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648" r:id="rId2"/>
    <p:sldMasterId id="2147483733" r:id="rId3"/>
    <p:sldMasterId id="2147483718" r:id="rId4"/>
  </p:sldMasterIdLst>
  <p:notesMasterIdLst>
    <p:notesMasterId r:id="rId45"/>
  </p:notesMasterIdLst>
  <p:handoutMasterIdLst>
    <p:handoutMasterId r:id="rId46"/>
  </p:handoutMasterIdLst>
  <p:sldIdLst>
    <p:sldId id="437" r:id="rId5"/>
    <p:sldId id="390" r:id="rId6"/>
    <p:sldId id="507" r:id="rId7"/>
    <p:sldId id="486" r:id="rId8"/>
    <p:sldId id="516" r:id="rId9"/>
    <p:sldId id="338" r:id="rId10"/>
    <p:sldId id="513" r:id="rId11"/>
    <p:sldId id="413" r:id="rId12"/>
    <p:sldId id="417" r:id="rId13"/>
    <p:sldId id="418" r:id="rId14"/>
    <p:sldId id="525" r:id="rId15"/>
    <p:sldId id="526" r:id="rId16"/>
    <p:sldId id="473" r:id="rId17"/>
    <p:sldId id="334" r:id="rId18"/>
    <p:sldId id="452" r:id="rId19"/>
    <p:sldId id="484" r:id="rId20"/>
    <p:sldId id="489" r:id="rId21"/>
    <p:sldId id="492" r:id="rId22"/>
    <p:sldId id="491" r:id="rId23"/>
    <p:sldId id="527" r:id="rId24"/>
    <p:sldId id="528" r:id="rId25"/>
    <p:sldId id="529" r:id="rId26"/>
    <p:sldId id="416" r:id="rId27"/>
    <p:sldId id="424" r:id="rId28"/>
    <p:sldId id="530" r:id="rId29"/>
    <p:sldId id="531" r:id="rId30"/>
    <p:sldId id="549" r:id="rId31"/>
    <p:sldId id="532" r:id="rId32"/>
    <p:sldId id="542" r:id="rId33"/>
    <p:sldId id="550" r:id="rId34"/>
    <p:sldId id="543" r:id="rId35"/>
    <p:sldId id="544" r:id="rId36"/>
    <p:sldId id="545" r:id="rId37"/>
    <p:sldId id="546" r:id="rId38"/>
    <p:sldId id="547" r:id="rId39"/>
    <p:sldId id="548" r:id="rId40"/>
    <p:sldId id="415" r:id="rId41"/>
    <p:sldId id="515" r:id="rId42"/>
    <p:sldId id="336" r:id="rId43"/>
    <p:sldId id="41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gui houssem" initials="fh" lastIdx="1" clrIdx="0">
    <p:extLst>
      <p:ext uri="{19B8F6BF-5375-455C-9EA6-DF929625EA0E}">
        <p15:presenceInfo xmlns:p15="http://schemas.microsoft.com/office/powerpoint/2012/main" xmlns="" userId="4530425d07ceb2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E9233C"/>
    <a:srgbClr val="FFC000"/>
    <a:srgbClr val="44546A"/>
    <a:srgbClr val="548235"/>
    <a:srgbClr val="725C2B"/>
    <a:srgbClr val="5B9BD5"/>
    <a:srgbClr val="4472C4"/>
    <a:srgbClr val="ED7D31"/>
    <a:srgbClr val="F2F2F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60" autoAdjust="0"/>
    <p:restoredTop sz="69738" autoAdjust="0"/>
  </p:normalViewPr>
  <p:slideViewPr>
    <p:cSldViewPr snapToGrid="0">
      <p:cViewPr varScale="1">
        <p:scale>
          <a:sx n="46" d="100"/>
          <a:sy n="46" d="100"/>
        </p:scale>
        <p:origin x="-1704" y="-9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33C5C-3AF3-445D-884C-14E8FE413D02}" type="datetimeFigureOut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B55C0-F506-47AA-9FC4-82F6830B829F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30677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D122A-4EBA-4427-8EC8-136223B10D5C}" type="datetimeFigureOut">
              <a:rPr lang="fr-FR" smtClean="0"/>
              <a:pPr/>
              <a:t>26/08/2019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08CD5-C6B9-4DB7-9954-8B819F1F85A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5777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2600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61401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3369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75422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1482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119377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02492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01935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6530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8375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7928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79274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61215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89213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101537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08232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553011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39677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97856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91339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83610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02709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03701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49659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30031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5893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75729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615956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86602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8389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90050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82664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69002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765823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846370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15098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350079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4454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5347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08CD5-C6B9-4DB7-9954-8B819F1F85A9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9685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AU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028950" y="1943100"/>
            <a:ext cx="6096000" cy="4914900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42937-EF37-4CA5-8218-7DA3EA68189A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06334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35" hasCustomPrompt="1"/>
          </p:nvPr>
        </p:nvSpPr>
        <p:spPr>
          <a:xfrm>
            <a:off x="-228600" y="-247650"/>
            <a:ext cx="7616332" cy="7296150"/>
          </a:xfrm>
          <a:custGeom>
            <a:avLst/>
            <a:gdLst>
              <a:gd name="connsiteX0" fmla="*/ 0 w 7373178"/>
              <a:gd name="connsiteY0" fmla="*/ 0 h 6858000"/>
              <a:gd name="connsiteX1" fmla="*/ 6921578 w 7373178"/>
              <a:gd name="connsiteY1" fmla="*/ 0 h 6858000"/>
              <a:gd name="connsiteX2" fmla="*/ 6822196 w 7373178"/>
              <a:gd name="connsiteY2" fmla="*/ 188338 h 6858000"/>
              <a:gd name="connsiteX3" fmla="*/ 6788524 w 7373178"/>
              <a:gd name="connsiteY3" fmla="*/ 5808780 h 6858000"/>
              <a:gd name="connsiteX4" fmla="*/ 7247696 w 7373178"/>
              <a:gd name="connsiteY4" fmla="*/ 6667831 h 6858000"/>
              <a:gd name="connsiteX5" fmla="*/ 7373178 w 7373178"/>
              <a:gd name="connsiteY5" fmla="*/ 6858000 h 6858000"/>
              <a:gd name="connsiteX6" fmla="*/ 0 w 737317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73178" h="6858000">
                <a:moveTo>
                  <a:pt x="0" y="0"/>
                </a:moveTo>
                <a:lnTo>
                  <a:pt x="6921578" y="0"/>
                </a:lnTo>
                <a:lnTo>
                  <a:pt x="6822196" y="188338"/>
                </a:lnTo>
                <a:cubicBezTo>
                  <a:pt x="6006786" y="1830158"/>
                  <a:pt x="5931281" y="3899984"/>
                  <a:pt x="6788524" y="5808780"/>
                </a:cubicBezTo>
                <a:cubicBezTo>
                  <a:pt x="6923879" y="6110169"/>
                  <a:pt x="7077682" y="6396843"/>
                  <a:pt x="7247696" y="6667831"/>
                </a:cubicBezTo>
                <a:lnTo>
                  <a:pt x="73731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alpha val="35000"/>
            </a:schemeClr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1000"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6AEEE-98F0-4911-8CA0-E4D7CA4BFF69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03907" y="5417740"/>
            <a:ext cx="2492492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8303907" y="5695416"/>
            <a:ext cx="2492492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479425" y="2048885"/>
            <a:ext cx="5616575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479425" y="2457996"/>
            <a:ext cx="5616575" cy="128533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5510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9008-A87F-4F26-8404-9E6EF8C4003C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31972" y="2625206"/>
            <a:ext cx="1919046" cy="1872751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5"/>
          </p:nvPr>
        </p:nvSpPr>
        <p:spPr>
          <a:xfrm flipH="1">
            <a:off x="3913909" y="5105241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6"/>
          </p:nvPr>
        </p:nvSpPr>
        <p:spPr>
          <a:xfrm flipH="1">
            <a:off x="3913908" y="1877961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xfrm flipH="1">
            <a:off x="4191001" y="3495474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cxnSp>
        <p:nvCxnSpPr>
          <p:cNvPr id="12" name="Curved Connector 11"/>
          <p:cNvCxnSpPr/>
          <p:nvPr userDrawn="1"/>
        </p:nvCxnSpPr>
        <p:spPr>
          <a:xfrm flipV="1">
            <a:off x="3016827" y="2482812"/>
            <a:ext cx="831271" cy="750746"/>
          </a:xfrm>
          <a:prstGeom prst="curvedConnector3">
            <a:avLst>
              <a:gd name="adj1" fmla="val 42552"/>
            </a:avLst>
          </a:prstGeom>
          <a:ln w="635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 userDrawn="1"/>
        </p:nvCxnSpPr>
        <p:spPr>
          <a:xfrm>
            <a:off x="3054763" y="3447034"/>
            <a:ext cx="1052417" cy="466216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/>
          <p:nvPr userDrawn="1"/>
        </p:nvCxnSpPr>
        <p:spPr>
          <a:xfrm rot="16200000" flipH="1">
            <a:off x="2903902" y="3831001"/>
            <a:ext cx="1285559" cy="983837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3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727364" y="4731063"/>
            <a:ext cx="2492492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727364" y="5008739"/>
            <a:ext cx="2492492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4984173" y="1985429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4984173" y="2263105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5347857" y="3720474"/>
            <a:ext cx="1959723" cy="228072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33"/>
          </p:nvPr>
        </p:nvSpPr>
        <p:spPr>
          <a:xfrm>
            <a:off x="5347857" y="3998149"/>
            <a:ext cx="1959723" cy="29348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4984173" y="5377600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5"/>
          </p:nvPr>
        </p:nvSpPr>
        <p:spPr>
          <a:xfrm>
            <a:off x="4984173" y="5655276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cxnSp>
        <p:nvCxnSpPr>
          <p:cNvPr id="31" name="Curved Connector 30"/>
          <p:cNvCxnSpPr/>
          <p:nvPr userDrawn="1"/>
        </p:nvCxnSpPr>
        <p:spPr>
          <a:xfrm flipV="1">
            <a:off x="7470570" y="2732683"/>
            <a:ext cx="1396339" cy="1062006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 userDrawn="1"/>
        </p:nvCxnSpPr>
        <p:spPr>
          <a:xfrm>
            <a:off x="7459981" y="3998149"/>
            <a:ext cx="1140030" cy="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 userDrawn="1"/>
        </p:nvCxnSpPr>
        <p:spPr>
          <a:xfrm>
            <a:off x="7455230" y="4220040"/>
            <a:ext cx="1396339" cy="1062006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40"/>
          <p:cNvSpPr>
            <a:spLocks noGrp="1"/>
          </p:cNvSpPr>
          <p:nvPr>
            <p:ph type="pic" sz="quarter" idx="36"/>
          </p:nvPr>
        </p:nvSpPr>
        <p:spPr>
          <a:xfrm flipH="1">
            <a:off x="8891349" y="1938226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37" name="Picture Placeholder 40"/>
          <p:cNvSpPr>
            <a:spLocks noGrp="1"/>
          </p:cNvSpPr>
          <p:nvPr>
            <p:ph type="pic" sz="quarter" idx="37"/>
          </p:nvPr>
        </p:nvSpPr>
        <p:spPr>
          <a:xfrm flipH="1">
            <a:off x="8860669" y="3517733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38" name="Picture Placeholder 40"/>
          <p:cNvSpPr>
            <a:spLocks noGrp="1"/>
          </p:cNvSpPr>
          <p:nvPr>
            <p:ph type="pic" sz="quarter" idx="38"/>
          </p:nvPr>
        </p:nvSpPr>
        <p:spPr>
          <a:xfrm flipH="1">
            <a:off x="8891349" y="5189755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39"/>
          </p:nvPr>
        </p:nvSpPr>
        <p:spPr>
          <a:xfrm>
            <a:off x="9975125" y="2355972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40"/>
          </p:nvPr>
        </p:nvSpPr>
        <p:spPr>
          <a:xfrm>
            <a:off x="9975125" y="2633648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9975125" y="3907067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9975125" y="4184743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43"/>
          </p:nvPr>
        </p:nvSpPr>
        <p:spPr>
          <a:xfrm>
            <a:off x="9975125" y="5398106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44"/>
          </p:nvPr>
        </p:nvSpPr>
        <p:spPr>
          <a:xfrm>
            <a:off x="9975125" y="5675782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04179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0" grpId="0" animBg="1"/>
      <p:bldP spid="41" grpId="0" animBg="1"/>
      <p:bldP spid="42" grpId="0" animBg="1"/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4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D510-020D-41A4-97D3-61FAE88AEB6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 rot="20700000">
            <a:off x="1558637" y="2070541"/>
            <a:ext cx="1510146" cy="182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 userDrawn="1"/>
        </p:nvSpPr>
        <p:spPr>
          <a:xfrm rot="900000">
            <a:off x="1558636" y="2070541"/>
            <a:ext cx="1510146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558637" y="2042755"/>
            <a:ext cx="1510148" cy="1828800"/>
          </a:xfrm>
          <a:custGeom>
            <a:avLst/>
            <a:gdLst>
              <a:gd name="connsiteX0" fmla="*/ 0 w 1510148"/>
              <a:gd name="connsiteY0" fmla="*/ 0 h 1828800"/>
              <a:gd name="connsiteX1" fmla="*/ 1510148 w 1510148"/>
              <a:gd name="connsiteY1" fmla="*/ 0 h 1828800"/>
              <a:gd name="connsiteX2" fmla="*/ 1510148 w 1510148"/>
              <a:gd name="connsiteY2" fmla="*/ 1828800 h 1828800"/>
              <a:gd name="connsiteX3" fmla="*/ 0 w 1510148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148" h="1828800">
                <a:moveTo>
                  <a:pt x="0" y="0"/>
                </a:moveTo>
                <a:lnTo>
                  <a:pt x="1510148" y="0"/>
                </a:lnTo>
                <a:lnTo>
                  <a:pt x="1510148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19" name="Rectangle 18"/>
          <p:cNvSpPr/>
          <p:nvPr userDrawn="1"/>
        </p:nvSpPr>
        <p:spPr>
          <a:xfrm rot="20700000">
            <a:off x="5346295" y="2070541"/>
            <a:ext cx="1510146" cy="18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 rot="900000">
            <a:off x="5346294" y="2070541"/>
            <a:ext cx="1510146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5346295" y="2042755"/>
            <a:ext cx="1510148" cy="1828800"/>
          </a:xfrm>
          <a:custGeom>
            <a:avLst/>
            <a:gdLst>
              <a:gd name="connsiteX0" fmla="*/ 0 w 1510148"/>
              <a:gd name="connsiteY0" fmla="*/ 0 h 1828800"/>
              <a:gd name="connsiteX1" fmla="*/ 1510148 w 1510148"/>
              <a:gd name="connsiteY1" fmla="*/ 0 h 1828800"/>
              <a:gd name="connsiteX2" fmla="*/ 1510148 w 1510148"/>
              <a:gd name="connsiteY2" fmla="*/ 1828800 h 1828800"/>
              <a:gd name="connsiteX3" fmla="*/ 0 w 1510148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148" h="1828800">
                <a:moveTo>
                  <a:pt x="0" y="0"/>
                </a:moveTo>
                <a:lnTo>
                  <a:pt x="1510148" y="0"/>
                </a:lnTo>
                <a:lnTo>
                  <a:pt x="1510148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22" name="Rectangle 21"/>
          <p:cNvSpPr/>
          <p:nvPr userDrawn="1"/>
        </p:nvSpPr>
        <p:spPr>
          <a:xfrm rot="20700000">
            <a:off x="9133955" y="2049759"/>
            <a:ext cx="1510146" cy="182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 userDrawn="1"/>
        </p:nvSpPr>
        <p:spPr>
          <a:xfrm rot="900000">
            <a:off x="9133954" y="2049759"/>
            <a:ext cx="1510146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9133955" y="2021973"/>
            <a:ext cx="1510148" cy="1828800"/>
          </a:xfrm>
          <a:custGeom>
            <a:avLst/>
            <a:gdLst>
              <a:gd name="connsiteX0" fmla="*/ 0 w 1510148"/>
              <a:gd name="connsiteY0" fmla="*/ 0 h 1828800"/>
              <a:gd name="connsiteX1" fmla="*/ 1510148 w 1510148"/>
              <a:gd name="connsiteY1" fmla="*/ 0 h 1828800"/>
              <a:gd name="connsiteX2" fmla="*/ 1510148 w 1510148"/>
              <a:gd name="connsiteY2" fmla="*/ 1828800 h 1828800"/>
              <a:gd name="connsiteX3" fmla="*/ 0 w 1510148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148" h="1828800">
                <a:moveTo>
                  <a:pt x="0" y="0"/>
                </a:moveTo>
                <a:lnTo>
                  <a:pt x="1510148" y="0"/>
                </a:lnTo>
                <a:lnTo>
                  <a:pt x="1510148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1347700" y="441513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1347700" y="472183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5188743" y="441513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5188743" y="472183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029786" y="441513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3"/>
          </p:nvPr>
        </p:nvSpPr>
        <p:spPr>
          <a:xfrm>
            <a:off x="9029786" y="472183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11658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4C22-8AE2-48D7-90F7-ECBC0C8A63F9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Freeform 22"/>
          <p:cNvSpPr/>
          <p:nvPr userDrawn="1"/>
        </p:nvSpPr>
        <p:spPr>
          <a:xfrm>
            <a:off x="713492" y="2456421"/>
            <a:ext cx="1964841" cy="1945159"/>
          </a:xfrm>
          <a:custGeom>
            <a:avLst/>
            <a:gdLst>
              <a:gd name="connsiteX0" fmla="*/ 1150436 w 1964841"/>
              <a:gd name="connsiteY0" fmla="*/ 0 h 1945159"/>
              <a:gd name="connsiteX1" fmla="*/ 1610594 w 1964841"/>
              <a:gd name="connsiteY1" fmla="*/ 305013 h 1945159"/>
              <a:gd name="connsiteX2" fmla="*/ 1633316 w 1964841"/>
              <a:gd name="connsiteY2" fmla="*/ 378214 h 1945159"/>
              <a:gd name="connsiteX3" fmla="*/ 1659828 w 1964841"/>
              <a:gd name="connsiteY3" fmla="*/ 386444 h 1945159"/>
              <a:gd name="connsiteX4" fmla="*/ 1964841 w 1964841"/>
              <a:gd name="connsiteY4" fmla="*/ 846601 h 1945159"/>
              <a:gd name="connsiteX5" fmla="*/ 1925596 w 1964841"/>
              <a:gd name="connsiteY5" fmla="*/ 1040991 h 1945159"/>
              <a:gd name="connsiteX6" fmla="*/ 1919536 w 1964841"/>
              <a:gd name="connsiteY6" fmla="*/ 1052155 h 1945159"/>
              <a:gd name="connsiteX7" fmla="*/ 1920944 w 1964841"/>
              <a:gd name="connsiteY7" fmla="*/ 1059512 h 1945159"/>
              <a:gd name="connsiteX8" fmla="*/ 1924956 w 1964841"/>
              <a:gd name="connsiteY8" fmla="*/ 1123118 h 1945159"/>
              <a:gd name="connsiteX9" fmla="*/ 1778684 w 1964841"/>
              <a:gd name="connsiteY9" fmla="*/ 1476249 h 1945159"/>
              <a:gd name="connsiteX10" fmla="*/ 1761362 w 1964841"/>
              <a:gd name="connsiteY10" fmla="*/ 1490542 h 1945159"/>
              <a:gd name="connsiteX11" fmla="*/ 1757309 w 1964841"/>
              <a:gd name="connsiteY11" fmla="*/ 1530745 h 1945159"/>
              <a:gd name="connsiteX12" fmla="*/ 1268052 w 1964841"/>
              <a:gd name="connsiteY12" fmla="*/ 1929501 h 1945159"/>
              <a:gd name="connsiteX13" fmla="*/ 1073662 w 1964841"/>
              <a:gd name="connsiteY13" fmla="*/ 1890256 h 1945159"/>
              <a:gd name="connsiteX14" fmla="*/ 1039885 w 1964841"/>
              <a:gd name="connsiteY14" fmla="*/ 1871923 h 1945159"/>
              <a:gd name="connsiteX15" fmla="*/ 998147 w 1964841"/>
              <a:gd name="connsiteY15" fmla="*/ 1895913 h 1945159"/>
              <a:gd name="connsiteX16" fmla="*/ 781635 w 1964841"/>
              <a:gd name="connsiteY16" fmla="*/ 1945159 h 1945159"/>
              <a:gd name="connsiteX17" fmla="*/ 321477 w 1964841"/>
              <a:gd name="connsiteY17" fmla="*/ 1640147 h 1945159"/>
              <a:gd name="connsiteX18" fmla="*/ 300660 w 1964841"/>
              <a:gd name="connsiteY18" fmla="*/ 1573084 h 1945159"/>
              <a:gd name="connsiteX19" fmla="*/ 220182 w 1964841"/>
              <a:gd name="connsiteY19" fmla="*/ 1529402 h 1945159"/>
              <a:gd name="connsiteX20" fmla="*/ 0 w 1964841"/>
              <a:gd name="connsiteY20" fmla="*/ 1115289 h 1945159"/>
              <a:gd name="connsiteX21" fmla="*/ 146272 w 1964841"/>
              <a:gd name="connsiteY21" fmla="*/ 762158 h 1945159"/>
              <a:gd name="connsiteX22" fmla="*/ 151038 w 1964841"/>
              <a:gd name="connsiteY22" fmla="*/ 758225 h 1945159"/>
              <a:gd name="connsiteX23" fmla="*/ 133236 w 1964841"/>
              <a:gd name="connsiteY23" fmla="*/ 700876 h 1945159"/>
              <a:gd name="connsiteX24" fmla="*/ 123090 w 1964841"/>
              <a:gd name="connsiteY24" fmla="*/ 600229 h 1945159"/>
              <a:gd name="connsiteX25" fmla="*/ 622493 w 1964841"/>
              <a:gd name="connsiteY25" fmla="*/ 100826 h 1945159"/>
              <a:gd name="connsiteX26" fmla="*/ 723140 w 1964841"/>
              <a:gd name="connsiteY26" fmla="*/ 110972 h 1945159"/>
              <a:gd name="connsiteX27" fmla="*/ 808117 w 1964841"/>
              <a:gd name="connsiteY27" fmla="*/ 137351 h 1945159"/>
              <a:gd name="connsiteX28" fmla="*/ 871215 w 1964841"/>
              <a:gd name="connsiteY28" fmla="*/ 85290 h 1945159"/>
              <a:gd name="connsiteX29" fmla="*/ 1150436 w 1964841"/>
              <a:gd name="connsiteY29" fmla="*/ 0 h 194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64841" h="1945159">
                <a:moveTo>
                  <a:pt x="1150436" y="0"/>
                </a:moveTo>
                <a:cubicBezTo>
                  <a:pt x="1357296" y="0"/>
                  <a:pt x="1534780" y="125770"/>
                  <a:pt x="1610594" y="305013"/>
                </a:cubicBezTo>
                <a:lnTo>
                  <a:pt x="1633316" y="378214"/>
                </a:lnTo>
                <a:lnTo>
                  <a:pt x="1659828" y="386444"/>
                </a:lnTo>
                <a:cubicBezTo>
                  <a:pt x="1839072" y="462257"/>
                  <a:pt x="1964841" y="639741"/>
                  <a:pt x="1964841" y="846601"/>
                </a:cubicBezTo>
                <a:cubicBezTo>
                  <a:pt x="1964841" y="915554"/>
                  <a:pt x="1950867" y="981244"/>
                  <a:pt x="1925596" y="1040991"/>
                </a:cubicBezTo>
                <a:lnTo>
                  <a:pt x="1919536" y="1052155"/>
                </a:lnTo>
                <a:lnTo>
                  <a:pt x="1920944" y="1059512"/>
                </a:lnTo>
                <a:cubicBezTo>
                  <a:pt x="1923591" y="1080341"/>
                  <a:pt x="1924956" y="1101570"/>
                  <a:pt x="1924956" y="1123118"/>
                </a:cubicBezTo>
                <a:cubicBezTo>
                  <a:pt x="1924956" y="1261025"/>
                  <a:pt x="1869059" y="1385875"/>
                  <a:pt x="1778684" y="1476249"/>
                </a:cubicBezTo>
                <a:lnTo>
                  <a:pt x="1761362" y="1490542"/>
                </a:lnTo>
                <a:lnTo>
                  <a:pt x="1757309" y="1530745"/>
                </a:lnTo>
                <a:cubicBezTo>
                  <a:pt x="1710742" y="1758315"/>
                  <a:pt x="1509388" y="1929501"/>
                  <a:pt x="1268052" y="1929501"/>
                </a:cubicBezTo>
                <a:cubicBezTo>
                  <a:pt x="1199099" y="1929501"/>
                  <a:pt x="1133410" y="1915527"/>
                  <a:pt x="1073662" y="1890256"/>
                </a:cubicBezTo>
                <a:lnTo>
                  <a:pt x="1039885" y="1871923"/>
                </a:lnTo>
                <a:lnTo>
                  <a:pt x="998147" y="1895913"/>
                </a:lnTo>
                <a:cubicBezTo>
                  <a:pt x="932649" y="1927473"/>
                  <a:pt x="859208" y="1945159"/>
                  <a:pt x="781635" y="1945159"/>
                </a:cubicBezTo>
                <a:cubicBezTo>
                  <a:pt x="574775" y="1945159"/>
                  <a:pt x="397291" y="1819390"/>
                  <a:pt x="321477" y="1640147"/>
                </a:cubicBezTo>
                <a:lnTo>
                  <a:pt x="300660" y="1573084"/>
                </a:lnTo>
                <a:lnTo>
                  <a:pt x="220182" y="1529402"/>
                </a:lnTo>
                <a:cubicBezTo>
                  <a:pt x="87340" y="1439656"/>
                  <a:pt x="0" y="1287672"/>
                  <a:pt x="0" y="1115289"/>
                </a:cubicBezTo>
                <a:cubicBezTo>
                  <a:pt x="0" y="977383"/>
                  <a:pt x="55897" y="852532"/>
                  <a:pt x="146272" y="762158"/>
                </a:cubicBezTo>
                <a:lnTo>
                  <a:pt x="151038" y="758225"/>
                </a:lnTo>
                <a:lnTo>
                  <a:pt x="133236" y="700876"/>
                </a:lnTo>
                <a:cubicBezTo>
                  <a:pt x="126584" y="668366"/>
                  <a:pt x="123090" y="634706"/>
                  <a:pt x="123090" y="600229"/>
                </a:cubicBezTo>
                <a:cubicBezTo>
                  <a:pt x="123090" y="324416"/>
                  <a:pt x="346680" y="100826"/>
                  <a:pt x="622493" y="100826"/>
                </a:cubicBezTo>
                <a:cubicBezTo>
                  <a:pt x="656970" y="100826"/>
                  <a:pt x="690630" y="104320"/>
                  <a:pt x="723140" y="110972"/>
                </a:cubicBezTo>
                <a:lnTo>
                  <a:pt x="808117" y="137351"/>
                </a:lnTo>
                <a:lnTo>
                  <a:pt x="871215" y="85290"/>
                </a:lnTo>
                <a:cubicBezTo>
                  <a:pt x="950920" y="31443"/>
                  <a:pt x="1047006" y="0"/>
                  <a:pt x="11504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09647" y="2542735"/>
            <a:ext cx="1772530" cy="1772530"/>
          </a:xfrm>
          <a:custGeom>
            <a:avLst/>
            <a:gdLst>
              <a:gd name="connsiteX0" fmla="*/ 886265 w 1772530"/>
              <a:gd name="connsiteY0" fmla="*/ 0 h 1772530"/>
              <a:gd name="connsiteX1" fmla="*/ 1772530 w 1772530"/>
              <a:gd name="connsiteY1" fmla="*/ 886265 h 1772530"/>
              <a:gd name="connsiteX2" fmla="*/ 886265 w 1772530"/>
              <a:gd name="connsiteY2" fmla="*/ 1772530 h 1772530"/>
              <a:gd name="connsiteX3" fmla="*/ 0 w 1772530"/>
              <a:gd name="connsiteY3" fmla="*/ 886265 h 1772530"/>
              <a:gd name="connsiteX4" fmla="*/ 886265 w 1772530"/>
              <a:gd name="connsiteY4" fmla="*/ 0 h 177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530" h="1772530">
                <a:moveTo>
                  <a:pt x="886265" y="0"/>
                </a:moveTo>
                <a:cubicBezTo>
                  <a:pt x="1375736" y="0"/>
                  <a:pt x="1772530" y="396794"/>
                  <a:pt x="1772530" y="886265"/>
                </a:cubicBezTo>
                <a:cubicBezTo>
                  <a:pt x="1772530" y="1375736"/>
                  <a:pt x="1375736" y="1772530"/>
                  <a:pt x="886265" y="1772530"/>
                </a:cubicBezTo>
                <a:cubicBezTo>
                  <a:pt x="396794" y="1772530"/>
                  <a:pt x="0" y="1375736"/>
                  <a:pt x="0" y="886265"/>
                </a:cubicBezTo>
                <a:cubicBezTo>
                  <a:pt x="0" y="396794"/>
                  <a:pt x="396794" y="0"/>
                  <a:pt x="8862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24" name="Freeform 23"/>
          <p:cNvSpPr/>
          <p:nvPr userDrawn="1"/>
        </p:nvSpPr>
        <p:spPr>
          <a:xfrm>
            <a:off x="3663045" y="2456420"/>
            <a:ext cx="1964841" cy="1945159"/>
          </a:xfrm>
          <a:custGeom>
            <a:avLst/>
            <a:gdLst>
              <a:gd name="connsiteX0" fmla="*/ 1150436 w 1964841"/>
              <a:gd name="connsiteY0" fmla="*/ 0 h 1945159"/>
              <a:gd name="connsiteX1" fmla="*/ 1610594 w 1964841"/>
              <a:gd name="connsiteY1" fmla="*/ 305013 h 1945159"/>
              <a:gd name="connsiteX2" fmla="*/ 1633316 w 1964841"/>
              <a:gd name="connsiteY2" fmla="*/ 378214 h 1945159"/>
              <a:gd name="connsiteX3" fmla="*/ 1659828 w 1964841"/>
              <a:gd name="connsiteY3" fmla="*/ 386444 h 1945159"/>
              <a:gd name="connsiteX4" fmla="*/ 1964841 w 1964841"/>
              <a:gd name="connsiteY4" fmla="*/ 846601 h 1945159"/>
              <a:gd name="connsiteX5" fmla="*/ 1925596 w 1964841"/>
              <a:gd name="connsiteY5" fmla="*/ 1040991 h 1945159"/>
              <a:gd name="connsiteX6" fmla="*/ 1919536 w 1964841"/>
              <a:gd name="connsiteY6" fmla="*/ 1052155 h 1945159"/>
              <a:gd name="connsiteX7" fmla="*/ 1920944 w 1964841"/>
              <a:gd name="connsiteY7" fmla="*/ 1059512 h 1945159"/>
              <a:gd name="connsiteX8" fmla="*/ 1924956 w 1964841"/>
              <a:gd name="connsiteY8" fmla="*/ 1123118 h 1945159"/>
              <a:gd name="connsiteX9" fmla="*/ 1778684 w 1964841"/>
              <a:gd name="connsiteY9" fmla="*/ 1476249 h 1945159"/>
              <a:gd name="connsiteX10" fmla="*/ 1761362 w 1964841"/>
              <a:gd name="connsiteY10" fmla="*/ 1490542 h 1945159"/>
              <a:gd name="connsiteX11" fmla="*/ 1757309 w 1964841"/>
              <a:gd name="connsiteY11" fmla="*/ 1530745 h 1945159"/>
              <a:gd name="connsiteX12" fmla="*/ 1268052 w 1964841"/>
              <a:gd name="connsiteY12" fmla="*/ 1929501 h 1945159"/>
              <a:gd name="connsiteX13" fmla="*/ 1073662 w 1964841"/>
              <a:gd name="connsiteY13" fmla="*/ 1890256 h 1945159"/>
              <a:gd name="connsiteX14" fmla="*/ 1039885 w 1964841"/>
              <a:gd name="connsiteY14" fmla="*/ 1871923 h 1945159"/>
              <a:gd name="connsiteX15" fmla="*/ 998147 w 1964841"/>
              <a:gd name="connsiteY15" fmla="*/ 1895913 h 1945159"/>
              <a:gd name="connsiteX16" fmla="*/ 781635 w 1964841"/>
              <a:gd name="connsiteY16" fmla="*/ 1945159 h 1945159"/>
              <a:gd name="connsiteX17" fmla="*/ 321477 w 1964841"/>
              <a:gd name="connsiteY17" fmla="*/ 1640147 h 1945159"/>
              <a:gd name="connsiteX18" fmla="*/ 300660 w 1964841"/>
              <a:gd name="connsiteY18" fmla="*/ 1573084 h 1945159"/>
              <a:gd name="connsiteX19" fmla="*/ 220182 w 1964841"/>
              <a:gd name="connsiteY19" fmla="*/ 1529402 h 1945159"/>
              <a:gd name="connsiteX20" fmla="*/ 0 w 1964841"/>
              <a:gd name="connsiteY20" fmla="*/ 1115289 h 1945159"/>
              <a:gd name="connsiteX21" fmla="*/ 146272 w 1964841"/>
              <a:gd name="connsiteY21" fmla="*/ 762158 h 1945159"/>
              <a:gd name="connsiteX22" fmla="*/ 151038 w 1964841"/>
              <a:gd name="connsiteY22" fmla="*/ 758225 h 1945159"/>
              <a:gd name="connsiteX23" fmla="*/ 133236 w 1964841"/>
              <a:gd name="connsiteY23" fmla="*/ 700876 h 1945159"/>
              <a:gd name="connsiteX24" fmla="*/ 123090 w 1964841"/>
              <a:gd name="connsiteY24" fmla="*/ 600229 h 1945159"/>
              <a:gd name="connsiteX25" fmla="*/ 622493 w 1964841"/>
              <a:gd name="connsiteY25" fmla="*/ 100826 h 1945159"/>
              <a:gd name="connsiteX26" fmla="*/ 723140 w 1964841"/>
              <a:gd name="connsiteY26" fmla="*/ 110972 h 1945159"/>
              <a:gd name="connsiteX27" fmla="*/ 808117 w 1964841"/>
              <a:gd name="connsiteY27" fmla="*/ 137351 h 1945159"/>
              <a:gd name="connsiteX28" fmla="*/ 871215 w 1964841"/>
              <a:gd name="connsiteY28" fmla="*/ 85290 h 1945159"/>
              <a:gd name="connsiteX29" fmla="*/ 1150436 w 1964841"/>
              <a:gd name="connsiteY29" fmla="*/ 0 h 194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64841" h="1945159">
                <a:moveTo>
                  <a:pt x="1150436" y="0"/>
                </a:moveTo>
                <a:cubicBezTo>
                  <a:pt x="1357296" y="0"/>
                  <a:pt x="1534780" y="125770"/>
                  <a:pt x="1610594" y="305013"/>
                </a:cubicBezTo>
                <a:lnTo>
                  <a:pt x="1633316" y="378214"/>
                </a:lnTo>
                <a:lnTo>
                  <a:pt x="1659828" y="386444"/>
                </a:lnTo>
                <a:cubicBezTo>
                  <a:pt x="1839072" y="462257"/>
                  <a:pt x="1964841" y="639741"/>
                  <a:pt x="1964841" y="846601"/>
                </a:cubicBezTo>
                <a:cubicBezTo>
                  <a:pt x="1964841" y="915554"/>
                  <a:pt x="1950867" y="981244"/>
                  <a:pt x="1925596" y="1040991"/>
                </a:cubicBezTo>
                <a:lnTo>
                  <a:pt x="1919536" y="1052155"/>
                </a:lnTo>
                <a:lnTo>
                  <a:pt x="1920944" y="1059512"/>
                </a:lnTo>
                <a:cubicBezTo>
                  <a:pt x="1923591" y="1080341"/>
                  <a:pt x="1924956" y="1101570"/>
                  <a:pt x="1924956" y="1123118"/>
                </a:cubicBezTo>
                <a:cubicBezTo>
                  <a:pt x="1924956" y="1261025"/>
                  <a:pt x="1869059" y="1385875"/>
                  <a:pt x="1778684" y="1476249"/>
                </a:cubicBezTo>
                <a:lnTo>
                  <a:pt x="1761362" y="1490542"/>
                </a:lnTo>
                <a:lnTo>
                  <a:pt x="1757309" y="1530745"/>
                </a:lnTo>
                <a:cubicBezTo>
                  <a:pt x="1710742" y="1758315"/>
                  <a:pt x="1509388" y="1929501"/>
                  <a:pt x="1268052" y="1929501"/>
                </a:cubicBezTo>
                <a:cubicBezTo>
                  <a:pt x="1199099" y="1929501"/>
                  <a:pt x="1133410" y="1915527"/>
                  <a:pt x="1073662" y="1890256"/>
                </a:cubicBezTo>
                <a:lnTo>
                  <a:pt x="1039885" y="1871923"/>
                </a:lnTo>
                <a:lnTo>
                  <a:pt x="998147" y="1895913"/>
                </a:lnTo>
                <a:cubicBezTo>
                  <a:pt x="932649" y="1927473"/>
                  <a:pt x="859208" y="1945159"/>
                  <a:pt x="781635" y="1945159"/>
                </a:cubicBezTo>
                <a:cubicBezTo>
                  <a:pt x="574775" y="1945159"/>
                  <a:pt x="397291" y="1819390"/>
                  <a:pt x="321477" y="1640147"/>
                </a:cubicBezTo>
                <a:lnTo>
                  <a:pt x="300660" y="1573084"/>
                </a:lnTo>
                <a:lnTo>
                  <a:pt x="220182" y="1529402"/>
                </a:lnTo>
                <a:cubicBezTo>
                  <a:pt x="87340" y="1439656"/>
                  <a:pt x="0" y="1287672"/>
                  <a:pt x="0" y="1115289"/>
                </a:cubicBezTo>
                <a:cubicBezTo>
                  <a:pt x="0" y="977383"/>
                  <a:pt x="55897" y="852532"/>
                  <a:pt x="146272" y="762158"/>
                </a:cubicBezTo>
                <a:lnTo>
                  <a:pt x="151038" y="758225"/>
                </a:lnTo>
                <a:lnTo>
                  <a:pt x="133236" y="700876"/>
                </a:lnTo>
                <a:cubicBezTo>
                  <a:pt x="126584" y="668366"/>
                  <a:pt x="123090" y="634706"/>
                  <a:pt x="123090" y="600229"/>
                </a:cubicBezTo>
                <a:cubicBezTo>
                  <a:pt x="123090" y="324416"/>
                  <a:pt x="346680" y="100826"/>
                  <a:pt x="622493" y="100826"/>
                </a:cubicBezTo>
                <a:cubicBezTo>
                  <a:pt x="656970" y="100826"/>
                  <a:pt x="690630" y="104320"/>
                  <a:pt x="723140" y="110972"/>
                </a:cubicBezTo>
                <a:lnTo>
                  <a:pt x="808117" y="137351"/>
                </a:lnTo>
                <a:lnTo>
                  <a:pt x="871215" y="85290"/>
                </a:lnTo>
                <a:cubicBezTo>
                  <a:pt x="950920" y="31443"/>
                  <a:pt x="1047006" y="0"/>
                  <a:pt x="11504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3759200" y="2542734"/>
            <a:ext cx="1772530" cy="1772530"/>
          </a:xfrm>
          <a:custGeom>
            <a:avLst/>
            <a:gdLst>
              <a:gd name="connsiteX0" fmla="*/ 886265 w 1772530"/>
              <a:gd name="connsiteY0" fmla="*/ 0 h 1772530"/>
              <a:gd name="connsiteX1" fmla="*/ 1772530 w 1772530"/>
              <a:gd name="connsiteY1" fmla="*/ 886265 h 1772530"/>
              <a:gd name="connsiteX2" fmla="*/ 886265 w 1772530"/>
              <a:gd name="connsiteY2" fmla="*/ 1772530 h 1772530"/>
              <a:gd name="connsiteX3" fmla="*/ 0 w 1772530"/>
              <a:gd name="connsiteY3" fmla="*/ 886265 h 1772530"/>
              <a:gd name="connsiteX4" fmla="*/ 886265 w 1772530"/>
              <a:gd name="connsiteY4" fmla="*/ 0 h 177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530" h="1772530">
                <a:moveTo>
                  <a:pt x="886265" y="0"/>
                </a:moveTo>
                <a:cubicBezTo>
                  <a:pt x="1375736" y="0"/>
                  <a:pt x="1772530" y="396794"/>
                  <a:pt x="1772530" y="886265"/>
                </a:cubicBezTo>
                <a:cubicBezTo>
                  <a:pt x="1772530" y="1375736"/>
                  <a:pt x="1375736" y="1772530"/>
                  <a:pt x="886265" y="1772530"/>
                </a:cubicBezTo>
                <a:cubicBezTo>
                  <a:pt x="396794" y="1772530"/>
                  <a:pt x="0" y="1375736"/>
                  <a:pt x="0" y="886265"/>
                </a:cubicBezTo>
                <a:cubicBezTo>
                  <a:pt x="0" y="396794"/>
                  <a:pt x="396794" y="0"/>
                  <a:pt x="8862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26" name="Freeform 25"/>
          <p:cNvSpPr/>
          <p:nvPr userDrawn="1"/>
        </p:nvSpPr>
        <p:spPr>
          <a:xfrm>
            <a:off x="9562151" y="2453684"/>
            <a:ext cx="1964841" cy="1945159"/>
          </a:xfrm>
          <a:custGeom>
            <a:avLst/>
            <a:gdLst>
              <a:gd name="connsiteX0" fmla="*/ 1150436 w 1964841"/>
              <a:gd name="connsiteY0" fmla="*/ 0 h 1945159"/>
              <a:gd name="connsiteX1" fmla="*/ 1610594 w 1964841"/>
              <a:gd name="connsiteY1" fmla="*/ 305013 h 1945159"/>
              <a:gd name="connsiteX2" fmla="*/ 1633316 w 1964841"/>
              <a:gd name="connsiteY2" fmla="*/ 378214 h 1945159"/>
              <a:gd name="connsiteX3" fmla="*/ 1659828 w 1964841"/>
              <a:gd name="connsiteY3" fmla="*/ 386444 h 1945159"/>
              <a:gd name="connsiteX4" fmla="*/ 1964841 w 1964841"/>
              <a:gd name="connsiteY4" fmla="*/ 846601 h 1945159"/>
              <a:gd name="connsiteX5" fmla="*/ 1925596 w 1964841"/>
              <a:gd name="connsiteY5" fmla="*/ 1040991 h 1945159"/>
              <a:gd name="connsiteX6" fmla="*/ 1919536 w 1964841"/>
              <a:gd name="connsiteY6" fmla="*/ 1052155 h 1945159"/>
              <a:gd name="connsiteX7" fmla="*/ 1920944 w 1964841"/>
              <a:gd name="connsiteY7" fmla="*/ 1059512 h 1945159"/>
              <a:gd name="connsiteX8" fmla="*/ 1924956 w 1964841"/>
              <a:gd name="connsiteY8" fmla="*/ 1123118 h 1945159"/>
              <a:gd name="connsiteX9" fmla="*/ 1778684 w 1964841"/>
              <a:gd name="connsiteY9" fmla="*/ 1476249 h 1945159"/>
              <a:gd name="connsiteX10" fmla="*/ 1761362 w 1964841"/>
              <a:gd name="connsiteY10" fmla="*/ 1490542 h 1945159"/>
              <a:gd name="connsiteX11" fmla="*/ 1757309 w 1964841"/>
              <a:gd name="connsiteY11" fmla="*/ 1530745 h 1945159"/>
              <a:gd name="connsiteX12" fmla="*/ 1268052 w 1964841"/>
              <a:gd name="connsiteY12" fmla="*/ 1929501 h 1945159"/>
              <a:gd name="connsiteX13" fmla="*/ 1073662 w 1964841"/>
              <a:gd name="connsiteY13" fmla="*/ 1890256 h 1945159"/>
              <a:gd name="connsiteX14" fmla="*/ 1039885 w 1964841"/>
              <a:gd name="connsiteY14" fmla="*/ 1871923 h 1945159"/>
              <a:gd name="connsiteX15" fmla="*/ 998147 w 1964841"/>
              <a:gd name="connsiteY15" fmla="*/ 1895913 h 1945159"/>
              <a:gd name="connsiteX16" fmla="*/ 781635 w 1964841"/>
              <a:gd name="connsiteY16" fmla="*/ 1945159 h 1945159"/>
              <a:gd name="connsiteX17" fmla="*/ 321477 w 1964841"/>
              <a:gd name="connsiteY17" fmla="*/ 1640147 h 1945159"/>
              <a:gd name="connsiteX18" fmla="*/ 300660 w 1964841"/>
              <a:gd name="connsiteY18" fmla="*/ 1573084 h 1945159"/>
              <a:gd name="connsiteX19" fmla="*/ 220182 w 1964841"/>
              <a:gd name="connsiteY19" fmla="*/ 1529402 h 1945159"/>
              <a:gd name="connsiteX20" fmla="*/ 0 w 1964841"/>
              <a:gd name="connsiteY20" fmla="*/ 1115289 h 1945159"/>
              <a:gd name="connsiteX21" fmla="*/ 146272 w 1964841"/>
              <a:gd name="connsiteY21" fmla="*/ 762158 h 1945159"/>
              <a:gd name="connsiteX22" fmla="*/ 151038 w 1964841"/>
              <a:gd name="connsiteY22" fmla="*/ 758225 h 1945159"/>
              <a:gd name="connsiteX23" fmla="*/ 133236 w 1964841"/>
              <a:gd name="connsiteY23" fmla="*/ 700876 h 1945159"/>
              <a:gd name="connsiteX24" fmla="*/ 123090 w 1964841"/>
              <a:gd name="connsiteY24" fmla="*/ 600229 h 1945159"/>
              <a:gd name="connsiteX25" fmla="*/ 622493 w 1964841"/>
              <a:gd name="connsiteY25" fmla="*/ 100826 h 1945159"/>
              <a:gd name="connsiteX26" fmla="*/ 723140 w 1964841"/>
              <a:gd name="connsiteY26" fmla="*/ 110972 h 1945159"/>
              <a:gd name="connsiteX27" fmla="*/ 808117 w 1964841"/>
              <a:gd name="connsiteY27" fmla="*/ 137351 h 1945159"/>
              <a:gd name="connsiteX28" fmla="*/ 871215 w 1964841"/>
              <a:gd name="connsiteY28" fmla="*/ 85290 h 1945159"/>
              <a:gd name="connsiteX29" fmla="*/ 1150436 w 1964841"/>
              <a:gd name="connsiteY29" fmla="*/ 0 h 194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64841" h="1945159">
                <a:moveTo>
                  <a:pt x="1150436" y="0"/>
                </a:moveTo>
                <a:cubicBezTo>
                  <a:pt x="1357296" y="0"/>
                  <a:pt x="1534780" y="125770"/>
                  <a:pt x="1610594" y="305013"/>
                </a:cubicBezTo>
                <a:lnTo>
                  <a:pt x="1633316" y="378214"/>
                </a:lnTo>
                <a:lnTo>
                  <a:pt x="1659828" y="386444"/>
                </a:lnTo>
                <a:cubicBezTo>
                  <a:pt x="1839072" y="462257"/>
                  <a:pt x="1964841" y="639741"/>
                  <a:pt x="1964841" y="846601"/>
                </a:cubicBezTo>
                <a:cubicBezTo>
                  <a:pt x="1964841" y="915554"/>
                  <a:pt x="1950867" y="981244"/>
                  <a:pt x="1925596" y="1040991"/>
                </a:cubicBezTo>
                <a:lnTo>
                  <a:pt x="1919536" y="1052155"/>
                </a:lnTo>
                <a:lnTo>
                  <a:pt x="1920944" y="1059512"/>
                </a:lnTo>
                <a:cubicBezTo>
                  <a:pt x="1923591" y="1080341"/>
                  <a:pt x="1924956" y="1101570"/>
                  <a:pt x="1924956" y="1123118"/>
                </a:cubicBezTo>
                <a:cubicBezTo>
                  <a:pt x="1924956" y="1261025"/>
                  <a:pt x="1869059" y="1385875"/>
                  <a:pt x="1778684" y="1476249"/>
                </a:cubicBezTo>
                <a:lnTo>
                  <a:pt x="1761362" y="1490542"/>
                </a:lnTo>
                <a:lnTo>
                  <a:pt x="1757309" y="1530745"/>
                </a:lnTo>
                <a:cubicBezTo>
                  <a:pt x="1710742" y="1758315"/>
                  <a:pt x="1509388" y="1929501"/>
                  <a:pt x="1268052" y="1929501"/>
                </a:cubicBezTo>
                <a:cubicBezTo>
                  <a:pt x="1199099" y="1929501"/>
                  <a:pt x="1133410" y="1915527"/>
                  <a:pt x="1073662" y="1890256"/>
                </a:cubicBezTo>
                <a:lnTo>
                  <a:pt x="1039885" y="1871923"/>
                </a:lnTo>
                <a:lnTo>
                  <a:pt x="998147" y="1895913"/>
                </a:lnTo>
                <a:cubicBezTo>
                  <a:pt x="932649" y="1927473"/>
                  <a:pt x="859208" y="1945159"/>
                  <a:pt x="781635" y="1945159"/>
                </a:cubicBezTo>
                <a:cubicBezTo>
                  <a:pt x="574775" y="1945159"/>
                  <a:pt x="397291" y="1819390"/>
                  <a:pt x="321477" y="1640147"/>
                </a:cubicBezTo>
                <a:lnTo>
                  <a:pt x="300660" y="1573084"/>
                </a:lnTo>
                <a:lnTo>
                  <a:pt x="220182" y="1529402"/>
                </a:lnTo>
                <a:cubicBezTo>
                  <a:pt x="87340" y="1439656"/>
                  <a:pt x="0" y="1287672"/>
                  <a:pt x="0" y="1115289"/>
                </a:cubicBezTo>
                <a:cubicBezTo>
                  <a:pt x="0" y="977383"/>
                  <a:pt x="55897" y="852532"/>
                  <a:pt x="146272" y="762158"/>
                </a:cubicBezTo>
                <a:lnTo>
                  <a:pt x="151038" y="758225"/>
                </a:lnTo>
                <a:lnTo>
                  <a:pt x="133236" y="700876"/>
                </a:lnTo>
                <a:cubicBezTo>
                  <a:pt x="126584" y="668366"/>
                  <a:pt x="123090" y="634706"/>
                  <a:pt x="123090" y="600229"/>
                </a:cubicBezTo>
                <a:cubicBezTo>
                  <a:pt x="123090" y="324416"/>
                  <a:pt x="346680" y="100826"/>
                  <a:pt x="622493" y="100826"/>
                </a:cubicBezTo>
                <a:cubicBezTo>
                  <a:pt x="656970" y="100826"/>
                  <a:pt x="690630" y="104320"/>
                  <a:pt x="723140" y="110972"/>
                </a:cubicBezTo>
                <a:lnTo>
                  <a:pt x="808117" y="137351"/>
                </a:lnTo>
                <a:lnTo>
                  <a:pt x="871215" y="85290"/>
                </a:lnTo>
                <a:cubicBezTo>
                  <a:pt x="950920" y="31443"/>
                  <a:pt x="1047006" y="0"/>
                  <a:pt x="11504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658306" y="2539998"/>
            <a:ext cx="1772530" cy="1772530"/>
          </a:xfrm>
          <a:custGeom>
            <a:avLst/>
            <a:gdLst>
              <a:gd name="connsiteX0" fmla="*/ 886265 w 1772530"/>
              <a:gd name="connsiteY0" fmla="*/ 0 h 1772530"/>
              <a:gd name="connsiteX1" fmla="*/ 1772530 w 1772530"/>
              <a:gd name="connsiteY1" fmla="*/ 886265 h 1772530"/>
              <a:gd name="connsiteX2" fmla="*/ 886265 w 1772530"/>
              <a:gd name="connsiteY2" fmla="*/ 1772530 h 1772530"/>
              <a:gd name="connsiteX3" fmla="*/ 0 w 1772530"/>
              <a:gd name="connsiteY3" fmla="*/ 886265 h 1772530"/>
              <a:gd name="connsiteX4" fmla="*/ 886265 w 1772530"/>
              <a:gd name="connsiteY4" fmla="*/ 0 h 177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530" h="1772530">
                <a:moveTo>
                  <a:pt x="886265" y="0"/>
                </a:moveTo>
                <a:cubicBezTo>
                  <a:pt x="1375736" y="0"/>
                  <a:pt x="1772530" y="396794"/>
                  <a:pt x="1772530" y="886265"/>
                </a:cubicBezTo>
                <a:cubicBezTo>
                  <a:pt x="1772530" y="1375736"/>
                  <a:pt x="1375736" y="1772530"/>
                  <a:pt x="886265" y="1772530"/>
                </a:cubicBezTo>
                <a:cubicBezTo>
                  <a:pt x="396794" y="1772530"/>
                  <a:pt x="0" y="1375736"/>
                  <a:pt x="0" y="886265"/>
                </a:cubicBezTo>
                <a:cubicBezTo>
                  <a:pt x="0" y="396794"/>
                  <a:pt x="396794" y="0"/>
                  <a:pt x="8862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612598" y="2456420"/>
            <a:ext cx="1964841" cy="1945159"/>
          </a:xfrm>
          <a:custGeom>
            <a:avLst/>
            <a:gdLst>
              <a:gd name="connsiteX0" fmla="*/ 1150436 w 1964841"/>
              <a:gd name="connsiteY0" fmla="*/ 0 h 1945159"/>
              <a:gd name="connsiteX1" fmla="*/ 1610594 w 1964841"/>
              <a:gd name="connsiteY1" fmla="*/ 305013 h 1945159"/>
              <a:gd name="connsiteX2" fmla="*/ 1633316 w 1964841"/>
              <a:gd name="connsiteY2" fmla="*/ 378214 h 1945159"/>
              <a:gd name="connsiteX3" fmla="*/ 1659828 w 1964841"/>
              <a:gd name="connsiteY3" fmla="*/ 386444 h 1945159"/>
              <a:gd name="connsiteX4" fmla="*/ 1964841 w 1964841"/>
              <a:gd name="connsiteY4" fmla="*/ 846601 h 1945159"/>
              <a:gd name="connsiteX5" fmla="*/ 1925596 w 1964841"/>
              <a:gd name="connsiteY5" fmla="*/ 1040991 h 1945159"/>
              <a:gd name="connsiteX6" fmla="*/ 1919536 w 1964841"/>
              <a:gd name="connsiteY6" fmla="*/ 1052155 h 1945159"/>
              <a:gd name="connsiteX7" fmla="*/ 1920944 w 1964841"/>
              <a:gd name="connsiteY7" fmla="*/ 1059512 h 1945159"/>
              <a:gd name="connsiteX8" fmla="*/ 1924956 w 1964841"/>
              <a:gd name="connsiteY8" fmla="*/ 1123118 h 1945159"/>
              <a:gd name="connsiteX9" fmla="*/ 1778684 w 1964841"/>
              <a:gd name="connsiteY9" fmla="*/ 1476249 h 1945159"/>
              <a:gd name="connsiteX10" fmla="*/ 1761362 w 1964841"/>
              <a:gd name="connsiteY10" fmla="*/ 1490542 h 1945159"/>
              <a:gd name="connsiteX11" fmla="*/ 1757309 w 1964841"/>
              <a:gd name="connsiteY11" fmla="*/ 1530745 h 1945159"/>
              <a:gd name="connsiteX12" fmla="*/ 1268052 w 1964841"/>
              <a:gd name="connsiteY12" fmla="*/ 1929501 h 1945159"/>
              <a:gd name="connsiteX13" fmla="*/ 1073662 w 1964841"/>
              <a:gd name="connsiteY13" fmla="*/ 1890256 h 1945159"/>
              <a:gd name="connsiteX14" fmla="*/ 1039885 w 1964841"/>
              <a:gd name="connsiteY14" fmla="*/ 1871923 h 1945159"/>
              <a:gd name="connsiteX15" fmla="*/ 998147 w 1964841"/>
              <a:gd name="connsiteY15" fmla="*/ 1895913 h 1945159"/>
              <a:gd name="connsiteX16" fmla="*/ 781635 w 1964841"/>
              <a:gd name="connsiteY16" fmla="*/ 1945159 h 1945159"/>
              <a:gd name="connsiteX17" fmla="*/ 321477 w 1964841"/>
              <a:gd name="connsiteY17" fmla="*/ 1640147 h 1945159"/>
              <a:gd name="connsiteX18" fmla="*/ 300660 w 1964841"/>
              <a:gd name="connsiteY18" fmla="*/ 1573084 h 1945159"/>
              <a:gd name="connsiteX19" fmla="*/ 220182 w 1964841"/>
              <a:gd name="connsiteY19" fmla="*/ 1529402 h 1945159"/>
              <a:gd name="connsiteX20" fmla="*/ 0 w 1964841"/>
              <a:gd name="connsiteY20" fmla="*/ 1115289 h 1945159"/>
              <a:gd name="connsiteX21" fmla="*/ 146272 w 1964841"/>
              <a:gd name="connsiteY21" fmla="*/ 762158 h 1945159"/>
              <a:gd name="connsiteX22" fmla="*/ 151038 w 1964841"/>
              <a:gd name="connsiteY22" fmla="*/ 758225 h 1945159"/>
              <a:gd name="connsiteX23" fmla="*/ 133236 w 1964841"/>
              <a:gd name="connsiteY23" fmla="*/ 700876 h 1945159"/>
              <a:gd name="connsiteX24" fmla="*/ 123090 w 1964841"/>
              <a:gd name="connsiteY24" fmla="*/ 600229 h 1945159"/>
              <a:gd name="connsiteX25" fmla="*/ 622493 w 1964841"/>
              <a:gd name="connsiteY25" fmla="*/ 100826 h 1945159"/>
              <a:gd name="connsiteX26" fmla="*/ 723140 w 1964841"/>
              <a:gd name="connsiteY26" fmla="*/ 110972 h 1945159"/>
              <a:gd name="connsiteX27" fmla="*/ 808117 w 1964841"/>
              <a:gd name="connsiteY27" fmla="*/ 137351 h 1945159"/>
              <a:gd name="connsiteX28" fmla="*/ 871215 w 1964841"/>
              <a:gd name="connsiteY28" fmla="*/ 85290 h 1945159"/>
              <a:gd name="connsiteX29" fmla="*/ 1150436 w 1964841"/>
              <a:gd name="connsiteY29" fmla="*/ 0 h 194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64841" h="1945159">
                <a:moveTo>
                  <a:pt x="1150436" y="0"/>
                </a:moveTo>
                <a:cubicBezTo>
                  <a:pt x="1357296" y="0"/>
                  <a:pt x="1534780" y="125770"/>
                  <a:pt x="1610594" y="305013"/>
                </a:cubicBezTo>
                <a:lnTo>
                  <a:pt x="1633316" y="378214"/>
                </a:lnTo>
                <a:lnTo>
                  <a:pt x="1659828" y="386444"/>
                </a:lnTo>
                <a:cubicBezTo>
                  <a:pt x="1839072" y="462257"/>
                  <a:pt x="1964841" y="639741"/>
                  <a:pt x="1964841" y="846601"/>
                </a:cubicBezTo>
                <a:cubicBezTo>
                  <a:pt x="1964841" y="915554"/>
                  <a:pt x="1950867" y="981244"/>
                  <a:pt x="1925596" y="1040991"/>
                </a:cubicBezTo>
                <a:lnTo>
                  <a:pt x="1919536" y="1052155"/>
                </a:lnTo>
                <a:lnTo>
                  <a:pt x="1920944" y="1059512"/>
                </a:lnTo>
                <a:cubicBezTo>
                  <a:pt x="1923591" y="1080341"/>
                  <a:pt x="1924956" y="1101570"/>
                  <a:pt x="1924956" y="1123118"/>
                </a:cubicBezTo>
                <a:cubicBezTo>
                  <a:pt x="1924956" y="1261025"/>
                  <a:pt x="1869059" y="1385875"/>
                  <a:pt x="1778684" y="1476249"/>
                </a:cubicBezTo>
                <a:lnTo>
                  <a:pt x="1761362" y="1490542"/>
                </a:lnTo>
                <a:lnTo>
                  <a:pt x="1757309" y="1530745"/>
                </a:lnTo>
                <a:cubicBezTo>
                  <a:pt x="1710742" y="1758315"/>
                  <a:pt x="1509388" y="1929501"/>
                  <a:pt x="1268052" y="1929501"/>
                </a:cubicBezTo>
                <a:cubicBezTo>
                  <a:pt x="1199099" y="1929501"/>
                  <a:pt x="1133410" y="1915527"/>
                  <a:pt x="1073662" y="1890256"/>
                </a:cubicBezTo>
                <a:lnTo>
                  <a:pt x="1039885" y="1871923"/>
                </a:lnTo>
                <a:lnTo>
                  <a:pt x="998147" y="1895913"/>
                </a:lnTo>
                <a:cubicBezTo>
                  <a:pt x="932649" y="1927473"/>
                  <a:pt x="859208" y="1945159"/>
                  <a:pt x="781635" y="1945159"/>
                </a:cubicBezTo>
                <a:cubicBezTo>
                  <a:pt x="574775" y="1945159"/>
                  <a:pt x="397291" y="1819390"/>
                  <a:pt x="321477" y="1640147"/>
                </a:cubicBezTo>
                <a:lnTo>
                  <a:pt x="300660" y="1573084"/>
                </a:lnTo>
                <a:lnTo>
                  <a:pt x="220182" y="1529402"/>
                </a:lnTo>
                <a:cubicBezTo>
                  <a:pt x="87340" y="1439656"/>
                  <a:pt x="0" y="1287672"/>
                  <a:pt x="0" y="1115289"/>
                </a:cubicBezTo>
                <a:cubicBezTo>
                  <a:pt x="0" y="977383"/>
                  <a:pt x="55897" y="852532"/>
                  <a:pt x="146272" y="762158"/>
                </a:cubicBezTo>
                <a:lnTo>
                  <a:pt x="151038" y="758225"/>
                </a:lnTo>
                <a:lnTo>
                  <a:pt x="133236" y="700876"/>
                </a:lnTo>
                <a:cubicBezTo>
                  <a:pt x="126584" y="668366"/>
                  <a:pt x="123090" y="634706"/>
                  <a:pt x="123090" y="600229"/>
                </a:cubicBezTo>
                <a:cubicBezTo>
                  <a:pt x="123090" y="324416"/>
                  <a:pt x="346680" y="100826"/>
                  <a:pt x="622493" y="100826"/>
                </a:cubicBezTo>
                <a:cubicBezTo>
                  <a:pt x="656970" y="100826"/>
                  <a:pt x="690630" y="104320"/>
                  <a:pt x="723140" y="110972"/>
                </a:cubicBezTo>
                <a:lnTo>
                  <a:pt x="808117" y="137351"/>
                </a:lnTo>
                <a:lnTo>
                  <a:pt x="871215" y="85290"/>
                </a:lnTo>
                <a:cubicBezTo>
                  <a:pt x="950920" y="31443"/>
                  <a:pt x="1047006" y="0"/>
                  <a:pt x="11504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6"/>
          </p:nvPr>
        </p:nvSpPr>
        <p:spPr>
          <a:xfrm>
            <a:off x="6708753" y="2542734"/>
            <a:ext cx="1772530" cy="1772530"/>
          </a:xfrm>
          <a:custGeom>
            <a:avLst/>
            <a:gdLst>
              <a:gd name="connsiteX0" fmla="*/ 886265 w 1772530"/>
              <a:gd name="connsiteY0" fmla="*/ 0 h 1772530"/>
              <a:gd name="connsiteX1" fmla="*/ 1772530 w 1772530"/>
              <a:gd name="connsiteY1" fmla="*/ 886265 h 1772530"/>
              <a:gd name="connsiteX2" fmla="*/ 886265 w 1772530"/>
              <a:gd name="connsiteY2" fmla="*/ 1772530 h 1772530"/>
              <a:gd name="connsiteX3" fmla="*/ 0 w 1772530"/>
              <a:gd name="connsiteY3" fmla="*/ 886265 h 1772530"/>
              <a:gd name="connsiteX4" fmla="*/ 886265 w 1772530"/>
              <a:gd name="connsiteY4" fmla="*/ 0 h 177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530" h="1772530">
                <a:moveTo>
                  <a:pt x="886265" y="0"/>
                </a:moveTo>
                <a:cubicBezTo>
                  <a:pt x="1375736" y="0"/>
                  <a:pt x="1772530" y="396794"/>
                  <a:pt x="1772530" y="886265"/>
                </a:cubicBezTo>
                <a:cubicBezTo>
                  <a:pt x="1772530" y="1375736"/>
                  <a:pt x="1375736" y="1772530"/>
                  <a:pt x="886265" y="1772530"/>
                </a:cubicBezTo>
                <a:cubicBezTo>
                  <a:pt x="396794" y="1772530"/>
                  <a:pt x="0" y="1375736"/>
                  <a:pt x="0" y="886265"/>
                </a:cubicBezTo>
                <a:cubicBezTo>
                  <a:pt x="0" y="396794"/>
                  <a:pt x="396794" y="0"/>
                  <a:pt x="8862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713492" y="454704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713492" y="485374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3717217" y="454704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3717217" y="485374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6720942" y="454704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33"/>
          </p:nvPr>
        </p:nvSpPr>
        <p:spPr>
          <a:xfrm>
            <a:off x="6720942" y="485374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9724667" y="4546572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35"/>
          </p:nvPr>
        </p:nvSpPr>
        <p:spPr>
          <a:xfrm>
            <a:off x="9724667" y="4853276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2207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BFA7B-F0F8-4EF2-B72D-33224A22F3C5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33" hasCustomPrompt="1"/>
          </p:nvPr>
        </p:nvSpPr>
        <p:spPr>
          <a:xfrm>
            <a:off x="308985" y="1987212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34" hasCustomPrompt="1"/>
          </p:nvPr>
        </p:nvSpPr>
        <p:spPr>
          <a:xfrm>
            <a:off x="308985" y="4300488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2" name="Picture Placeholder 30"/>
          <p:cNvSpPr>
            <a:spLocks noGrp="1"/>
          </p:cNvSpPr>
          <p:nvPr>
            <p:ph type="pic" sz="quarter" idx="35" hasCustomPrompt="1"/>
          </p:nvPr>
        </p:nvSpPr>
        <p:spPr>
          <a:xfrm>
            <a:off x="4209040" y="1987212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3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4209040" y="4300488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37" hasCustomPrompt="1"/>
          </p:nvPr>
        </p:nvSpPr>
        <p:spPr>
          <a:xfrm>
            <a:off x="8109095" y="1987212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5" name="Picture Placeholder 30"/>
          <p:cNvSpPr>
            <a:spLocks noGrp="1"/>
          </p:cNvSpPr>
          <p:nvPr>
            <p:ph type="pic" sz="quarter" idx="38" hasCustomPrompt="1"/>
          </p:nvPr>
        </p:nvSpPr>
        <p:spPr>
          <a:xfrm>
            <a:off x="8109095" y="4300488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7350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25" grpId="0" animBg="1"/>
      <p:bldP spid="42" grpId="0" animBg="1"/>
      <p:bldP spid="43" grpId="0" animBg="1"/>
      <p:bldP spid="44" grpId="0" animBg="1"/>
      <p:bldP spid="4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6CFE-5678-47C7-B374-DDDBE5728D2F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30"/>
          <p:cNvSpPr>
            <a:spLocks noGrp="1"/>
          </p:cNvSpPr>
          <p:nvPr>
            <p:ph type="pic" sz="quarter" idx="35" hasCustomPrompt="1"/>
          </p:nvPr>
        </p:nvSpPr>
        <p:spPr>
          <a:xfrm>
            <a:off x="507135" y="1983474"/>
            <a:ext cx="5519593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3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507134" y="4342054"/>
            <a:ext cx="5519593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6" name="Picture Placeholder 30"/>
          <p:cNvSpPr>
            <a:spLocks noGrp="1"/>
          </p:cNvSpPr>
          <p:nvPr>
            <p:ph type="pic" sz="quarter" idx="37" hasCustomPrompt="1"/>
          </p:nvPr>
        </p:nvSpPr>
        <p:spPr>
          <a:xfrm>
            <a:off x="6179133" y="1983474"/>
            <a:ext cx="5519593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7" name="Picture Placeholder 30"/>
          <p:cNvSpPr>
            <a:spLocks noGrp="1"/>
          </p:cNvSpPr>
          <p:nvPr>
            <p:ph type="pic" sz="quarter" idx="38" hasCustomPrompt="1"/>
          </p:nvPr>
        </p:nvSpPr>
        <p:spPr>
          <a:xfrm>
            <a:off x="6179132" y="4342054"/>
            <a:ext cx="5519593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39" hasCustomPrompt="1"/>
          </p:nvPr>
        </p:nvSpPr>
        <p:spPr>
          <a:xfrm>
            <a:off x="4731330" y="2893088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r">
              <a:defRPr sz="10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4731331" y="3492745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4731331" y="3799449"/>
            <a:ext cx="2743200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46577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animBg="1"/>
      <p:bldP spid="16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 userDrawn="1"/>
        </p:nvSpPr>
        <p:spPr>
          <a:xfrm>
            <a:off x="8372331" y="4003119"/>
            <a:ext cx="2762538" cy="202276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ounded Rectangle 29"/>
          <p:cNvSpPr/>
          <p:nvPr userDrawn="1"/>
        </p:nvSpPr>
        <p:spPr>
          <a:xfrm>
            <a:off x="4714731" y="4003119"/>
            <a:ext cx="2762538" cy="202276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ounded Rectangle 5"/>
          <p:cNvSpPr/>
          <p:nvPr userDrawn="1"/>
        </p:nvSpPr>
        <p:spPr>
          <a:xfrm>
            <a:off x="1057131" y="4003119"/>
            <a:ext cx="2762538" cy="202276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518D-7DBE-40F2-9818-AE68B2BA87EE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43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1057131" y="2078182"/>
            <a:ext cx="2762538" cy="27016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30"/>
          <p:cNvSpPr>
            <a:spLocks noGrp="1"/>
          </p:cNvSpPr>
          <p:nvPr>
            <p:ph type="pic" sz="quarter" idx="37" hasCustomPrompt="1"/>
          </p:nvPr>
        </p:nvSpPr>
        <p:spPr>
          <a:xfrm>
            <a:off x="4714731" y="2078182"/>
            <a:ext cx="2762538" cy="27016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38" hasCustomPrompt="1"/>
          </p:nvPr>
        </p:nvSpPr>
        <p:spPr>
          <a:xfrm>
            <a:off x="8372331" y="2078182"/>
            <a:ext cx="2762538" cy="27016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4" name="Picture Placeholder 30"/>
          <p:cNvSpPr>
            <a:spLocks noGrp="1"/>
          </p:cNvSpPr>
          <p:nvPr>
            <p:ph type="pic" sz="quarter" idx="39" hasCustomPrompt="1"/>
          </p:nvPr>
        </p:nvSpPr>
        <p:spPr>
          <a:xfrm>
            <a:off x="1057131" y="4142509"/>
            <a:ext cx="2762538" cy="637309"/>
          </a:xfrm>
          <a:solidFill>
            <a:schemeClr val="accent1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40" hasCustomPrompt="1"/>
          </p:nvPr>
        </p:nvSpPr>
        <p:spPr>
          <a:xfrm>
            <a:off x="4714731" y="4142509"/>
            <a:ext cx="2762538" cy="637309"/>
          </a:xfrm>
          <a:solidFill>
            <a:schemeClr val="accent2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41" hasCustomPrompt="1"/>
          </p:nvPr>
        </p:nvSpPr>
        <p:spPr>
          <a:xfrm>
            <a:off x="8372331" y="4142509"/>
            <a:ext cx="2762538" cy="637309"/>
          </a:xfrm>
          <a:solidFill>
            <a:schemeClr val="accent4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1057131" y="4332757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4734069" y="4332756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43"/>
          </p:nvPr>
        </p:nvSpPr>
        <p:spPr>
          <a:xfrm>
            <a:off x="8372331" y="4332756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44"/>
          </p:nvPr>
        </p:nvSpPr>
        <p:spPr>
          <a:xfrm>
            <a:off x="1057131" y="5014501"/>
            <a:ext cx="2743200" cy="682675"/>
          </a:xfr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45"/>
          </p:nvPr>
        </p:nvSpPr>
        <p:spPr>
          <a:xfrm>
            <a:off x="4695393" y="5014500"/>
            <a:ext cx="2743200" cy="682675"/>
          </a:xfr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46"/>
          </p:nvPr>
        </p:nvSpPr>
        <p:spPr>
          <a:xfrm>
            <a:off x="8380703" y="5014500"/>
            <a:ext cx="2743200" cy="682675"/>
          </a:xfr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0925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6" grpId="0" animBg="1"/>
      <p:bldP spid="43" grpId="0" animBg="1"/>
      <p:bldP spid="15" grpId="0"/>
      <p:bldP spid="1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D840-8EF7-4B37-84FE-A52992B8B683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43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590262" y="1729839"/>
            <a:ext cx="2762538" cy="20643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30"/>
          <p:cNvSpPr>
            <a:spLocks noGrp="1"/>
          </p:cNvSpPr>
          <p:nvPr>
            <p:ph type="pic" sz="quarter" idx="39" hasCustomPrompt="1"/>
          </p:nvPr>
        </p:nvSpPr>
        <p:spPr>
          <a:xfrm>
            <a:off x="590262" y="3794166"/>
            <a:ext cx="2762538" cy="637309"/>
          </a:xfrm>
          <a:solidFill>
            <a:schemeClr val="accent1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590262" y="3984414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Picture Placeholder 30"/>
          <p:cNvSpPr>
            <a:spLocks noGrp="1"/>
          </p:cNvSpPr>
          <p:nvPr>
            <p:ph type="pic" sz="quarter" idx="40" hasCustomPrompt="1"/>
          </p:nvPr>
        </p:nvSpPr>
        <p:spPr>
          <a:xfrm>
            <a:off x="3352800" y="3794166"/>
            <a:ext cx="2762538" cy="637309"/>
          </a:xfrm>
          <a:solidFill>
            <a:schemeClr val="accent2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3352800" y="3984414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6" name="Picture Placeholder 30"/>
          <p:cNvSpPr>
            <a:spLocks noGrp="1"/>
          </p:cNvSpPr>
          <p:nvPr>
            <p:ph type="pic" sz="quarter" idx="42" hasCustomPrompt="1"/>
          </p:nvPr>
        </p:nvSpPr>
        <p:spPr>
          <a:xfrm>
            <a:off x="6115338" y="3782703"/>
            <a:ext cx="2762538" cy="637309"/>
          </a:xfrm>
          <a:solidFill>
            <a:schemeClr val="accent3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37" name="Text Placeholder 21"/>
          <p:cNvSpPr>
            <a:spLocks noGrp="1"/>
          </p:cNvSpPr>
          <p:nvPr>
            <p:ph type="body" sz="quarter" idx="43"/>
          </p:nvPr>
        </p:nvSpPr>
        <p:spPr>
          <a:xfrm>
            <a:off x="6115338" y="3972951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8" name="Picture Placeholder 30"/>
          <p:cNvSpPr>
            <a:spLocks noGrp="1"/>
          </p:cNvSpPr>
          <p:nvPr>
            <p:ph type="pic" sz="quarter" idx="44" hasCustomPrompt="1"/>
          </p:nvPr>
        </p:nvSpPr>
        <p:spPr>
          <a:xfrm>
            <a:off x="3352800" y="4431473"/>
            <a:ext cx="2762538" cy="20643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9" name="Picture Placeholder 30"/>
          <p:cNvSpPr>
            <a:spLocks noGrp="1"/>
          </p:cNvSpPr>
          <p:nvPr>
            <p:ph type="pic" sz="quarter" idx="45" hasCustomPrompt="1"/>
          </p:nvPr>
        </p:nvSpPr>
        <p:spPr>
          <a:xfrm>
            <a:off x="6115338" y="1726630"/>
            <a:ext cx="2762538" cy="20643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0" name="Picture Placeholder 30"/>
          <p:cNvSpPr>
            <a:spLocks noGrp="1"/>
          </p:cNvSpPr>
          <p:nvPr>
            <p:ph type="pic" sz="quarter" idx="46" hasCustomPrompt="1"/>
          </p:nvPr>
        </p:nvSpPr>
        <p:spPr>
          <a:xfrm>
            <a:off x="8858538" y="3782703"/>
            <a:ext cx="2762538" cy="637309"/>
          </a:xfrm>
          <a:solidFill>
            <a:schemeClr val="accent4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47"/>
          </p:nvPr>
        </p:nvSpPr>
        <p:spPr>
          <a:xfrm>
            <a:off x="8858538" y="3972951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2" name="Picture Placeholder 30"/>
          <p:cNvSpPr>
            <a:spLocks noGrp="1"/>
          </p:cNvSpPr>
          <p:nvPr>
            <p:ph type="pic" sz="quarter" idx="48" hasCustomPrompt="1"/>
          </p:nvPr>
        </p:nvSpPr>
        <p:spPr>
          <a:xfrm>
            <a:off x="8848869" y="4408547"/>
            <a:ext cx="2762538" cy="20643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49"/>
          </p:nvPr>
        </p:nvSpPr>
        <p:spPr>
          <a:xfrm>
            <a:off x="628994" y="4555101"/>
            <a:ext cx="2376072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628994" y="4861805"/>
            <a:ext cx="2376072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50"/>
          </p:nvPr>
        </p:nvSpPr>
        <p:spPr>
          <a:xfrm>
            <a:off x="3536364" y="1936648"/>
            <a:ext cx="2376072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51"/>
          </p:nvPr>
        </p:nvSpPr>
        <p:spPr>
          <a:xfrm>
            <a:off x="3536364" y="2243352"/>
            <a:ext cx="2376072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52"/>
          </p:nvPr>
        </p:nvSpPr>
        <p:spPr>
          <a:xfrm>
            <a:off x="6294067" y="4555101"/>
            <a:ext cx="2376072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53"/>
          </p:nvPr>
        </p:nvSpPr>
        <p:spPr>
          <a:xfrm>
            <a:off x="6294067" y="4861805"/>
            <a:ext cx="2376072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54"/>
          </p:nvPr>
        </p:nvSpPr>
        <p:spPr>
          <a:xfrm>
            <a:off x="9061440" y="1936648"/>
            <a:ext cx="2376072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55"/>
          </p:nvPr>
        </p:nvSpPr>
        <p:spPr>
          <a:xfrm>
            <a:off x="9061440" y="2243352"/>
            <a:ext cx="2376072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99745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5" grpId="0"/>
      <p:bldP spid="1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3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58750" y="2006600"/>
            <a:ext cx="12509500" cy="4159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1F4D1-50D0-497F-8401-C3B2EACD4D7C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05200" y="2006600"/>
            <a:ext cx="5181600" cy="415925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7940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" y="692150"/>
            <a:ext cx="4687664" cy="3679952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38200" y="4372102"/>
            <a:ext cx="1175430" cy="97234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99574" y="4372102"/>
            <a:ext cx="1175430" cy="97234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692150"/>
            <a:ext cx="5616574" cy="970396"/>
          </a:xfrm>
        </p:spPr>
        <p:txBody>
          <a:bodyPr/>
          <a:lstStyle>
            <a:lvl1pPr algn="l"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35A8-130F-475A-B812-4A8A553CC908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0" y="1702911"/>
            <a:ext cx="5616575" cy="27298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175004" y="4372102"/>
            <a:ext cx="1175430" cy="97234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50434" y="4372102"/>
            <a:ext cx="1175430" cy="97234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6099595" y="2959028"/>
            <a:ext cx="5616575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6099595" y="3368138"/>
            <a:ext cx="5616575" cy="267486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35" hasCustomPrompt="1"/>
          </p:nvPr>
        </p:nvSpPr>
        <p:spPr>
          <a:xfrm>
            <a:off x="2943025" y="2171676"/>
            <a:ext cx="478016" cy="720899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1</a:t>
            </a:r>
            <a:endParaRPr lang="en-AU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1186835" y="4644385"/>
            <a:ext cx="478016" cy="4277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2</a:t>
            </a:r>
            <a:endParaRPr lang="en-AU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7" hasCustomPrompt="1"/>
          </p:nvPr>
        </p:nvSpPr>
        <p:spPr>
          <a:xfrm>
            <a:off x="2348209" y="4644385"/>
            <a:ext cx="478016" cy="4277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3</a:t>
            </a:r>
            <a:endParaRPr lang="en-AU" dirty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8" hasCustomPrompt="1"/>
          </p:nvPr>
        </p:nvSpPr>
        <p:spPr>
          <a:xfrm>
            <a:off x="3518358" y="4644385"/>
            <a:ext cx="478016" cy="4277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4</a:t>
            </a:r>
            <a:endParaRPr lang="en-AU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39" hasCustomPrompt="1"/>
          </p:nvPr>
        </p:nvSpPr>
        <p:spPr>
          <a:xfrm>
            <a:off x="4699141" y="4644385"/>
            <a:ext cx="478016" cy="4277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95502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2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8000" y="1996719"/>
            <a:ext cx="4307472" cy="839020"/>
          </a:xfrm>
        </p:spPr>
        <p:txBody>
          <a:bodyPr>
            <a:noAutofit/>
          </a:bodyPr>
          <a:lstStyle>
            <a:lvl1pPr algn="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 dirty="0"/>
              <a:t>TITLE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528" y="2758235"/>
            <a:ext cx="4307472" cy="1425158"/>
          </a:xfrm>
        </p:spPr>
        <p:txBody>
          <a:bodyPr>
            <a:normAutofit/>
          </a:bodyPr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11F4-E364-401E-9918-64B63DEAA25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198913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 rot="21079909">
            <a:off x="7010400" y="1587500"/>
            <a:ext cx="1976438" cy="1976438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AU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7010400" y="1583575"/>
            <a:ext cx="1976438" cy="63291"/>
          </a:xfrm>
          <a:solidFill>
            <a:schemeClr val="accent1"/>
          </a:solidFill>
        </p:spPr>
        <p:txBody>
          <a:bodyPr>
            <a:noAutofit/>
          </a:bodyPr>
          <a:lstStyle>
            <a:lvl1pPr algn="r">
              <a:defRPr sz="5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 rot="16200000">
            <a:off x="6053827" y="2538457"/>
            <a:ext cx="1976438" cy="63291"/>
          </a:xfrm>
          <a:solidFill>
            <a:schemeClr val="accent2"/>
          </a:solidFill>
        </p:spPr>
        <p:txBody>
          <a:bodyPr>
            <a:noAutofit/>
          </a:bodyPr>
          <a:lstStyle>
            <a:lvl1pPr algn="r">
              <a:defRPr sz="5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 rot="16200000">
            <a:off x="7966974" y="2538458"/>
            <a:ext cx="1976438" cy="63291"/>
          </a:xfrm>
          <a:solidFill>
            <a:schemeClr val="accent4"/>
          </a:solidFill>
        </p:spPr>
        <p:txBody>
          <a:bodyPr>
            <a:noAutofit/>
          </a:bodyPr>
          <a:lstStyle>
            <a:lvl1pPr algn="r">
              <a:defRPr sz="5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7010400" y="3523186"/>
            <a:ext cx="1976438" cy="63291"/>
          </a:xfrm>
          <a:solidFill>
            <a:schemeClr val="accent5"/>
          </a:solidFill>
        </p:spPr>
        <p:txBody>
          <a:bodyPr>
            <a:noAutofit/>
          </a:bodyPr>
          <a:lstStyle>
            <a:lvl1pPr algn="r">
              <a:defRPr sz="5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6872288" y="4073525"/>
            <a:ext cx="3109912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6872288" y="4482636"/>
            <a:ext cx="3109912" cy="139190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526297" y="1603582"/>
            <a:ext cx="3559175" cy="372856"/>
          </a:xfrm>
        </p:spPr>
        <p:txBody>
          <a:bodyPr>
            <a:noAutofit/>
          </a:bodyPr>
          <a:lstStyle>
            <a:lvl1pPr algn="r"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69605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8" grpId="0" animBg="1"/>
      <p:bldP spid="19" grpId="0" animBg="1"/>
      <p:bldP spid="20" grpId="0" animBg="1"/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2673352"/>
            <a:ext cx="4605193" cy="1559213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FC7C-5F12-4BD3-941C-944660B9D65D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4" y="2394613"/>
            <a:ext cx="2164273" cy="4588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4" y="4418436"/>
            <a:ext cx="4605193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496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4BFF-E532-493E-989C-2242EC4B744A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714500" y="1695450"/>
            <a:ext cx="104775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Isosceles Triangle 8"/>
          <p:cNvSpPr/>
          <p:nvPr userDrawn="1"/>
        </p:nvSpPr>
        <p:spPr>
          <a:xfrm rot="10800000">
            <a:off x="1890032" y="1731450"/>
            <a:ext cx="516618" cy="2528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365620"/>
            <a:ext cx="5389418" cy="449238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4905829" y="2931885"/>
            <a:ext cx="878115" cy="878115"/>
          </a:xfrm>
          <a:custGeom>
            <a:avLst/>
            <a:gdLst>
              <a:gd name="connsiteX0" fmla="*/ 595086 w 1190172"/>
              <a:gd name="connsiteY0" fmla="*/ 0 h 1190172"/>
              <a:gd name="connsiteX1" fmla="*/ 1190172 w 1190172"/>
              <a:gd name="connsiteY1" fmla="*/ 595086 h 1190172"/>
              <a:gd name="connsiteX2" fmla="*/ 595086 w 1190172"/>
              <a:gd name="connsiteY2" fmla="*/ 1190172 h 1190172"/>
              <a:gd name="connsiteX3" fmla="*/ 0 w 1190172"/>
              <a:gd name="connsiteY3" fmla="*/ 595086 h 1190172"/>
              <a:gd name="connsiteX4" fmla="*/ 595086 w 1190172"/>
              <a:gd name="connsiteY4" fmla="*/ 0 h 11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172" h="1190172">
                <a:moveTo>
                  <a:pt x="595086" y="0"/>
                </a:moveTo>
                <a:cubicBezTo>
                  <a:pt x="923743" y="0"/>
                  <a:pt x="1190172" y="266429"/>
                  <a:pt x="1190172" y="595086"/>
                </a:cubicBezTo>
                <a:cubicBezTo>
                  <a:pt x="1190172" y="923743"/>
                  <a:pt x="923743" y="1190172"/>
                  <a:pt x="595086" y="1190172"/>
                </a:cubicBezTo>
                <a:cubicBezTo>
                  <a:pt x="266429" y="1190172"/>
                  <a:pt x="0" y="923743"/>
                  <a:pt x="0" y="595086"/>
                </a:cubicBezTo>
                <a:cubicBezTo>
                  <a:pt x="0" y="266429"/>
                  <a:pt x="266429" y="0"/>
                  <a:pt x="595086" y="0"/>
                </a:cubicBezTo>
                <a:close/>
              </a:path>
            </a:pathLst>
          </a:custGeom>
          <a:solidFill>
            <a:schemeClr val="accent4"/>
          </a:solidFill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6096000" y="2934950"/>
            <a:ext cx="5616575" cy="36036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6096000" y="3344061"/>
            <a:ext cx="5616575" cy="139190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0" y="2256968"/>
            <a:ext cx="5389418" cy="108652"/>
            <a:chOff x="0" y="2256968"/>
            <a:chExt cx="5721120" cy="108652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2257620"/>
              <a:ext cx="14478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424440" y="2257620"/>
              <a:ext cx="14478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872240" y="2256968"/>
              <a:ext cx="144780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73320" y="2256968"/>
              <a:ext cx="14478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xmlns="" val="113701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10" grpId="0" animBg="1"/>
      <p:bldP spid="13" grpId="0" animBg="1"/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1BF4-2DA2-41C2-A8B0-AED3BA605DEA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970512" y="1154764"/>
            <a:ext cx="6136175" cy="4030394"/>
            <a:chOff x="1017405" y="2693983"/>
            <a:chExt cx="6794663" cy="4462905"/>
          </a:xfrm>
        </p:grpSpPr>
        <p:grpSp>
          <p:nvGrpSpPr>
            <p:cNvPr id="7" name="Group 6"/>
            <p:cNvGrpSpPr/>
            <p:nvPr/>
          </p:nvGrpSpPr>
          <p:grpSpPr>
            <a:xfrm>
              <a:off x="1017405" y="2693983"/>
              <a:ext cx="6794663" cy="4462905"/>
              <a:chOff x="1017405" y="2693983"/>
              <a:chExt cx="6794663" cy="4462905"/>
            </a:xfrm>
          </p:grpSpPr>
          <p:sp>
            <p:nvSpPr>
              <p:cNvPr id="9" name="AutoShape 1"/>
              <p:cNvSpPr>
                <a:spLocks/>
              </p:cNvSpPr>
              <p:nvPr/>
            </p:nvSpPr>
            <p:spPr bwMode="auto">
              <a:xfrm>
                <a:off x="1017405" y="2693983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rgbClr val="34343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0" name="Rectangle 2"/>
              <p:cNvSpPr>
                <a:spLocks/>
              </p:cNvSpPr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1" name="AutoShape 3"/>
              <p:cNvSpPr>
                <a:spLocks/>
              </p:cNvSpPr>
              <p:nvPr/>
            </p:nvSpPr>
            <p:spPr bwMode="auto">
              <a:xfrm>
                <a:off x="2035351" y="2779231"/>
                <a:ext cx="2064459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2" name="Oval 4"/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3" name="Oval 5"/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4" name="Oval 6"/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5" name="Rectangle 11"/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 rot="18900000">
                <a:off x="3964946" y="2855903"/>
                <a:ext cx="99496" cy="99498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" name="Freeform 13"/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1" name="Freeform 14"/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" name="Freeform 15"/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3" name="Freeform 16"/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4" name="Freeform 17"/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6" name="Freeform 19"/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7" name="Freeform 20"/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8" name="Freeform 21"/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8" name="Freeform 25"/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Oval 6"/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353072" y="3063038"/>
              <a:ext cx="1372295" cy="22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www.designcorner.com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8153400" y="2722729"/>
            <a:ext cx="6136175" cy="344621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07585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0AF05-3A42-4535-98B4-73FED38E548D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1" y="2071466"/>
            <a:ext cx="4038600" cy="239326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9" name="Picture Placeholder 30"/>
          <p:cNvSpPr>
            <a:spLocks noGrp="1"/>
          </p:cNvSpPr>
          <p:nvPr>
            <p:ph type="pic" sz="quarter" idx="37" hasCustomPrompt="1"/>
          </p:nvPr>
        </p:nvSpPr>
        <p:spPr>
          <a:xfrm>
            <a:off x="0" y="4464733"/>
            <a:ext cx="4038600" cy="239326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0" name="Picture Placeholder 30"/>
          <p:cNvSpPr>
            <a:spLocks noGrp="1"/>
          </p:cNvSpPr>
          <p:nvPr>
            <p:ph type="pic" sz="quarter" idx="38" hasCustomPrompt="1"/>
          </p:nvPr>
        </p:nvSpPr>
        <p:spPr>
          <a:xfrm>
            <a:off x="4038600" y="2071466"/>
            <a:ext cx="4038600" cy="239326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39" hasCustomPrompt="1"/>
          </p:nvPr>
        </p:nvSpPr>
        <p:spPr>
          <a:xfrm>
            <a:off x="4038599" y="4464733"/>
            <a:ext cx="4038600" cy="239326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8077197" y="2071466"/>
            <a:ext cx="4114803" cy="4786534"/>
            <a:chOff x="8077197" y="2071466"/>
            <a:chExt cx="4114803" cy="3172804"/>
          </a:xfrm>
        </p:grpSpPr>
        <p:sp>
          <p:nvSpPr>
            <p:cNvPr id="2" name="Rectangle 1"/>
            <p:cNvSpPr/>
            <p:nvPr userDrawn="1"/>
          </p:nvSpPr>
          <p:spPr>
            <a:xfrm>
              <a:off x="8077199" y="2071466"/>
              <a:ext cx="4114801" cy="802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8077198" y="2866917"/>
              <a:ext cx="4114801" cy="8023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8077197" y="3657868"/>
              <a:ext cx="4114801" cy="8023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8077199" y="4441907"/>
              <a:ext cx="4114801" cy="8023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xmlns="" val="37159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animBg="1"/>
      <p:bldP spid="31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2549236"/>
            <a:ext cx="4605193" cy="1683329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242E-573B-48E8-A00D-C3A5AF05A639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4" y="4418436"/>
            <a:ext cx="4605193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450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2D40-AD80-45A3-BFC0-90D513FEDB43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1290495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37B1-5F91-43FA-B811-45239EDC870B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41747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48C-45BE-45BF-AC98-D3C371E8B618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649931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45F47-1761-4CC3-BCC9-E857B2C402D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395476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1C52-972C-40AF-AF4B-01D35C3B92D2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00259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278492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8586-FD7A-4D10-A314-C2B7F4703268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-19958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741106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69193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740508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0E97-431D-43FE-ACAC-ECBE7619B118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977387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982D-81B7-4D02-8102-7F4869F98C22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538154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AEF1-3B67-4308-BEE4-0ECB60CF1580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781494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8AE5-AEAA-49C0-9EEF-AD10E425B116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892317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AU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028950" y="1943100"/>
            <a:ext cx="6096000" cy="4914900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34DA-7FC4-4791-9039-3C31B320FEE5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23918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8000" y="1996719"/>
            <a:ext cx="4307472" cy="839020"/>
          </a:xfrm>
        </p:spPr>
        <p:txBody>
          <a:bodyPr>
            <a:noAutofit/>
          </a:bodyPr>
          <a:lstStyle>
            <a:lvl1pPr algn="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 dirty="0"/>
              <a:t>TITLE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528" y="2758235"/>
            <a:ext cx="4307472" cy="1425158"/>
          </a:xfrm>
        </p:spPr>
        <p:txBody>
          <a:bodyPr>
            <a:normAutofit/>
          </a:bodyPr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B1153-0754-418B-A253-976814FBEE18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198913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 rot="21079909">
            <a:off x="7010400" y="1587500"/>
            <a:ext cx="1976438" cy="1976438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AU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7010400" y="1583575"/>
            <a:ext cx="1976438" cy="63291"/>
          </a:xfrm>
          <a:solidFill>
            <a:schemeClr val="accent1"/>
          </a:solidFill>
        </p:spPr>
        <p:txBody>
          <a:bodyPr>
            <a:noAutofit/>
          </a:bodyPr>
          <a:lstStyle>
            <a:lvl1pPr algn="r">
              <a:defRPr sz="5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 rot="16200000">
            <a:off x="6053827" y="2538457"/>
            <a:ext cx="1976438" cy="63291"/>
          </a:xfrm>
          <a:solidFill>
            <a:schemeClr val="accent2"/>
          </a:solidFill>
        </p:spPr>
        <p:txBody>
          <a:bodyPr>
            <a:noAutofit/>
          </a:bodyPr>
          <a:lstStyle>
            <a:lvl1pPr algn="r">
              <a:defRPr sz="5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 rot="16200000">
            <a:off x="7966974" y="2538458"/>
            <a:ext cx="1976438" cy="63291"/>
          </a:xfrm>
          <a:solidFill>
            <a:schemeClr val="accent4"/>
          </a:solidFill>
        </p:spPr>
        <p:txBody>
          <a:bodyPr>
            <a:noAutofit/>
          </a:bodyPr>
          <a:lstStyle>
            <a:lvl1pPr algn="r">
              <a:defRPr sz="5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7010400" y="3523186"/>
            <a:ext cx="1976438" cy="63291"/>
          </a:xfrm>
          <a:solidFill>
            <a:schemeClr val="accent5"/>
          </a:solidFill>
        </p:spPr>
        <p:txBody>
          <a:bodyPr>
            <a:noAutofit/>
          </a:bodyPr>
          <a:lstStyle>
            <a:lvl1pPr algn="r">
              <a:defRPr sz="5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6872288" y="4073525"/>
            <a:ext cx="3109912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6872288" y="4482636"/>
            <a:ext cx="3109912" cy="139190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526297" y="1603582"/>
            <a:ext cx="3559175" cy="372856"/>
          </a:xfrm>
        </p:spPr>
        <p:txBody>
          <a:bodyPr>
            <a:noAutofit/>
          </a:bodyPr>
          <a:lstStyle>
            <a:lvl1pPr algn="r"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3433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8" grpId="0" animBg="1"/>
      <p:bldP spid="19" grpId="0" animBg="1"/>
      <p:bldP spid="20" grpId="0" animBg="1"/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278492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5AAB-B6EA-4749-9C6F-A4624BE1BB2B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-19958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741106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02714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C45E-E976-4FD5-9956-632D190E0BC0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839095" y="2048259"/>
            <a:ext cx="2886714" cy="3313449"/>
          </a:xfrm>
          <a:custGeom>
            <a:avLst/>
            <a:gdLst>
              <a:gd name="connsiteX0" fmla="*/ 947087 w 3533533"/>
              <a:gd name="connsiteY0" fmla="*/ 1224307 h 4055885"/>
              <a:gd name="connsiteX1" fmla="*/ 1170091 w 3533533"/>
              <a:gd name="connsiteY1" fmla="*/ 1352331 h 4055885"/>
              <a:gd name="connsiteX2" fmla="*/ 2355380 w 3533533"/>
              <a:gd name="connsiteY2" fmla="*/ 3719063 h 4055885"/>
              <a:gd name="connsiteX3" fmla="*/ 2251556 w 3533533"/>
              <a:gd name="connsiteY3" fmla="*/ 4031211 h 4055885"/>
              <a:gd name="connsiteX4" fmla="*/ 2251557 w 3533533"/>
              <a:gd name="connsiteY4" fmla="*/ 4031210 h 4055885"/>
              <a:gd name="connsiteX5" fmla="*/ 1939409 w 3533533"/>
              <a:gd name="connsiteY5" fmla="*/ 3927386 h 4055885"/>
              <a:gd name="connsiteX6" fmla="*/ 754120 w 3533533"/>
              <a:gd name="connsiteY6" fmla="*/ 1560655 h 4055885"/>
              <a:gd name="connsiteX7" fmla="*/ 857943 w 3533533"/>
              <a:gd name="connsiteY7" fmla="*/ 1248507 h 4055885"/>
              <a:gd name="connsiteX8" fmla="*/ 947087 w 3533533"/>
              <a:gd name="connsiteY8" fmla="*/ 1224307 h 4055885"/>
              <a:gd name="connsiteX9" fmla="*/ 217642 w 3533533"/>
              <a:gd name="connsiteY9" fmla="*/ 943467 h 4055885"/>
              <a:gd name="connsiteX10" fmla="*/ 440647 w 3533533"/>
              <a:gd name="connsiteY10" fmla="*/ 1071491 h 4055885"/>
              <a:gd name="connsiteX11" fmla="*/ 1625936 w 3533533"/>
              <a:gd name="connsiteY11" fmla="*/ 3438223 h 4055885"/>
              <a:gd name="connsiteX12" fmla="*/ 1522111 w 3533533"/>
              <a:gd name="connsiteY12" fmla="*/ 3750371 h 4055885"/>
              <a:gd name="connsiteX13" fmla="*/ 1522112 w 3533533"/>
              <a:gd name="connsiteY13" fmla="*/ 3750370 h 4055885"/>
              <a:gd name="connsiteX14" fmla="*/ 1209964 w 3533533"/>
              <a:gd name="connsiteY14" fmla="*/ 3646546 h 4055885"/>
              <a:gd name="connsiteX15" fmla="*/ 24675 w 3533533"/>
              <a:gd name="connsiteY15" fmla="*/ 1279815 h 4055885"/>
              <a:gd name="connsiteX16" fmla="*/ 128499 w 3533533"/>
              <a:gd name="connsiteY16" fmla="*/ 967667 h 4055885"/>
              <a:gd name="connsiteX17" fmla="*/ 217642 w 3533533"/>
              <a:gd name="connsiteY17" fmla="*/ 943467 h 4055885"/>
              <a:gd name="connsiteX18" fmla="*/ 1888548 w 3533533"/>
              <a:gd name="connsiteY18" fmla="*/ 752811 h 4055885"/>
              <a:gd name="connsiteX19" fmla="*/ 2111553 w 3533533"/>
              <a:gd name="connsiteY19" fmla="*/ 880835 h 4055885"/>
              <a:gd name="connsiteX20" fmla="*/ 3296841 w 3533533"/>
              <a:gd name="connsiteY20" fmla="*/ 3247567 h 4055885"/>
              <a:gd name="connsiteX21" fmla="*/ 3193017 w 3533533"/>
              <a:gd name="connsiteY21" fmla="*/ 3559715 h 4055885"/>
              <a:gd name="connsiteX22" fmla="*/ 3193018 w 3533533"/>
              <a:gd name="connsiteY22" fmla="*/ 3559714 h 4055885"/>
              <a:gd name="connsiteX23" fmla="*/ 2880870 w 3533533"/>
              <a:gd name="connsiteY23" fmla="*/ 3455890 h 4055885"/>
              <a:gd name="connsiteX24" fmla="*/ 1695581 w 3533533"/>
              <a:gd name="connsiteY24" fmla="*/ 1089159 h 4055885"/>
              <a:gd name="connsiteX25" fmla="*/ 1799405 w 3533533"/>
              <a:gd name="connsiteY25" fmla="*/ 777011 h 4055885"/>
              <a:gd name="connsiteX26" fmla="*/ 1888548 w 3533533"/>
              <a:gd name="connsiteY26" fmla="*/ 752811 h 4055885"/>
              <a:gd name="connsiteX27" fmla="*/ 1011122 w 3533533"/>
              <a:gd name="connsiteY27" fmla="*/ 176488 h 4055885"/>
              <a:gd name="connsiteX28" fmla="*/ 1234126 w 3533533"/>
              <a:gd name="connsiteY28" fmla="*/ 304512 h 4055885"/>
              <a:gd name="connsiteX29" fmla="*/ 2419415 w 3533533"/>
              <a:gd name="connsiteY29" fmla="*/ 2671244 h 4055885"/>
              <a:gd name="connsiteX30" fmla="*/ 2315591 w 3533533"/>
              <a:gd name="connsiteY30" fmla="*/ 2983392 h 4055885"/>
              <a:gd name="connsiteX31" fmla="*/ 2315592 w 3533533"/>
              <a:gd name="connsiteY31" fmla="*/ 2983391 h 4055885"/>
              <a:gd name="connsiteX32" fmla="*/ 2003444 w 3533533"/>
              <a:gd name="connsiteY32" fmla="*/ 2879567 h 4055885"/>
              <a:gd name="connsiteX33" fmla="*/ 818154 w 3533533"/>
              <a:gd name="connsiteY33" fmla="*/ 512836 h 4055885"/>
              <a:gd name="connsiteX34" fmla="*/ 921978 w 3533533"/>
              <a:gd name="connsiteY34" fmla="*/ 200688 h 4055885"/>
              <a:gd name="connsiteX35" fmla="*/ 1011122 w 3533533"/>
              <a:gd name="connsiteY35" fmla="*/ 176488 h 4055885"/>
              <a:gd name="connsiteX36" fmla="*/ 2100564 w 3533533"/>
              <a:gd name="connsiteY36" fmla="*/ 475 h 4055885"/>
              <a:gd name="connsiteX37" fmla="*/ 2323569 w 3533533"/>
              <a:gd name="connsiteY37" fmla="*/ 128499 h 4055885"/>
              <a:gd name="connsiteX38" fmla="*/ 3508858 w 3533533"/>
              <a:gd name="connsiteY38" fmla="*/ 2495231 h 4055885"/>
              <a:gd name="connsiteX39" fmla="*/ 3405034 w 3533533"/>
              <a:gd name="connsiteY39" fmla="*/ 2807379 h 4055885"/>
              <a:gd name="connsiteX40" fmla="*/ 3405034 w 3533533"/>
              <a:gd name="connsiteY40" fmla="*/ 2807378 h 4055885"/>
              <a:gd name="connsiteX41" fmla="*/ 3092887 w 3533533"/>
              <a:gd name="connsiteY41" fmla="*/ 2703554 h 4055885"/>
              <a:gd name="connsiteX42" fmla="*/ 1907597 w 3533533"/>
              <a:gd name="connsiteY42" fmla="*/ 336823 h 4055885"/>
              <a:gd name="connsiteX43" fmla="*/ 2011421 w 3533533"/>
              <a:gd name="connsiteY43" fmla="*/ 24675 h 4055885"/>
              <a:gd name="connsiteX44" fmla="*/ 2100564 w 3533533"/>
              <a:gd name="connsiteY44" fmla="*/ 475 h 40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533533" h="4055885">
                <a:moveTo>
                  <a:pt x="947087" y="1224307"/>
                </a:moveTo>
                <a:cubicBezTo>
                  <a:pt x="1037548" y="1218495"/>
                  <a:pt x="1126946" y="1266180"/>
                  <a:pt x="1170091" y="1352331"/>
                </a:cubicBezTo>
                <a:cubicBezTo>
                  <a:pt x="1565188" y="2141242"/>
                  <a:pt x="1960283" y="2930152"/>
                  <a:pt x="2355380" y="3719063"/>
                </a:cubicBezTo>
                <a:cubicBezTo>
                  <a:pt x="2412907" y="3833931"/>
                  <a:pt x="2366424" y="3973684"/>
                  <a:pt x="2251556" y="4031211"/>
                </a:cubicBezTo>
                <a:lnTo>
                  <a:pt x="2251557" y="4031210"/>
                </a:lnTo>
                <a:cubicBezTo>
                  <a:pt x="2136689" y="4088737"/>
                  <a:pt x="1996936" y="4042254"/>
                  <a:pt x="1939409" y="3927386"/>
                </a:cubicBezTo>
                <a:lnTo>
                  <a:pt x="754120" y="1560655"/>
                </a:lnTo>
                <a:cubicBezTo>
                  <a:pt x="696592" y="1445787"/>
                  <a:pt x="743075" y="1306034"/>
                  <a:pt x="857943" y="1248507"/>
                </a:cubicBezTo>
                <a:cubicBezTo>
                  <a:pt x="886660" y="1234125"/>
                  <a:pt x="916933" y="1226244"/>
                  <a:pt x="947087" y="1224307"/>
                </a:cubicBezTo>
                <a:close/>
                <a:moveTo>
                  <a:pt x="217642" y="943467"/>
                </a:moveTo>
                <a:cubicBezTo>
                  <a:pt x="308104" y="937655"/>
                  <a:pt x="397501" y="985340"/>
                  <a:pt x="440647" y="1071491"/>
                </a:cubicBezTo>
                <a:cubicBezTo>
                  <a:pt x="835743" y="1860402"/>
                  <a:pt x="1230839" y="2649312"/>
                  <a:pt x="1625936" y="3438223"/>
                </a:cubicBezTo>
                <a:cubicBezTo>
                  <a:pt x="1683463" y="3553091"/>
                  <a:pt x="1636980" y="3692844"/>
                  <a:pt x="1522111" y="3750371"/>
                </a:cubicBezTo>
                <a:lnTo>
                  <a:pt x="1522112" y="3750370"/>
                </a:lnTo>
                <a:cubicBezTo>
                  <a:pt x="1407244" y="3807897"/>
                  <a:pt x="1267491" y="3761414"/>
                  <a:pt x="1209964" y="3646546"/>
                </a:cubicBezTo>
                <a:lnTo>
                  <a:pt x="24675" y="1279815"/>
                </a:lnTo>
                <a:cubicBezTo>
                  <a:pt x="-32852" y="1164947"/>
                  <a:pt x="13631" y="1025194"/>
                  <a:pt x="128499" y="967667"/>
                </a:cubicBezTo>
                <a:cubicBezTo>
                  <a:pt x="157216" y="953285"/>
                  <a:pt x="187488" y="945404"/>
                  <a:pt x="217642" y="943467"/>
                </a:cubicBezTo>
                <a:close/>
                <a:moveTo>
                  <a:pt x="1888548" y="752811"/>
                </a:moveTo>
                <a:cubicBezTo>
                  <a:pt x="1979010" y="747000"/>
                  <a:pt x="2068407" y="794684"/>
                  <a:pt x="2111553" y="880835"/>
                </a:cubicBezTo>
                <a:cubicBezTo>
                  <a:pt x="2506649" y="1669746"/>
                  <a:pt x="2901745" y="2458656"/>
                  <a:pt x="3296841" y="3247567"/>
                </a:cubicBezTo>
                <a:cubicBezTo>
                  <a:pt x="3354369" y="3362435"/>
                  <a:pt x="3307885" y="3502188"/>
                  <a:pt x="3193017" y="3559715"/>
                </a:cubicBezTo>
                <a:lnTo>
                  <a:pt x="3193018" y="3559714"/>
                </a:lnTo>
                <a:cubicBezTo>
                  <a:pt x="3078150" y="3617241"/>
                  <a:pt x="2938397" y="3570758"/>
                  <a:pt x="2880870" y="3455890"/>
                </a:cubicBezTo>
                <a:lnTo>
                  <a:pt x="1695581" y="1089159"/>
                </a:lnTo>
                <a:cubicBezTo>
                  <a:pt x="1638053" y="974291"/>
                  <a:pt x="1684537" y="834539"/>
                  <a:pt x="1799405" y="777011"/>
                </a:cubicBezTo>
                <a:cubicBezTo>
                  <a:pt x="1828122" y="762629"/>
                  <a:pt x="1858394" y="754748"/>
                  <a:pt x="1888548" y="752811"/>
                </a:cubicBezTo>
                <a:close/>
                <a:moveTo>
                  <a:pt x="1011122" y="176488"/>
                </a:moveTo>
                <a:cubicBezTo>
                  <a:pt x="1101583" y="170677"/>
                  <a:pt x="1190981" y="218361"/>
                  <a:pt x="1234126" y="304512"/>
                </a:cubicBezTo>
                <a:cubicBezTo>
                  <a:pt x="1629223" y="1093423"/>
                  <a:pt x="2024319" y="1882334"/>
                  <a:pt x="2419415" y="2671244"/>
                </a:cubicBezTo>
                <a:cubicBezTo>
                  <a:pt x="2476943" y="2786112"/>
                  <a:pt x="2430459" y="2925865"/>
                  <a:pt x="2315591" y="2983392"/>
                </a:cubicBezTo>
                <a:lnTo>
                  <a:pt x="2315592" y="2983391"/>
                </a:lnTo>
                <a:cubicBezTo>
                  <a:pt x="2200724" y="3040918"/>
                  <a:pt x="2060971" y="2994435"/>
                  <a:pt x="2003444" y="2879567"/>
                </a:cubicBezTo>
                <a:lnTo>
                  <a:pt x="818154" y="512836"/>
                </a:lnTo>
                <a:cubicBezTo>
                  <a:pt x="760627" y="397969"/>
                  <a:pt x="807110" y="258216"/>
                  <a:pt x="921978" y="200688"/>
                </a:cubicBezTo>
                <a:cubicBezTo>
                  <a:pt x="950695" y="186307"/>
                  <a:pt x="980968" y="178425"/>
                  <a:pt x="1011122" y="176488"/>
                </a:cubicBezTo>
                <a:close/>
                <a:moveTo>
                  <a:pt x="2100564" y="475"/>
                </a:moveTo>
                <a:cubicBezTo>
                  <a:pt x="2191026" y="-5336"/>
                  <a:pt x="2280424" y="42348"/>
                  <a:pt x="2323569" y="128499"/>
                </a:cubicBezTo>
                <a:cubicBezTo>
                  <a:pt x="2718666" y="917410"/>
                  <a:pt x="3113761" y="1706320"/>
                  <a:pt x="3508858" y="2495231"/>
                </a:cubicBezTo>
                <a:cubicBezTo>
                  <a:pt x="3566385" y="2610099"/>
                  <a:pt x="3519902" y="2749852"/>
                  <a:pt x="3405034" y="2807379"/>
                </a:cubicBezTo>
                <a:lnTo>
                  <a:pt x="3405034" y="2807378"/>
                </a:lnTo>
                <a:cubicBezTo>
                  <a:pt x="3290167" y="2864905"/>
                  <a:pt x="3150414" y="2818422"/>
                  <a:pt x="3092887" y="2703554"/>
                </a:cubicBezTo>
                <a:lnTo>
                  <a:pt x="1907597" y="336823"/>
                </a:lnTo>
                <a:cubicBezTo>
                  <a:pt x="1850070" y="221955"/>
                  <a:pt x="1896553" y="82203"/>
                  <a:pt x="2011421" y="24675"/>
                </a:cubicBezTo>
                <a:cubicBezTo>
                  <a:pt x="2040138" y="10293"/>
                  <a:pt x="2070410" y="2412"/>
                  <a:pt x="2100564" y="4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1727496" y="5567867"/>
            <a:ext cx="3109912" cy="291162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7315633" y="2417115"/>
            <a:ext cx="4396942" cy="25681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2"/>
          </p:nvPr>
        </p:nvSpPr>
        <p:spPr>
          <a:xfrm>
            <a:off x="7315633" y="2715386"/>
            <a:ext cx="4396942" cy="4485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3"/>
          </p:nvPr>
        </p:nvSpPr>
        <p:spPr>
          <a:xfrm>
            <a:off x="7315633" y="3436112"/>
            <a:ext cx="4396942" cy="25681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4"/>
          </p:nvPr>
        </p:nvSpPr>
        <p:spPr>
          <a:xfrm>
            <a:off x="7315633" y="3734383"/>
            <a:ext cx="4396942" cy="4485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5"/>
          </p:nvPr>
        </p:nvSpPr>
        <p:spPr>
          <a:xfrm>
            <a:off x="7315633" y="4449520"/>
            <a:ext cx="4396942" cy="25681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26"/>
          </p:nvPr>
        </p:nvSpPr>
        <p:spPr>
          <a:xfrm>
            <a:off x="7315633" y="4747791"/>
            <a:ext cx="4396942" cy="4485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5" name="Oval 24"/>
          <p:cNvSpPr/>
          <p:nvPr userDrawn="1"/>
        </p:nvSpPr>
        <p:spPr>
          <a:xfrm>
            <a:off x="6059039" y="6567361"/>
            <a:ext cx="130810" cy="130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 userDrawn="1"/>
        </p:nvSpPr>
        <p:spPr>
          <a:xfrm>
            <a:off x="5867450" y="6278852"/>
            <a:ext cx="196034" cy="196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 userDrawn="1"/>
        </p:nvSpPr>
        <p:spPr>
          <a:xfrm>
            <a:off x="6104759" y="6188934"/>
            <a:ext cx="130810" cy="130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 userDrawn="1"/>
        </p:nvSpPr>
        <p:spPr>
          <a:xfrm>
            <a:off x="6276844" y="6207097"/>
            <a:ext cx="196034" cy="196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 userDrawn="1"/>
        </p:nvSpPr>
        <p:spPr>
          <a:xfrm>
            <a:off x="5932674" y="5972031"/>
            <a:ext cx="196034" cy="196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 userDrawn="1"/>
        </p:nvSpPr>
        <p:spPr>
          <a:xfrm>
            <a:off x="6194113" y="5651678"/>
            <a:ext cx="414701" cy="41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/>
          <p:cNvSpPr/>
          <p:nvPr userDrawn="1"/>
        </p:nvSpPr>
        <p:spPr>
          <a:xfrm>
            <a:off x="5655825" y="5288725"/>
            <a:ext cx="538288" cy="538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8221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184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1A9F-9B95-43C7-B862-BB98C62A7FE5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993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48EA3-FD88-40BD-BC0C-95E6E8D1FF68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839095" y="2048259"/>
            <a:ext cx="2886714" cy="3313449"/>
          </a:xfrm>
          <a:custGeom>
            <a:avLst/>
            <a:gdLst>
              <a:gd name="connsiteX0" fmla="*/ 947087 w 3533533"/>
              <a:gd name="connsiteY0" fmla="*/ 1224307 h 4055885"/>
              <a:gd name="connsiteX1" fmla="*/ 1170091 w 3533533"/>
              <a:gd name="connsiteY1" fmla="*/ 1352331 h 4055885"/>
              <a:gd name="connsiteX2" fmla="*/ 2355380 w 3533533"/>
              <a:gd name="connsiteY2" fmla="*/ 3719063 h 4055885"/>
              <a:gd name="connsiteX3" fmla="*/ 2251556 w 3533533"/>
              <a:gd name="connsiteY3" fmla="*/ 4031211 h 4055885"/>
              <a:gd name="connsiteX4" fmla="*/ 2251557 w 3533533"/>
              <a:gd name="connsiteY4" fmla="*/ 4031210 h 4055885"/>
              <a:gd name="connsiteX5" fmla="*/ 1939409 w 3533533"/>
              <a:gd name="connsiteY5" fmla="*/ 3927386 h 4055885"/>
              <a:gd name="connsiteX6" fmla="*/ 754120 w 3533533"/>
              <a:gd name="connsiteY6" fmla="*/ 1560655 h 4055885"/>
              <a:gd name="connsiteX7" fmla="*/ 857943 w 3533533"/>
              <a:gd name="connsiteY7" fmla="*/ 1248507 h 4055885"/>
              <a:gd name="connsiteX8" fmla="*/ 947087 w 3533533"/>
              <a:gd name="connsiteY8" fmla="*/ 1224307 h 4055885"/>
              <a:gd name="connsiteX9" fmla="*/ 217642 w 3533533"/>
              <a:gd name="connsiteY9" fmla="*/ 943467 h 4055885"/>
              <a:gd name="connsiteX10" fmla="*/ 440647 w 3533533"/>
              <a:gd name="connsiteY10" fmla="*/ 1071491 h 4055885"/>
              <a:gd name="connsiteX11" fmla="*/ 1625936 w 3533533"/>
              <a:gd name="connsiteY11" fmla="*/ 3438223 h 4055885"/>
              <a:gd name="connsiteX12" fmla="*/ 1522111 w 3533533"/>
              <a:gd name="connsiteY12" fmla="*/ 3750371 h 4055885"/>
              <a:gd name="connsiteX13" fmla="*/ 1522112 w 3533533"/>
              <a:gd name="connsiteY13" fmla="*/ 3750370 h 4055885"/>
              <a:gd name="connsiteX14" fmla="*/ 1209964 w 3533533"/>
              <a:gd name="connsiteY14" fmla="*/ 3646546 h 4055885"/>
              <a:gd name="connsiteX15" fmla="*/ 24675 w 3533533"/>
              <a:gd name="connsiteY15" fmla="*/ 1279815 h 4055885"/>
              <a:gd name="connsiteX16" fmla="*/ 128499 w 3533533"/>
              <a:gd name="connsiteY16" fmla="*/ 967667 h 4055885"/>
              <a:gd name="connsiteX17" fmla="*/ 217642 w 3533533"/>
              <a:gd name="connsiteY17" fmla="*/ 943467 h 4055885"/>
              <a:gd name="connsiteX18" fmla="*/ 1888548 w 3533533"/>
              <a:gd name="connsiteY18" fmla="*/ 752811 h 4055885"/>
              <a:gd name="connsiteX19" fmla="*/ 2111553 w 3533533"/>
              <a:gd name="connsiteY19" fmla="*/ 880835 h 4055885"/>
              <a:gd name="connsiteX20" fmla="*/ 3296841 w 3533533"/>
              <a:gd name="connsiteY20" fmla="*/ 3247567 h 4055885"/>
              <a:gd name="connsiteX21" fmla="*/ 3193017 w 3533533"/>
              <a:gd name="connsiteY21" fmla="*/ 3559715 h 4055885"/>
              <a:gd name="connsiteX22" fmla="*/ 3193018 w 3533533"/>
              <a:gd name="connsiteY22" fmla="*/ 3559714 h 4055885"/>
              <a:gd name="connsiteX23" fmla="*/ 2880870 w 3533533"/>
              <a:gd name="connsiteY23" fmla="*/ 3455890 h 4055885"/>
              <a:gd name="connsiteX24" fmla="*/ 1695581 w 3533533"/>
              <a:gd name="connsiteY24" fmla="*/ 1089159 h 4055885"/>
              <a:gd name="connsiteX25" fmla="*/ 1799405 w 3533533"/>
              <a:gd name="connsiteY25" fmla="*/ 777011 h 4055885"/>
              <a:gd name="connsiteX26" fmla="*/ 1888548 w 3533533"/>
              <a:gd name="connsiteY26" fmla="*/ 752811 h 4055885"/>
              <a:gd name="connsiteX27" fmla="*/ 1011122 w 3533533"/>
              <a:gd name="connsiteY27" fmla="*/ 176488 h 4055885"/>
              <a:gd name="connsiteX28" fmla="*/ 1234126 w 3533533"/>
              <a:gd name="connsiteY28" fmla="*/ 304512 h 4055885"/>
              <a:gd name="connsiteX29" fmla="*/ 2419415 w 3533533"/>
              <a:gd name="connsiteY29" fmla="*/ 2671244 h 4055885"/>
              <a:gd name="connsiteX30" fmla="*/ 2315591 w 3533533"/>
              <a:gd name="connsiteY30" fmla="*/ 2983392 h 4055885"/>
              <a:gd name="connsiteX31" fmla="*/ 2315592 w 3533533"/>
              <a:gd name="connsiteY31" fmla="*/ 2983391 h 4055885"/>
              <a:gd name="connsiteX32" fmla="*/ 2003444 w 3533533"/>
              <a:gd name="connsiteY32" fmla="*/ 2879567 h 4055885"/>
              <a:gd name="connsiteX33" fmla="*/ 818154 w 3533533"/>
              <a:gd name="connsiteY33" fmla="*/ 512836 h 4055885"/>
              <a:gd name="connsiteX34" fmla="*/ 921978 w 3533533"/>
              <a:gd name="connsiteY34" fmla="*/ 200688 h 4055885"/>
              <a:gd name="connsiteX35" fmla="*/ 1011122 w 3533533"/>
              <a:gd name="connsiteY35" fmla="*/ 176488 h 4055885"/>
              <a:gd name="connsiteX36" fmla="*/ 2100564 w 3533533"/>
              <a:gd name="connsiteY36" fmla="*/ 475 h 4055885"/>
              <a:gd name="connsiteX37" fmla="*/ 2323569 w 3533533"/>
              <a:gd name="connsiteY37" fmla="*/ 128499 h 4055885"/>
              <a:gd name="connsiteX38" fmla="*/ 3508858 w 3533533"/>
              <a:gd name="connsiteY38" fmla="*/ 2495231 h 4055885"/>
              <a:gd name="connsiteX39" fmla="*/ 3405034 w 3533533"/>
              <a:gd name="connsiteY39" fmla="*/ 2807379 h 4055885"/>
              <a:gd name="connsiteX40" fmla="*/ 3405034 w 3533533"/>
              <a:gd name="connsiteY40" fmla="*/ 2807378 h 4055885"/>
              <a:gd name="connsiteX41" fmla="*/ 3092887 w 3533533"/>
              <a:gd name="connsiteY41" fmla="*/ 2703554 h 4055885"/>
              <a:gd name="connsiteX42" fmla="*/ 1907597 w 3533533"/>
              <a:gd name="connsiteY42" fmla="*/ 336823 h 4055885"/>
              <a:gd name="connsiteX43" fmla="*/ 2011421 w 3533533"/>
              <a:gd name="connsiteY43" fmla="*/ 24675 h 4055885"/>
              <a:gd name="connsiteX44" fmla="*/ 2100564 w 3533533"/>
              <a:gd name="connsiteY44" fmla="*/ 475 h 40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533533" h="4055885">
                <a:moveTo>
                  <a:pt x="947087" y="1224307"/>
                </a:moveTo>
                <a:cubicBezTo>
                  <a:pt x="1037548" y="1218495"/>
                  <a:pt x="1126946" y="1266180"/>
                  <a:pt x="1170091" y="1352331"/>
                </a:cubicBezTo>
                <a:cubicBezTo>
                  <a:pt x="1565188" y="2141242"/>
                  <a:pt x="1960283" y="2930152"/>
                  <a:pt x="2355380" y="3719063"/>
                </a:cubicBezTo>
                <a:cubicBezTo>
                  <a:pt x="2412907" y="3833931"/>
                  <a:pt x="2366424" y="3973684"/>
                  <a:pt x="2251556" y="4031211"/>
                </a:cubicBezTo>
                <a:lnTo>
                  <a:pt x="2251557" y="4031210"/>
                </a:lnTo>
                <a:cubicBezTo>
                  <a:pt x="2136689" y="4088737"/>
                  <a:pt x="1996936" y="4042254"/>
                  <a:pt x="1939409" y="3927386"/>
                </a:cubicBezTo>
                <a:lnTo>
                  <a:pt x="754120" y="1560655"/>
                </a:lnTo>
                <a:cubicBezTo>
                  <a:pt x="696592" y="1445787"/>
                  <a:pt x="743075" y="1306034"/>
                  <a:pt x="857943" y="1248507"/>
                </a:cubicBezTo>
                <a:cubicBezTo>
                  <a:pt x="886660" y="1234125"/>
                  <a:pt x="916933" y="1226244"/>
                  <a:pt x="947087" y="1224307"/>
                </a:cubicBezTo>
                <a:close/>
                <a:moveTo>
                  <a:pt x="217642" y="943467"/>
                </a:moveTo>
                <a:cubicBezTo>
                  <a:pt x="308104" y="937655"/>
                  <a:pt x="397501" y="985340"/>
                  <a:pt x="440647" y="1071491"/>
                </a:cubicBezTo>
                <a:cubicBezTo>
                  <a:pt x="835743" y="1860402"/>
                  <a:pt x="1230839" y="2649312"/>
                  <a:pt x="1625936" y="3438223"/>
                </a:cubicBezTo>
                <a:cubicBezTo>
                  <a:pt x="1683463" y="3553091"/>
                  <a:pt x="1636980" y="3692844"/>
                  <a:pt x="1522111" y="3750371"/>
                </a:cubicBezTo>
                <a:lnTo>
                  <a:pt x="1522112" y="3750370"/>
                </a:lnTo>
                <a:cubicBezTo>
                  <a:pt x="1407244" y="3807897"/>
                  <a:pt x="1267491" y="3761414"/>
                  <a:pt x="1209964" y="3646546"/>
                </a:cubicBezTo>
                <a:lnTo>
                  <a:pt x="24675" y="1279815"/>
                </a:lnTo>
                <a:cubicBezTo>
                  <a:pt x="-32852" y="1164947"/>
                  <a:pt x="13631" y="1025194"/>
                  <a:pt x="128499" y="967667"/>
                </a:cubicBezTo>
                <a:cubicBezTo>
                  <a:pt x="157216" y="953285"/>
                  <a:pt x="187488" y="945404"/>
                  <a:pt x="217642" y="943467"/>
                </a:cubicBezTo>
                <a:close/>
                <a:moveTo>
                  <a:pt x="1888548" y="752811"/>
                </a:moveTo>
                <a:cubicBezTo>
                  <a:pt x="1979010" y="747000"/>
                  <a:pt x="2068407" y="794684"/>
                  <a:pt x="2111553" y="880835"/>
                </a:cubicBezTo>
                <a:cubicBezTo>
                  <a:pt x="2506649" y="1669746"/>
                  <a:pt x="2901745" y="2458656"/>
                  <a:pt x="3296841" y="3247567"/>
                </a:cubicBezTo>
                <a:cubicBezTo>
                  <a:pt x="3354369" y="3362435"/>
                  <a:pt x="3307885" y="3502188"/>
                  <a:pt x="3193017" y="3559715"/>
                </a:cubicBezTo>
                <a:lnTo>
                  <a:pt x="3193018" y="3559714"/>
                </a:lnTo>
                <a:cubicBezTo>
                  <a:pt x="3078150" y="3617241"/>
                  <a:pt x="2938397" y="3570758"/>
                  <a:pt x="2880870" y="3455890"/>
                </a:cubicBezTo>
                <a:lnTo>
                  <a:pt x="1695581" y="1089159"/>
                </a:lnTo>
                <a:cubicBezTo>
                  <a:pt x="1638053" y="974291"/>
                  <a:pt x="1684537" y="834539"/>
                  <a:pt x="1799405" y="777011"/>
                </a:cubicBezTo>
                <a:cubicBezTo>
                  <a:pt x="1828122" y="762629"/>
                  <a:pt x="1858394" y="754748"/>
                  <a:pt x="1888548" y="752811"/>
                </a:cubicBezTo>
                <a:close/>
                <a:moveTo>
                  <a:pt x="1011122" y="176488"/>
                </a:moveTo>
                <a:cubicBezTo>
                  <a:pt x="1101583" y="170677"/>
                  <a:pt x="1190981" y="218361"/>
                  <a:pt x="1234126" y="304512"/>
                </a:cubicBezTo>
                <a:cubicBezTo>
                  <a:pt x="1629223" y="1093423"/>
                  <a:pt x="2024319" y="1882334"/>
                  <a:pt x="2419415" y="2671244"/>
                </a:cubicBezTo>
                <a:cubicBezTo>
                  <a:pt x="2476943" y="2786112"/>
                  <a:pt x="2430459" y="2925865"/>
                  <a:pt x="2315591" y="2983392"/>
                </a:cubicBezTo>
                <a:lnTo>
                  <a:pt x="2315592" y="2983391"/>
                </a:lnTo>
                <a:cubicBezTo>
                  <a:pt x="2200724" y="3040918"/>
                  <a:pt x="2060971" y="2994435"/>
                  <a:pt x="2003444" y="2879567"/>
                </a:cubicBezTo>
                <a:lnTo>
                  <a:pt x="818154" y="512836"/>
                </a:lnTo>
                <a:cubicBezTo>
                  <a:pt x="760627" y="397969"/>
                  <a:pt x="807110" y="258216"/>
                  <a:pt x="921978" y="200688"/>
                </a:cubicBezTo>
                <a:cubicBezTo>
                  <a:pt x="950695" y="186307"/>
                  <a:pt x="980968" y="178425"/>
                  <a:pt x="1011122" y="176488"/>
                </a:cubicBezTo>
                <a:close/>
                <a:moveTo>
                  <a:pt x="2100564" y="475"/>
                </a:moveTo>
                <a:cubicBezTo>
                  <a:pt x="2191026" y="-5336"/>
                  <a:pt x="2280424" y="42348"/>
                  <a:pt x="2323569" y="128499"/>
                </a:cubicBezTo>
                <a:cubicBezTo>
                  <a:pt x="2718666" y="917410"/>
                  <a:pt x="3113761" y="1706320"/>
                  <a:pt x="3508858" y="2495231"/>
                </a:cubicBezTo>
                <a:cubicBezTo>
                  <a:pt x="3566385" y="2610099"/>
                  <a:pt x="3519902" y="2749852"/>
                  <a:pt x="3405034" y="2807379"/>
                </a:cubicBezTo>
                <a:lnTo>
                  <a:pt x="3405034" y="2807378"/>
                </a:lnTo>
                <a:cubicBezTo>
                  <a:pt x="3290167" y="2864905"/>
                  <a:pt x="3150414" y="2818422"/>
                  <a:pt x="3092887" y="2703554"/>
                </a:cubicBezTo>
                <a:lnTo>
                  <a:pt x="1907597" y="336823"/>
                </a:lnTo>
                <a:cubicBezTo>
                  <a:pt x="1850070" y="221955"/>
                  <a:pt x="1896553" y="82203"/>
                  <a:pt x="2011421" y="24675"/>
                </a:cubicBezTo>
                <a:cubicBezTo>
                  <a:pt x="2040138" y="10293"/>
                  <a:pt x="2070410" y="2412"/>
                  <a:pt x="2100564" y="4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1727496" y="5567867"/>
            <a:ext cx="3109912" cy="291162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7315633" y="2417115"/>
            <a:ext cx="4396942" cy="25681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2"/>
          </p:nvPr>
        </p:nvSpPr>
        <p:spPr>
          <a:xfrm>
            <a:off x="7315633" y="2715386"/>
            <a:ext cx="4396942" cy="4485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3"/>
          </p:nvPr>
        </p:nvSpPr>
        <p:spPr>
          <a:xfrm>
            <a:off x="7315633" y="3436112"/>
            <a:ext cx="4396942" cy="25681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4"/>
          </p:nvPr>
        </p:nvSpPr>
        <p:spPr>
          <a:xfrm>
            <a:off x="7315633" y="3734383"/>
            <a:ext cx="4396942" cy="4485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5"/>
          </p:nvPr>
        </p:nvSpPr>
        <p:spPr>
          <a:xfrm>
            <a:off x="7315633" y="4449520"/>
            <a:ext cx="4396942" cy="25681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26"/>
          </p:nvPr>
        </p:nvSpPr>
        <p:spPr>
          <a:xfrm>
            <a:off x="7315633" y="4747791"/>
            <a:ext cx="4396942" cy="4485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5" name="Oval 24"/>
          <p:cNvSpPr/>
          <p:nvPr userDrawn="1"/>
        </p:nvSpPr>
        <p:spPr>
          <a:xfrm>
            <a:off x="6059039" y="6567361"/>
            <a:ext cx="130810" cy="130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 userDrawn="1"/>
        </p:nvSpPr>
        <p:spPr>
          <a:xfrm>
            <a:off x="5867450" y="6278852"/>
            <a:ext cx="196034" cy="196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 userDrawn="1"/>
        </p:nvSpPr>
        <p:spPr>
          <a:xfrm>
            <a:off x="6104759" y="6188934"/>
            <a:ext cx="130810" cy="130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 userDrawn="1"/>
        </p:nvSpPr>
        <p:spPr>
          <a:xfrm>
            <a:off x="6276844" y="6207097"/>
            <a:ext cx="196034" cy="196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 userDrawn="1"/>
        </p:nvSpPr>
        <p:spPr>
          <a:xfrm>
            <a:off x="5932674" y="5972031"/>
            <a:ext cx="196034" cy="196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 userDrawn="1"/>
        </p:nvSpPr>
        <p:spPr>
          <a:xfrm>
            <a:off x="6194113" y="5651678"/>
            <a:ext cx="414701" cy="4147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/>
          <p:cNvSpPr/>
          <p:nvPr userDrawn="1"/>
        </p:nvSpPr>
        <p:spPr>
          <a:xfrm>
            <a:off x="5655825" y="5288725"/>
            <a:ext cx="538288" cy="538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28254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184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1A9F-9B95-43C7-B862-BB98C62A7FE5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3213168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0386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F1EB7-DF07-47F1-8CC4-5D5B17B88B22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5" hasCustomPrompt="1"/>
          </p:nvPr>
        </p:nvSpPr>
        <p:spPr>
          <a:xfrm>
            <a:off x="2768558" y="2247607"/>
            <a:ext cx="1435225" cy="1418415"/>
          </a:xfrm>
          <a:custGeom>
            <a:avLst/>
            <a:gdLst>
              <a:gd name="connsiteX0" fmla="*/ 1419184 w 1435225"/>
              <a:gd name="connsiteY0" fmla="*/ 0 h 1418415"/>
              <a:gd name="connsiteX1" fmla="*/ 1435225 w 1435225"/>
              <a:gd name="connsiteY1" fmla="*/ 810 h 1418415"/>
              <a:gd name="connsiteX2" fmla="*/ 1435225 w 1435225"/>
              <a:gd name="connsiteY2" fmla="*/ 138129 h 1418415"/>
              <a:gd name="connsiteX3" fmla="*/ 1419184 w 1435225"/>
              <a:gd name="connsiteY3" fmla="*/ 137319 h 1418415"/>
              <a:gd name="connsiteX4" fmla="*/ 143897 w 1435225"/>
              <a:gd name="connsiteY4" fmla="*/ 1288158 h 1418415"/>
              <a:gd name="connsiteX5" fmla="*/ 137319 w 1435225"/>
              <a:gd name="connsiteY5" fmla="*/ 1418415 h 1418415"/>
              <a:gd name="connsiteX6" fmla="*/ 0 w 1435225"/>
              <a:gd name="connsiteY6" fmla="*/ 1418415 h 1418415"/>
              <a:gd name="connsiteX7" fmla="*/ 7287 w 1435225"/>
              <a:gd name="connsiteY7" fmla="*/ 1274118 h 1418415"/>
              <a:gd name="connsiteX8" fmla="*/ 1419184 w 1435225"/>
              <a:gd name="connsiteY8" fmla="*/ 0 h 14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5225" h="1418415">
                <a:moveTo>
                  <a:pt x="1419184" y="0"/>
                </a:moveTo>
                <a:lnTo>
                  <a:pt x="1435225" y="810"/>
                </a:lnTo>
                <a:lnTo>
                  <a:pt x="1435225" y="138129"/>
                </a:lnTo>
                <a:lnTo>
                  <a:pt x="1419184" y="137319"/>
                </a:lnTo>
                <a:cubicBezTo>
                  <a:pt x="755456" y="137319"/>
                  <a:pt x="209543" y="641749"/>
                  <a:pt x="143897" y="1288158"/>
                </a:cubicBezTo>
                <a:lnTo>
                  <a:pt x="137319" y="1418415"/>
                </a:lnTo>
                <a:lnTo>
                  <a:pt x="0" y="1418415"/>
                </a:lnTo>
                <a:lnTo>
                  <a:pt x="7287" y="1274118"/>
                </a:lnTo>
                <a:cubicBezTo>
                  <a:pt x="79965" y="558465"/>
                  <a:pt x="684357" y="0"/>
                  <a:pt x="14191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6" hasCustomPrompt="1"/>
          </p:nvPr>
        </p:nvSpPr>
        <p:spPr>
          <a:xfrm>
            <a:off x="4203783" y="2247608"/>
            <a:ext cx="1403184" cy="1418415"/>
          </a:xfrm>
          <a:custGeom>
            <a:avLst/>
            <a:gdLst>
              <a:gd name="connsiteX0" fmla="*/ 0 w 1403184"/>
              <a:gd name="connsiteY0" fmla="*/ 0 h 1418415"/>
              <a:gd name="connsiteX1" fmla="*/ 129067 w 1403184"/>
              <a:gd name="connsiteY1" fmla="*/ 6517 h 1418415"/>
              <a:gd name="connsiteX2" fmla="*/ 1403184 w 1403184"/>
              <a:gd name="connsiteY2" fmla="*/ 1418415 h 1418415"/>
              <a:gd name="connsiteX3" fmla="*/ 1265865 w 1403184"/>
              <a:gd name="connsiteY3" fmla="*/ 1418415 h 1418415"/>
              <a:gd name="connsiteX4" fmla="*/ 115027 w 1403184"/>
              <a:gd name="connsiteY4" fmla="*/ 143128 h 1418415"/>
              <a:gd name="connsiteX5" fmla="*/ 0 w 1403184"/>
              <a:gd name="connsiteY5" fmla="*/ 137319 h 14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84" h="1418415">
                <a:moveTo>
                  <a:pt x="0" y="0"/>
                </a:moveTo>
                <a:lnTo>
                  <a:pt x="129067" y="6517"/>
                </a:lnTo>
                <a:cubicBezTo>
                  <a:pt x="844719" y="79196"/>
                  <a:pt x="1403184" y="683588"/>
                  <a:pt x="1403184" y="1418415"/>
                </a:cubicBezTo>
                <a:lnTo>
                  <a:pt x="1265865" y="1418415"/>
                </a:lnTo>
                <a:cubicBezTo>
                  <a:pt x="1265865" y="754687"/>
                  <a:pt x="761435" y="208774"/>
                  <a:pt x="115027" y="143128"/>
                </a:cubicBezTo>
                <a:lnTo>
                  <a:pt x="0" y="1373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>
            <a:noAutofit/>
          </a:bodyPr>
          <a:lstStyle>
            <a:lvl1pPr algn="r">
              <a:defRPr sz="8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17" hasCustomPrompt="1"/>
          </p:nvPr>
        </p:nvSpPr>
        <p:spPr>
          <a:xfrm>
            <a:off x="2768517" y="3664402"/>
            <a:ext cx="1435266" cy="1420035"/>
          </a:xfrm>
          <a:custGeom>
            <a:avLst/>
            <a:gdLst>
              <a:gd name="connsiteX0" fmla="*/ 41 w 1435266"/>
              <a:gd name="connsiteY0" fmla="*/ 0 h 1420035"/>
              <a:gd name="connsiteX1" fmla="*/ 137360 w 1435266"/>
              <a:gd name="connsiteY1" fmla="*/ 0 h 1420035"/>
              <a:gd name="connsiteX2" fmla="*/ 137319 w 1435266"/>
              <a:gd name="connsiteY2" fmla="*/ 810 h 1420035"/>
              <a:gd name="connsiteX3" fmla="*/ 1419225 w 1435266"/>
              <a:gd name="connsiteY3" fmla="*/ 1282716 h 1420035"/>
              <a:gd name="connsiteX4" fmla="*/ 1435266 w 1435266"/>
              <a:gd name="connsiteY4" fmla="*/ 1281906 h 1420035"/>
              <a:gd name="connsiteX5" fmla="*/ 1435266 w 1435266"/>
              <a:gd name="connsiteY5" fmla="*/ 1419225 h 1420035"/>
              <a:gd name="connsiteX6" fmla="*/ 1419225 w 1435266"/>
              <a:gd name="connsiteY6" fmla="*/ 1420035 h 1420035"/>
              <a:gd name="connsiteX7" fmla="*/ 0 w 1435266"/>
              <a:gd name="connsiteY7" fmla="*/ 810 h 142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5266" h="1420035">
                <a:moveTo>
                  <a:pt x="41" y="0"/>
                </a:moveTo>
                <a:lnTo>
                  <a:pt x="137360" y="0"/>
                </a:lnTo>
                <a:lnTo>
                  <a:pt x="137319" y="810"/>
                </a:lnTo>
                <a:cubicBezTo>
                  <a:pt x="137319" y="708787"/>
                  <a:pt x="711248" y="1282716"/>
                  <a:pt x="1419225" y="1282716"/>
                </a:cubicBezTo>
                <a:lnTo>
                  <a:pt x="1435266" y="1281906"/>
                </a:lnTo>
                <a:lnTo>
                  <a:pt x="1435266" y="1419225"/>
                </a:lnTo>
                <a:lnTo>
                  <a:pt x="1419225" y="1420035"/>
                </a:lnTo>
                <a:cubicBezTo>
                  <a:pt x="635409" y="1420035"/>
                  <a:pt x="0" y="784626"/>
                  <a:pt x="0" y="8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18" hasCustomPrompt="1"/>
          </p:nvPr>
        </p:nvSpPr>
        <p:spPr>
          <a:xfrm>
            <a:off x="4203783" y="3666022"/>
            <a:ext cx="1403184" cy="1418415"/>
          </a:xfrm>
          <a:custGeom>
            <a:avLst/>
            <a:gdLst>
              <a:gd name="connsiteX0" fmla="*/ 1265865 w 1403184"/>
              <a:gd name="connsiteY0" fmla="*/ 0 h 1418415"/>
              <a:gd name="connsiteX1" fmla="*/ 1403184 w 1403184"/>
              <a:gd name="connsiteY1" fmla="*/ 0 h 1418415"/>
              <a:gd name="connsiteX2" fmla="*/ 129067 w 1403184"/>
              <a:gd name="connsiteY2" fmla="*/ 1411898 h 1418415"/>
              <a:gd name="connsiteX3" fmla="*/ 0 w 1403184"/>
              <a:gd name="connsiteY3" fmla="*/ 1418415 h 1418415"/>
              <a:gd name="connsiteX4" fmla="*/ 0 w 1403184"/>
              <a:gd name="connsiteY4" fmla="*/ 1281096 h 1418415"/>
              <a:gd name="connsiteX5" fmla="*/ 115027 w 1403184"/>
              <a:gd name="connsiteY5" fmla="*/ 1275288 h 1418415"/>
              <a:gd name="connsiteX6" fmla="*/ 1265865 w 1403184"/>
              <a:gd name="connsiteY6" fmla="*/ 0 h 14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184" h="1418415">
                <a:moveTo>
                  <a:pt x="1265865" y="0"/>
                </a:moveTo>
                <a:lnTo>
                  <a:pt x="1403184" y="0"/>
                </a:lnTo>
                <a:cubicBezTo>
                  <a:pt x="1403184" y="734828"/>
                  <a:pt x="844719" y="1339219"/>
                  <a:pt x="129067" y="1411898"/>
                </a:cubicBezTo>
                <a:lnTo>
                  <a:pt x="0" y="1418415"/>
                </a:lnTo>
                <a:lnTo>
                  <a:pt x="0" y="1281096"/>
                </a:lnTo>
                <a:lnTo>
                  <a:pt x="115027" y="1275288"/>
                </a:lnTo>
                <a:cubicBezTo>
                  <a:pt x="761435" y="1209641"/>
                  <a:pt x="1265865" y="663729"/>
                  <a:pt x="12658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9" hasCustomPrompt="1"/>
          </p:nvPr>
        </p:nvSpPr>
        <p:spPr>
          <a:xfrm>
            <a:off x="2941304" y="2416943"/>
            <a:ext cx="2492875" cy="2494587"/>
          </a:xfrm>
          <a:custGeom>
            <a:avLst/>
            <a:gdLst>
              <a:gd name="connsiteX0" fmla="*/ 1103672 w 2207344"/>
              <a:gd name="connsiteY0" fmla="*/ 0 h 2208860"/>
              <a:gd name="connsiteX1" fmla="*/ 2207344 w 2207344"/>
              <a:gd name="connsiteY1" fmla="*/ 1104430 h 2208860"/>
              <a:gd name="connsiteX2" fmla="*/ 1103672 w 2207344"/>
              <a:gd name="connsiteY2" fmla="*/ 2208860 h 2208860"/>
              <a:gd name="connsiteX3" fmla="*/ 0 w 2207344"/>
              <a:gd name="connsiteY3" fmla="*/ 1104430 h 2208860"/>
              <a:gd name="connsiteX4" fmla="*/ 1103672 w 2207344"/>
              <a:gd name="connsiteY4" fmla="*/ 0 h 220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344" h="2208860">
                <a:moveTo>
                  <a:pt x="1103672" y="0"/>
                </a:moveTo>
                <a:cubicBezTo>
                  <a:pt x="1713213" y="0"/>
                  <a:pt x="2207344" y="494470"/>
                  <a:pt x="2207344" y="1104430"/>
                </a:cubicBezTo>
                <a:cubicBezTo>
                  <a:pt x="2207344" y="1714390"/>
                  <a:pt x="1713213" y="2208860"/>
                  <a:pt x="1103672" y="2208860"/>
                </a:cubicBezTo>
                <a:cubicBezTo>
                  <a:pt x="494131" y="2208860"/>
                  <a:pt x="0" y="1714390"/>
                  <a:pt x="0" y="1104430"/>
                </a:cubicBezTo>
                <a:cubicBezTo>
                  <a:pt x="0" y="494470"/>
                  <a:pt x="494131" y="0"/>
                  <a:pt x="110367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6095999" y="1986588"/>
            <a:ext cx="5616575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2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6095999" y="2395699"/>
            <a:ext cx="5616575" cy="139190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3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122109" y="4374419"/>
            <a:ext cx="5616575" cy="360363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“</a:t>
            </a:r>
            <a:endParaRPr lang="en-AU" dirty="0"/>
          </a:p>
        </p:txBody>
      </p:sp>
      <p:sp>
        <p:nvSpPr>
          <p:cNvPr id="54" name="Text Placeholder 21"/>
          <p:cNvSpPr>
            <a:spLocks noGrp="1"/>
          </p:cNvSpPr>
          <p:nvPr>
            <p:ph type="body" sz="quarter" idx="23"/>
          </p:nvPr>
        </p:nvSpPr>
        <p:spPr>
          <a:xfrm>
            <a:off x="6122109" y="4828372"/>
            <a:ext cx="5616575" cy="1337478"/>
          </a:xfrm>
        </p:spPr>
        <p:txBody>
          <a:bodyPr>
            <a:normAutofit/>
          </a:bodyPr>
          <a:lstStyle>
            <a:lvl1pPr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25048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40" grpId="0" animBg="1"/>
      <p:bldP spid="43" grpId="0" animBg="1"/>
      <p:bldP spid="46" grpId="0" animBg="1"/>
      <p:bldP spid="50" grpId="0" animBg="1"/>
      <p:bldP spid="51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10B1-1C31-4356-B54A-8D110ECFE173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4"/>
          <p:cNvSpPr>
            <a:spLocks noGrp="1"/>
          </p:cNvSpPr>
          <p:nvPr>
            <p:ph type="pic" sz="quarter" idx="14" hasCustomPrompt="1"/>
          </p:nvPr>
        </p:nvSpPr>
        <p:spPr>
          <a:xfrm>
            <a:off x="775852" y="1921135"/>
            <a:ext cx="2166842" cy="2166842"/>
          </a:xfrm>
          <a:custGeom>
            <a:avLst/>
            <a:gdLst>
              <a:gd name="connsiteX0" fmla="*/ 1342864 w 2685728"/>
              <a:gd name="connsiteY0" fmla="*/ 0 h 2685728"/>
              <a:gd name="connsiteX1" fmla="*/ 1590895 w 2685728"/>
              <a:gd name="connsiteY1" fmla="*/ 102738 h 2685728"/>
              <a:gd name="connsiteX2" fmla="*/ 2582990 w 2685728"/>
              <a:gd name="connsiteY2" fmla="*/ 1094833 h 2685728"/>
              <a:gd name="connsiteX3" fmla="*/ 2582990 w 2685728"/>
              <a:gd name="connsiteY3" fmla="*/ 1590895 h 2685728"/>
              <a:gd name="connsiteX4" fmla="*/ 1590895 w 2685728"/>
              <a:gd name="connsiteY4" fmla="*/ 2582990 h 2685728"/>
              <a:gd name="connsiteX5" fmla="*/ 1094833 w 2685728"/>
              <a:gd name="connsiteY5" fmla="*/ 2582990 h 2685728"/>
              <a:gd name="connsiteX6" fmla="*/ 102738 w 2685728"/>
              <a:gd name="connsiteY6" fmla="*/ 1590895 h 2685728"/>
              <a:gd name="connsiteX7" fmla="*/ 102738 w 2685728"/>
              <a:gd name="connsiteY7" fmla="*/ 1094833 h 2685728"/>
              <a:gd name="connsiteX8" fmla="*/ 1094833 w 2685728"/>
              <a:gd name="connsiteY8" fmla="*/ 102738 h 2685728"/>
              <a:gd name="connsiteX9" fmla="*/ 1342864 w 2685728"/>
              <a:gd name="connsiteY9" fmla="*/ 0 h 268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5728" h="2685728">
                <a:moveTo>
                  <a:pt x="1342864" y="0"/>
                </a:moveTo>
                <a:cubicBezTo>
                  <a:pt x="1432634" y="0"/>
                  <a:pt x="1522403" y="34246"/>
                  <a:pt x="1590895" y="102738"/>
                </a:cubicBezTo>
                <a:lnTo>
                  <a:pt x="2582990" y="1094833"/>
                </a:lnTo>
                <a:cubicBezTo>
                  <a:pt x="2719974" y="1231817"/>
                  <a:pt x="2719974" y="1453912"/>
                  <a:pt x="2582990" y="1590895"/>
                </a:cubicBezTo>
                <a:lnTo>
                  <a:pt x="1590895" y="2582990"/>
                </a:lnTo>
                <a:cubicBezTo>
                  <a:pt x="1453912" y="2719974"/>
                  <a:pt x="1231817" y="2719974"/>
                  <a:pt x="1094833" y="2582990"/>
                </a:cubicBezTo>
                <a:lnTo>
                  <a:pt x="102738" y="1590895"/>
                </a:lnTo>
                <a:cubicBezTo>
                  <a:pt x="-34246" y="1453912"/>
                  <a:pt x="-34246" y="1231817"/>
                  <a:pt x="102738" y="1094833"/>
                </a:cubicBezTo>
                <a:lnTo>
                  <a:pt x="1094833" y="102738"/>
                </a:lnTo>
                <a:cubicBezTo>
                  <a:pt x="1163325" y="34246"/>
                  <a:pt x="1253094" y="0"/>
                  <a:pt x="134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3595252" y="1921135"/>
            <a:ext cx="2166842" cy="2166842"/>
          </a:xfrm>
          <a:custGeom>
            <a:avLst/>
            <a:gdLst>
              <a:gd name="connsiteX0" fmla="*/ 1342864 w 2685728"/>
              <a:gd name="connsiteY0" fmla="*/ 0 h 2685728"/>
              <a:gd name="connsiteX1" fmla="*/ 1590895 w 2685728"/>
              <a:gd name="connsiteY1" fmla="*/ 102738 h 2685728"/>
              <a:gd name="connsiteX2" fmla="*/ 2582990 w 2685728"/>
              <a:gd name="connsiteY2" fmla="*/ 1094833 h 2685728"/>
              <a:gd name="connsiteX3" fmla="*/ 2582990 w 2685728"/>
              <a:gd name="connsiteY3" fmla="*/ 1590895 h 2685728"/>
              <a:gd name="connsiteX4" fmla="*/ 1590895 w 2685728"/>
              <a:gd name="connsiteY4" fmla="*/ 2582990 h 2685728"/>
              <a:gd name="connsiteX5" fmla="*/ 1094833 w 2685728"/>
              <a:gd name="connsiteY5" fmla="*/ 2582990 h 2685728"/>
              <a:gd name="connsiteX6" fmla="*/ 102738 w 2685728"/>
              <a:gd name="connsiteY6" fmla="*/ 1590895 h 2685728"/>
              <a:gd name="connsiteX7" fmla="*/ 102738 w 2685728"/>
              <a:gd name="connsiteY7" fmla="*/ 1094833 h 2685728"/>
              <a:gd name="connsiteX8" fmla="*/ 1094833 w 2685728"/>
              <a:gd name="connsiteY8" fmla="*/ 102738 h 2685728"/>
              <a:gd name="connsiteX9" fmla="*/ 1342864 w 2685728"/>
              <a:gd name="connsiteY9" fmla="*/ 0 h 268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5728" h="2685728">
                <a:moveTo>
                  <a:pt x="1342864" y="0"/>
                </a:moveTo>
                <a:cubicBezTo>
                  <a:pt x="1432634" y="0"/>
                  <a:pt x="1522403" y="34246"/>
                  <a:pt x="1590895" y="102738"/>
                </a:cubicBezTo>
                <a:lnTo>
                  <a:pt x="2582990" y="1094833"/>
                </a:lnTo>
                <a:cubicBezTo>
                  <a:pt x="2719974" y="1231817"/>
                  <a:pt x="2719974" y="1453912"/>
                  <a:pt x="2582990" y="1590895"/>
                </a:cubicBezTo>
                <a:lnTo>
                  <a:pt x="1590895" y="2582990"/>
                </a:lnTo>
                <a:cubicBezTo>
                  <a:pt x="1453912" y="2719974"/>
                  <a:pt x="1231817" y="2719974"/>
                  <a:pt x="1094833" y="2582990"/>
                </a:cubicBezTo>
                <a:lnTo>
                  <a:pt x="102738" y="1590895"/>
                </a:lnTo>
                <a:cubicBezTo>
                  <a:pt x="-34246" y="1453912"/>
                  <a:pt x="-34246" y="1231817"/>
                  <a:pt x="102738" y="1094833"/>
                </a:cubicBezTo>
                <a:lnTo>
                  <a:pt x="1094833" y="102738"/>
                </a:lnTo>
                <a:cubicBezTo>
                  <a:pt x="1163325" y="34246"/>
                  <a:pt x="1253094" y="0"/>
                  <a:pt x="134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1" name="Picture Placeholder 24"/>
          <p:cNvSpPr>
            <a:spLocks noGrp="1"/>
          </p:cNvSpPr>
          <p:nvPr>
            <p:ph type="pic" sz="quarter" idx="16" hasCustomPrompt="1"/>
          </p:nvPr>
        </p:nvSpPr>
        <p:spPr>
          <a:xfrm>
            <a:off x="6414652" y="1921135"/>
            <a:ext cx="2166842" cy="2166842"/>
          </a:xfrm>
          <a:custGeom>
            <a:avLst/>
            <a:gdLst>
              <a:gd name="connsiteX0" fmla="*/ 1342864 w 2685728"/>
              <a:gd name="connsiteY0" fmla="*/ 0 h 2685728"/>
              <a:gd name="connsiteX1" fmla="*/ 1590895 w 2685728"/>
              <a:gd name="connsiteY1" fmla="*/ 102738 h 2685728"/>
              <a:gd name="connsiteX2" fmla="*/ 2582990 w 2685728"/>
              <a:gd name="connsiteY2" fmla="*/ 1094833 h 2685728"/>
              <a:gd name="connsiteX3" fmla="*/ 2582990 w 2685728"/>
              <a:gd name="connsiteY3" fmla="*/ 1590895 h 2685728"/>
              <a:gd name="connsiteX4" fmla="*/ 1590895 w 2685728"/>
              <a:gd name="connsiteY4" fmla="*/ 2582990 h 2685728"/>
              <a:gd name="connsiteX5" fmla="*/ 1094833 w 2685728"/>
              <a:gd name="connsiteY5" fmla="*/ 2582990 h 2685728"/>
              <a:gd name="connsiteX6" fmla="*/ 102738 w 2685728"/>
              <a:gd name="connsiteY6" fmla="*/ 1590895 h 2685728"/>
              <a:gd name="connsiteX7" fmla="*/ 102738 w 2685728"/>
              <a:gd name="connsiteY7" fmla="*/ 1094833 h 2685728"/>
              <a:gd name="connsiteX8" fmla="*/ 1094833 w 2685728"/>
              <a:gd name="connsiteY8" fmla="*/ 102738 h 2685728"/>
              <a:gd name="connsiteX9" fmla="*/ 1342864 w 2685728"/>
              <a:gd name="connsiteY9" fmla="*/ 0 h 268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5728" h="2685728">
                <a:moveTo>
                  <a:pt x="1342864" y="0"/>
                </a:moveTo>
                <a:cubicBezTo>
                  <a:pt x="1432634" y="0"/>
                  <a:pt x="1522403" y="34246"/>
                  <a:pt x="1590895" y="102738"/>
                </a:cubicBezTo>
                <a:lnTo>
                  <a:pt x="2582990" y="1094833"/>
                </a:lnTo>
                <a:cubicBezTo>
                  <a:pt x="2719974" y="1231817"/>
                  <a:pt x="2719974" y="1453912"/>
                  <a:pt x="2582990" y="1590895"/>
                </a:cubicBezTo>
                <a:lnTo>
                  <a:pt x="1590895" y="2582990"/>
                </a:lnTo>
                <a:cubicBezTo>
                  <a:pt x="1453912" y="2719974"/>
                  <a:pt x="1231817" y="2719974"/>
                  <a:pt x="1094833" y="2582990"/>
                </a:cubicBezTo>
                <a:lnTo>
                  <a:pt x="102738" y="1590895"/>
                </a:lnTo>
                <a:cubicBezTo>
                  <a:pt x="-34246" y="1453912"/>
                  <a:pt x="-34246" y="1231817"/>
                  <a:pt x="102738" y="1094833"/>
                </a:cubicBezTo>
                <a:lnTo>
                  <a:pt x="1094833" y="102738"/>
                </a:lnTo>
                <a:cubicBezTo>
                  <a:pt x="1163325" y="34246"/>
                  <a:pt x="1253094" y="0"/>
                  <a:pt x="134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2" name="Picture Placeholder 24"/>
          <p:cNvSpPr>
            <a:spLocks noGrp="1"/>
          </p:cNvSpPr>
          <p:nvPr>
            <p:ph type="pic" sz="quarter" idx="17" hasCustomPrompt="1"/>
          </p:nvPr>
        </p:nvSpPr>
        <p:spPr>
          <a:xfrm>
            <a:off x="9234052" y="1921135"/>
            <a:ext cx="2166842" cy="2166842"/>
          </a:xfrm>
          <a:custGeom>
            <a:avLst/>
            <a:gdLst>
              <a:gd name="connsiteX0" fmla="*/ 1342864 w 2685728"/>
              <a:gd name="connsiteY0" fmla="*/ 0 h 2685728"/>
              <a:gd name="connsiteX1" fmla="*/ 1590895 w 2685728"/>
              <a:gd name="connsiteY1" fmla="*/ 102738 h 2685728"/>
              <a:gd name="connsiteX2" fmla="*/ 2582990 w 2685728"/>
              <a:gd name="connsiteY2" fmla="*/ 1094833 h 2685728"/>
              <a:gd name="connsiteX3" fmla="*/ 2582990 w 2685728"/>
              <a:gd name="connsiteY3" fmla="*/ 1590895 h 2685728"/>
              <a:gd name="connsiteX4" fmla="*/ 1590895 w 2685728"/>
              <a:gd name="connsiteY4" fmla="*/ 2582990 h 2685728"/>
              <a:gd name="connsiteX5" fmla="*/ 1094833 w 2685728"/>
              <a:gd name="connsiteY5" fmla="*/ 2582990 h 2685728"/>
              <a:gd name="connsiteX6" fmla="*/ 102738 w 2685728"/>
              <a:gd name="connsiteY6" fmla="*/ 1590895 h 2685728"/>
              <a:gd name="connsiteX7" fmla="*/ 102738 w 2685728"/>
              <a:gd name="connsiteY7" fmla="*/ 1094833 h 2685728"/>
              <a:gd name="connsiteX8" fmla="*/ 1094833 w 2685728"/>
              <a:gd name="connsiteY8" fmla="*/ 102738 h 2685728"/>
              <a:gd name="connsiteX9" fmla="*/ 1342864 w 2685728"/>
              <a:gd name="connsiteY9" fmla="*/ 0 h 268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5728" h="2685728">
                <a:moveTo>
                  <a:pt x="1342864" y="0"/>
                </a:moveTo>
                <a:cubicBezTo>
                  <a:pt x="1432634" y="0"/>
                  <a:pt x="1522403" y="34246"/>
                  <a:pt x="1590895" y="102738"/>
                </a:cubicBezTo>
                <a:lnTo>
                  <a:pt x="2582990" y="1094833"/>
                </a:lnTo>
                <a:cubicBezTo>
                  <a:pt x="2719974" y="1231817"/>
                  <a:pt x="2719974" y="1453912"/>
                  <a:pt x="2582990" y="1590895"/>
                </a:cubicBezTo>
                <a:lnTo>
                  <a:pt x="1590895" y="2582990"/>
                </a:lnTo>
                <a:cubicBezTo>
                  <a:pt x="1453912" y="2719974"/>
                  <a:pt x="1231817" y="2719974"/>
                  <a:pt x="1094833" y="2582990"/>
                </a:cubicBezTo>
                <a:lnTo>
                  <a:pt x="102738" y="1590895"/>
                </a:lnTo>
                <a:cubicBezTo>
                  <a:pt x="-34246" y="1453912"/>
                  <a:pt x="-34246" y="1231817"/>
                  <a:pt x="102738" y="1094833"/>
                </a:cubicBezTo>
                <a:lnTo>
                  <a:pt x="1094833" y="102738"/>
                </a:lnTo>
                <a:cubicBezTo>
                  <a:pt x="1163325" y="34246"/>
                  <a:pt x="1253094" y="0"/>
                  <a:pt x="134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928685" y="43887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22"/>
          </p:nvPr>
        </p:nvSpPr>
        <p:spPr>
          <a:xfrm>
            <a:off x="928685" y="4687002"/>
            <a:ext cx="1814513" cy="284472"/>
          </a:xfrm>
        </p:spPr>
        <p:txBody>
          <a:bodyPr>
            <a:normAutofit/>
          </a:bodyPr>
          <a:lstStyle>
            <a:lvl1pPr algn="ctr">
              <a:defRPr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3"/>
          </p:nvPr>
        </p:nvSpPr>
        <p:spPr>
          <a:xfrm>
            <a:off x="3741157" y="43887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4"/>
          </p:nvPr>
        </p:nvSpPr>
        <p:spPr>
          <a:xfrm>
            <a:off x="3741157" y="4687002"/>
            <a:ext cx="1814513" cy="284472"/>
          </a:xfrm>
        </p:spPr>
        <p:txBody>
          <a:bodyPr>
            <a:normAutofit/>
          </a:bodyPr>
          <a:lstStyle>
            <a:lvl1pPr algn="ctr">
              <a:defRPr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25"/>
          </p:nvPr>
        </p:nvSpPr>
        <p:spPr>
          <a:xfrm>
            <a:off x="6609049" y="43887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26"/>
          </p:nvPr>
        </p:nvSpPr>
        <p:spPr>
          <a:xfrm>
            <a:off x="6609049" y="4687002"/>
            <a:ext cx="1814513" cy="284472"/>
          </a:xfrm>
        </p:spPr>
        <p:txBody>
          <a:bodyPr>
            <a:normAutofit/>
          </a:bodyPr>
          <a:lstStyle>
            <a:lvl1pPr algn="ctr">
              <a:defRPr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27"/>
          </p:nvPr>
        </p:nvSpPr>
        <p:spPr>
          <a:xfrm>
            <a:off x="9428447" y="43887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8"/>
          </p:nvPr>
        </p:nvSpPr>
        <p:spPr>
          <a:xfrm>
            <a:off x="9428447" y="4687002"/>
            <a:ext cx="1814513" cy="284472"/>
          </a:xfrm>
        </p:spPr>
        <p:txBody>
          <a:bodyPr>
            <a:normAutofit/>
          </a:bodyPr>
          <a:lstStyle>
            <a:lvl1pPr algn="ctr">
              <a:defRPr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928685" y="50129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3741157" y="50129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6609049" y="50129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428447" y="50129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548795" y="5922241"/>
            <a:ext cx="615286" cy="184176"/>
            <a:chOff x="3872969" y="5806923"/>
            <a:chExt cx="1724341" cy="516155"/>
          </a:xfrm>
        </p:grpSpPr>
        <p:sp>
          <p:nvSpPr>
            <p:cNvPr id="26" name="Oval 25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4371030" y="5929154"/>
            <a:ext cx="615286" cy="184176"/>
            <a:chOff x="3872969" y="5806923"/>
            <a:chExt cx="1724341" cy="516155"/>
          </a:xfrm>
        </p:grpSpPr>
        <p:sp>
          <p:nvSpPr>
            <p:cNvPr id="33" name="Oval 32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8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7190430" y="5922241"/>
            <a:ext cx="615286" cy="184176"/>
            <a:chOff x="3872969" y="5806923"/>
            <a:chExt cx="1724341" cy="516155"/>
          </a:xfrm>
        </p:grpSpPr>
        <p:sp>
          <p:nvSpPr>
            <p:cNvPr id="40" name="Oval 39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5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10028060" y="5922241"/>
            <a:ext cx="615286" cy="184176"/>
            <a:chOff x="3872969" y="5806923"/>
            <a:chExt cx="1724341" cy="516155"/>
          </a:xfrm>
        </p:grpSpPr>
        <p:sp>
          <p:nvSpPr>
            <p:cNvPr id="47" name="Oval 46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109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82B1E-E9E7-4E28-BA85-463574430DE2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928685" y="41220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3"/>
          </p:nvPr>
        </p:nvSpPr>
        <p:spPr>
          <a:xfrm>
            <a:off x="3741157" y="41220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25"/>
          </p:nvPr>
        </p:nvSpPr>
        <p:spPr>
          <a:xfrm>
            <a:off x="6609049" y="41220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27"/>
          </p:nvPr>
        </p:nvSpPr>
        <p:spPr>
          <a:xfrm>
            <a:off x="9428447" y="41220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928685" y="44287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3741157" y="44287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6609049" y="44287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428447" y="44287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33" hasCustomPrompt="1"/>
          </p:nvPr>
        </p:nvSpPr>
        <p:spPr>
          <a:xfrm>
            <a:off x="1246070" y="2009148"/>
            <a:ext cx="1233487" cy="1695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34" hasCustomPrompt="1"/>
          </p:nvPr>
        </p:nvSpPr>
        <p:spPr>
          <a:xfrm>
            <a:off x="4038600" y="2009148"/>
            <a:ext cx="1233487" cy="1695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35" hasCustomPrompt="1"/>
          </p:nvPr>
        </p:nvSpPr>
        <p:spPr>
          <a:xfrm>
            <a:off x="6834187" y="2009148"/>
            <a:ext cx="1233487" cy="1695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7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9712442" y="2009148"/>
            <a:ext cx="1233487" cy="1695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73770" y="5352142"/>
            <a:ext cx="1724341" cy="516155"/>
            <a:chOff x="3872969" y="5806923"/>
            <a:chExt cx="1724341" cy="516155"/>
          </a:xfrm>
        </p:grpSpPr>
        <p:sp>
          <p:nvSpPr>
            <p:cNvPr id="26" name="Oval 25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9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3793172" y="5361672"/>
            <a:ext cx="1724341" cy="516155"/>
            <a:chOff x="3872969" y="5806923"/>
            <a:chExt cx="1724341" cy="516155"/>
          </a:xfrm>
        </p:grpSpPr>
        <p:sp>
          <p:nvSpPr>
            <p:cNvPr id="41" name="Oval 40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6654134" y="5352141"/>
            <a:ext cx="1724341" cy="516155"/>
            <a:chOff x="3872969" y="5806923"/>
            <a:chExt cx="1724341" cy="516155"/>
          </a:xfrm>
        </p:grpSpPr>
        <p:sp>
          <p:nvSpPr>
            <p:cNvPr id="48" name="Oval 47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3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9473536" y="5361672"/>
            <a:ext cx="1724341" cy="516155"/>
            <a:chOff x="3872969" y="5806923"/>
            <a:chExt cx="1724341" cy="516155"/>
          </a:xfrm>
        </p:grpSpPr>
        <p:sp>
          <p:nvSpPr>
            <p:cNvPr id="55" name="Oval 54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76568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3" grpId="0" animBg="1"/>
      <p:bldP spid="35" grpId="0" animBg="1"/>
      <p:bldP spid="37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F04-4A41-4019-B612-4AD496971AD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153400" y="5316142"/>
            <a:ext cx="2492492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8153400" y="5593818"/>
            <a:ext cx="2492492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33" hasCustomPrompt="1"/>
          </p:nvPr>
        </p:nvSpPr>
        <p:spPr>
          <a:xfrm>
            <a:off x="8153400" y="1898601"/>
            <a:ext cx="2492492" cy="314578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479425" y="2048885"/>
            <a:ext cx="5616575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479425" y="2457996"/>
            <a:ext cx="5616575" cy="97100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25020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2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35" hasCustomPrompt="1"/>
          </p:nvPr>
        </p:nvSpPr>
        <p:spPr>
          <a:xfrm>
            <a:off x="-228600" y="-247650"/>
            <a:ext cx="7616332" cy="7296150"/>
          </a:xfrm>
          <a:custGeom>
            <a:avLst/>
            <a:gdLst>
              <a:gd name="connsiteX0" fmla="*/ 0 w 7373178"/>
              <a:gd name="connsiteY0" fmla="*/ 0 h 6858000"/>
              <a:gd name="connsiteX1" fmla="*/ 6921578 w 7373178"/>
              <a:gd name="connsiteY1" fmla="*/ 0 h 6858000"/>
              <a:gd name="connsiteX2" fmla="*/ 6822196 w 7373178"/>
              <a:gd name="connsiteY2" fmla="*/ 188338 h 6858000"/>
              <a:gd name="connsiteX3" fmla="*/ 6788524 w 7373178"/>
              <a:gd name="connsiteY3" fmla="*/ 5808780 h 6858000"/>
              <a:gd name="connsiteX4" fmla="*/ 7247696 w 7373178"/>
              <a:gd name="connsiteY4" fmla="*/ 6667831 h 6858000"/>
              <a:gd name="connsiteX5" fmla="*/ 7373178 w 7373178"/>
              <a:gd name="connsiteY5" fmla="*/ 6858000 h 6858000"/>
              <a:gd name="connsiteX6" fmla="*/ 0 w 737317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73178" h="6858000">
                <a:moveTo>
                  <a:pt x="0" y="0"/>
                </a:moveTo>
                <a:lnTo>
                  <a:pt x="6921578" y="0"/>
                </a:lnTo>
                <a:lnTo>
                  <a:pt x="6822196" y="188338"/>
                </a:lnTo>
                <a:cubicBezTo>
                  <a:pt x="6006786" y="1830158"/>
                  <a:pt x="5931281" y="3899984"/>
                  <a:pt x="6788524" y="5808780"/>
                </a:cubicBezTo>
                <a:cubicBezTo>
                  <a:pt x="6923879" y="6110169"/>
                  <a:pt x="7077682" y="6396843"/>
                  <a:pt x="7247696" y="6667831"/>
                </a:cubicBezTo>
                <a:lnTo>
                  <a:pt x="73731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alpha val="35000"/>
            </a:schemeClr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1000"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A0E9-832B-4B32-A389-9D3ADA1AB722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03907" y="5417740"/>
            <a:ext cx="2492492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8303907" y="5695416"/>
            <a:ext cx="2492492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479425" y="2048885"/>
            <a:ext cx="5616575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479425" y="2457996"/>
            <a:ext cx="5616575" cy="128533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87768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70ADF-10B3-4AB3-BBB5-D6DBA5433D52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1031972" y="2625206"/>
            <a:ext cx="1919046" cy="1872751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5"/>
          </p:nvPr>
        </p:nvSpPr>
        <p:spPr>
          <a:xfrm flipH="1">
            <a:off x="3913909" y="5105241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6"/>
          </p:nvPr>
        </p:nvSpPr>
        <p:spPr>
          <a:xfrm flipH="1">
            <a:off x="3913908" y="1877961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xfrm flipH="1">
            <a:off x="4191001" y="3495474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cxnSp>
        <p:nvCxnSpPr>
          <p:cNvPr id="12" name="Curved Connector 11"/>
          <p:cNvCxnSpPr/>
          <p:nvPr userDrawn="1"/>
        </p:nvCxnSpPr>
        <p:spPr>
          <a:xfrm flipV="1">
            <a:off x="3016827" y="2482812"/>
            <a:ext cx="831271" cy="750746"/>
          </a:xfrm>
          <a:prstGeom prst="curvedConnector3">
            <a:avLst>
              <a:gd name="adj1" fmla="val 42552"/>
            </a:avLst>
          </a:prstGeom>
          <a:ln w="635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 userDrawn="1"/>
        </p:nvCxnSpPr>
        <p:spPr>
          <a:xfrm>
            <a:off x="3054763" y="3447034"/>
            <a:ext cx="1052417" cy="466216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/>
          <p:nvPr userDrawn="1"/>
        </p:nvCxnSpPr>
        <p:spPr>
          <a:xfrm rot="16200000" flipH="1">
            <a:off x="2903902" y="3831001"/>
            <a:ext cx="1285559" cy="983837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3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727364" y="4731063"/>
            <a:ext cx="2492492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727364" y="5008739"/>
            <a:ext cx="2492492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4984173" y="1985429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4984173" y="2263105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5347857" y="3720474"/>
            <a:ext cx="1959723" cy="228072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33"/>
          </p:nvPr>
        </p:nvSpPr>
        <p:spPr>
          <a:xfrm>
            <a:off x="5347857" y="3998149"/>
            <a:ext cx="1959723" cy="29348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4984173" y="5377600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5"/>
          </p:nvPr>
        </p:nvSpPr>
        <p:spPr>
          <a:xfrm>
            <a:off x="4984173" y="5655276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cxnSp>
        <p:nvCxnSpPr>
          <p:cNvPr id="31" name="Curved Connector 30"/>
          <p:cNvCxnSpPr/>
          <p:nvPr userDrawn="1"/>
        </p:nvCxnSpPr>
        <p:spPr>
          <a:xfrm flipV="1">
            <a:off x="7470570" y="2732683"/>
            <a:ext cx="1396339" cy="1062006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 userDrawn="1"/>
        </p:nvCxnSpPr>
        <p:spPr>
          <a:xfrm>
            <a:off x="7459981" y="3998149"/>
            <a:ext cx="1140030" cy="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 userDrawn="1"/>
        </p:nvCxnSpPr>
        <p:spPr>
          <a:xfrm>
            <a:off x="7455230" y="4220040"/>
            <a:ext cx="1396339" cy="1062006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40"/>
          <p:cNvSpPr>
            <a:spLocks noGrp="1"/>
          </p:cNvSpPr>
          <p:nvPr>
            <p:ph type="pic" sz="quarter" idx="36"/>
          </p:nvPr>
        </p:nvSpPr>
        <p:spPr>
          <a:xfrm flipH="1">
            <a:off x="8891349" y="1938226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37" name="Picture Placeholder 40"/>
          <p:cNvSpPr>
            <a:spLocks noGrp="1"/>
          </p:cNvSpPr>
          <p:nvPr>
            <p:ph type="pic" sz="quarter" idx="37"/>
          </p:nvPr>
        </p:nvSpPr>
        <p:spPr>
          <a:xfrm flipH="1">
            <a:off x="8860669" y="3517733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38" name="Picture Placeholder 40"/>
          <p:cNvSpPr>
            <a:spLocks noGrp="1"/>
          </p:cNvSpPr>
          <p:nvPr>
            <p:ph type="pic" sz="quarter" idx="38"/>
          </p:nvPr>
        </p:nvSpPr>
        <p:spPr>
          <a:xfrm flipH="1">
            <a:off x="8891349" y="5189755"/>
            <a:ext cx="1004455" cy="980224"/>
          </a:xfrm>
          <a:custGeom>
            <a:avLst/>
            <a:gdLst>
              <a:gd name="connsiteX0" fmla="*/ 661920 w 1782809"/>
              <a:gd name="connsiteY0" fmla="*/ 0 h 1739801"/>
              <a:gd name="connsiteX1" fmla="*/ 872621 w 1782809"/>
              <a:gd name="connsiteY1" fmla="*/ 112029 h 1739801"/>
              <a:gd name="connsiteX2" fmla="*/ 878174 w 1782809"/>
              <a:gd name="connsiteY2" fmla="*/ 122259 h 1739801"/>
              <a:gd name="connsiteX3" fmla="*/ 888662 w 1782809"/>
              <a:gd name="connsiteY3" fmla="*/ 120659 h 1739801"/>
              <a:gd name="connsiteX4" fmla="*/ 965961 w 1782809"/>
              <a:gd name="connsiteY4" fmla="*/ 116755 h 1739801"/>
              <a:gd name="connsiteX5" fmla="*/ 1326326 w 1782809"/>
              <a:gd name="connsiteY5" fmla="*/ 208003 h 1739801"/>
              <a:gd name="connsiteX6" fmla="*/ 1367203 w 1782809"/>
              <a:gd name="connsiteY6" fmla="*/ 232837 h 1739801"/>
              <a:gd name="connsiteX7" fmla="*/ 1376243 w 1782809"/>
              <a:gd name="connsiteY7" fmla="*/ 225379 h 1739801"/>
              <a:gd name="connsiteX8" fmla="*/ 1518310 w 1782809"/>
              <a:gd name="connsiteY8" fmla="*/ 181983 h 1739801"/>
              <a:gd name="connsiteX9" fmla="*/ 1772407 w 1782809"/>
              <a:gd name="connsiteY9" fmla="*/ 436079 h 1739801"/>
              <a:gd name="connsiteX10" fmla="*/ 1697983 w 1782809"/>
              <a:gd name="connsiteY10" fmla="*/ 615753 h 1739801"/>
              <a:gd name="connsiteX11" fmla="*/ 1681257 w 1782809"/>
              <a:gd name="connsiteY11" fmla="*/ 629554 h 1739801"/>
              <a:gd name="connsiteX12" fmla="*/ 1687993 w 1782809"/>
              <a:gd name="connsiteY12" fmla="*/ 647960 h 1739801"/>
              <a:gd name="connsiteX13" fmla="*/ 1721982 w 1782809"/>
              <a:gd name="connsiteY13" fmla="*/ 872777 h 1739801"/>
              <a:gd name="connsiteX14" fmla="*/ 1718079 w 1782809"/>
              <a:gd name="connsiteY14" fmla="*/ 950076 h 1739801"/>
              <a:gd name="connsiteX15" fmla="*/ 1708911 w 1782809"/>
              <a:gd name="connsiteY15" fmla="*/ 1010143 h 1739801"/>
              <a:gd name="connsiteX16" fmla="*/ 1739413 w 1782809"/>
              <a:gd name="connsiteY16" fmla="*/ 1047112 h 1739801"/>
              <a:gd name="connsiteX17" fmla="*/ 1782809 w 1782809"/>
              <a:gd name="connsiteY17" fmla="*/ 1189180 h 1739801"/>
              <a:gd name="connsiteX18" fmla="*/ 1528713 w 1782809"/>
              <a:gd name="connsiteY18" fmla="*/ 1443276 h 1739801"/>
              <a:gd name="connsiteX19" fmla="*/ 1477504 w 1782809"/>
              <a:gd name="connsiteY19" fmla="*/ 1438114 h 1739801"/>
              <a:gd name="connsiteX20" fmla="*/ 1469464 w 1782809"/>
              <a:gd name="connsiteY20" fmla="*/ 1435618 h 1739801"/>
              <a:gd name="connsiteX21" fmla="*/ 1446861 w 1782809"/>
              <a:gd name="connsiteY21" fmla="*/ 1456160 h 1739801"/>
              <a:gd name="connsiteX22" fmla="*/ 1033711 w 1782809"/>
              <a:gd name="connsiteY22" fmla="*/ 1625805 h 1739801"/>
              <a:gd name="connsiteX23" fmla="*/ 972376 w 1782809"/>
              <a:gd name="connsiteY23" fmla="*/ 1628515 h 1739801"/>
              <a:gd name="connsiteX24" fmla="*/ 941962 w 1782809"/>
              <a:gd name="connsiteY24" fmla="*/ 1665378 h 1739801"/>
              <a:gd name="connsiteX25" fmla="*/ 762288 w 1782809"/>
              <a:gd name="connsiteY25" fmla="*/ 1739801 h 1739801"/>
              <a:gd name="connsiteX26" fmla="*/ 508192 w 1782809"/>
              <a:gd name="connsiteY26" fmla="*/ 1485705 h 1739801"/>
              <a:gd name="connsiteX27" fmla="*/ 509460 w 1782809"/>
              <a:gd name="connsiteY27" fmla="*/ 1473124 h 1739801"/>
              <a:gd name="connsiteX28" fmla="*/ 457628 w 1782809"/>
              <a:gd name="connsiteY28" fmla="*/ 1432399 h 1739801"/>
              <a:gd name="connsiteX29" fmla="*/ 269351 w 1782809"/>
              <a:gd name="connsiteY29" fmla="*/ 1167055 h 1739801"/>
              <a:gd name="connsiteX30" fmla="*/ 256837 w 1782809"/>
              <a:gd name="connsiteY30" fmla="*/ 1132864 h 1739801"/>
              <a:gd name="connsiteX31" fmla="*/ 254096 w 1782809"/>
              <a:gd name="connsiteY31" fmla="*/ 1133141 h 1739801"/>
              <a:gd name="connsiteX32" fmla="*/ 0 w 1782809"/>
              <a:gd name="connsiteY32" fmla="*/ 879044 h 1739801"/>
              <a:gd name="connsiteX33" fmla="*/ 202887 w 1782809"/>
              <a:gd name="connsiteY33" fmla="*/ 630110 h 1739801"/>
              <a:gd name="connsiteX34" fmla="*/ 252284 w 1782809"/>
              <a:gd name="connsiteY34" fmla="*/ 625130 h 1739801"/>
              <a:gd name="connsiteX35" fmla="*/ 269351 w 1782809"/>
              <a:gd name="connsiteY35" fmla="*/ 578499 h 1739801"/>
              <a:gd name="connsiteX36" fmla="*/ 339055 w 1782809"/>
              <a:gd name="connsiteY36" fmla="*/ 450078 h 1739801"/>
              <a:gd name="connsiteX37" fmla="*/ 425429 w 1782809"/>
              <a:gd name="connsiteY37" fmla="*/ 345392 h 1739801"/>
              <a:gd name="connsiteX38" fmla="*/ 412986 w 1782809"/>
              <a:gd name="connsiteY38" fmla="*/ 305306 h 1739801"/>
              <a:gd name="connsiteX39" fmla="*/ 407824 w 1782809"/>
              <a:gd name="connsiteY39" fmla="*/ 254096 h 1739801"/>
              <a:gd name="connsiteX40" fmla="*/ 661920 w 1782809"/>
              <a:gd name="connsiteY40" fmla="*/ 0 h 173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82809" h="1739801">
                <a:moveTo>
                  <a:pt x="661920" y="0"/>
                </a:moveTo>
                <a:cubicBezTo>
                  <a:pt x="749628" y="0"/>
                  <a:pt x="826958" y="44438"/>
                  <a:pt x="872621" y="112029"/>
                </a:cubicBezTo>
                <a:lnTo>
                  <a:pt x="878174" y="122259"/>
                </a:lnTo>
                <a:lnTo>
                  <a:pt x="888662" y="120659"/>
                </a:lnTo>
                <a:cubicBezTo>
                  <a:pt x="914077" y="118078"/>
                  <a:pt x="939864" y="116755"/>
                  <a:pt x="965961" y="116755"/>
                </a:cubicBezTo>
                <a:cubicBezTo>
                  <a:pt x="1096442" y="116755"/>
                  <a:pt x="1219202" y="149810"/>
                  <a:pt x="1326326" y="208003"/>
                </a:cubicBezTo>
                <a:lnTo>
                  <a:pt x="1367203" y="232837"/>
                </a:lnTo>
                <a:lnTo>
                  <a:pt x="1376243" y="225379"/>
                </a:lnTo>
                <a:cubicBezTo>
                  <a:pt x="1416796" y="197981"/>
                  <a:pt x="1465685" y="181983"/>
                  <a:pt x="1518310" y="181983"/>
                </a:cubicBezTo>
                <a:cubicBezTo>
                  <a:pt x="1658644" y="181983"/>
                  <a:pt x="1772407" y="295746"/>
                  <a:pt x="1772407" y="436079"/>
                </a:cubicBezTo>
                <a:cubicBezTo>
                  <a:pt x="1772407" y="506246"/>
                  <a:pt x="1743966" y="569770"/>
                  <a:pt x="1697983" y="615753"/>
                </a:cubicBezTo>
                <a:lnTo>
                  <a:pt x="1681257" y="629554"/>
                </a:lnTo>
                <a:lnTo>
                  <a:pt x="1687993" y="647960"/>
                </a:lnTo>
                <a:cubicBezTo>
                  <a:pt x="1710083" y="718979"/>
                  <a:pt x="1721982" y="794489"/>
                  <a:pt x="1721982" y="872777"/>
                </a:cubicBezTo>
                <a:cubicBezTo>
                  <a:pt x="1721982" y="898874"/>
                  <a:pt x="1720660" y="924661"/>
                  <a:pt x="1718079" y="950076"/>
                </a:cubicBezTo>
                <a:lnTo>
                  <a:pt x="1708911" y="1010143"/>
                </a:lnTo>
                <a:lnTo>
                  <a:pt x="1739413" y="1047112"/>
                </a:lnTo>
                <a:cubicBezTo>
                  <a:pt x="1766811" y="1087666"/>
                  <a:pt x="1782809" y="1136555"/>
                  <a:pt x="1782809" y="1189180"/>
                </a:cubicBezTo>
                <a:cubicBezTo>
                  <a:pt x="1782809" y="1329513"/>
                  <a:pt x="1669046" y="1443276"/>
                  <a:pt x="1528713" y="1443276"/>
                </a:cubicBezTo>
                <a:cubicBezTo>
                  <a:pt x="1511171" y="1443276"/>
                  <a:pt x="1494045" y="1441498"/>
                  <a:pt x="1477504" y="1438114"/>
                </a:cubicBezTo>
                <a:lnTo>
                  <a:pt x="1469464" y="1435618"/>
                </a:lnTo>
                <a:lnTo>
                  <a:pt x="1446861" y="1456160"/>
                </a:lnTo>
                <a:cubicBezTo>
                  <a:pt x="1332511" y="1550530"/>
                  <a:pt x="1189943" y="1611930"/>
                  <a:pt x="1033711" y="1625805"/>
                </a:cubicBezTo>
                <a:lnTo>
                  <a:pt x="972376" y="1628515"/>
                </a:lnTo>
                <a:lnTo>
                  <a:pt x="941962" y="1665378"/>
                </a:lnTo>
                <a:cubicBezTo>
                  <a:pt x="895980" y="1711361"/>
                  <a:pt x="832455" y="1739801"/>
                  <a:pt x="762288" y="1739801"/>
                </a:cubicBezTo>
                <a:cubicBezTo>
                  <a:pt x="621955" y="1739801"/>
                  <a:pt x="508192" y="1626038"/>
                  <a:pt x="508192" y="1485705"/>
                </a:cubicBezTo>
                <a:lnTo>
                  <a:pt x="509460" y="1473124"/>
                </a:lnTo>
                <a:lnTo>
                  <a:pt x="457628" y="1432399"/>
                </a:lnTo>
                <a:cubicBezTo>
                  <a:pt x="377073" y="1359182"/>
                  <a:pt x="312390" y="1268811"/>
                  <a:pt x="269351" y="1167055"/>
                </a:cubicBezTo>
                <a:lnTo>
                  <a:pt x="256837" y="1132864"/>
                </a:lnTo>
                <a:lnTo>
                  <a:pt x="254096" y="1133141"/>
                </a:lnTo>
                <a:cubicBezTo>
                  <a:pt x="113763" y="1133141"/>
                  <a:pt x="0" y="1019378"/>
                  <a:pt x="0" y="879044"/>
                </a:cubicBezTo>
                <a:cubicBezTo>
                  <a:pt x="0" y="756252"/>
                  <a:pt x="87099" y="653803"/>
                  <a:pt x="202887" y="630110"/>
                </a:cubicBezTo>
                <a:lnTo>
                  <a:pt x="252284" y="625130"/>
                </a:lnTo>
                <a:lnTo>
                  <a:pt x="269351" y="578499"/>
                </a:lnTo>
                <a:cubicBezTo>
                  <a:pt x="288479" y="533275"/>
                  <a:pt x="311883" y="490299"/>
                  <a:pt x="339055" y="450078"/>
                </a:cubicBezTo>
                <a:lnTo>
                  <a:pt x="425429" y="345392"/>
                </a:lnTo>
                <a:lnTo>
                  <a:pt x="412986" y="305306"/>
                </a:lnTo>
                <a:cubicBezTo>
                  <a:pt x="409601" y="288764"/>
                  <a:pt x="407824" y="271638"/>
                  <a:pt x="407824" y="254096"/>
                </a:cubicBezTo>
                <a:cubicBezTo>
                  <a:pt x="407824" y="113763"/>
                  <a:pt x="521586" y="0"/>
                  <a:pt x="661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39"/>
          </p:nvPr>
        </p:nvSpPr>
        <p:spPr>
          <a:xfrm>
            <a:off x="9975125" y="2355972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40"/>
          </p:nvPr>
        </p:nvSpPr>
        <p:spPr>
          <a:xfrm>
            <a:off x="9975125" y="2633648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9975125" y="3907067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9975125" y="4184743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43"/>
          </p:nvPr>
        </p:nvSpPr>
        <p:spPr>
          <a:xfrm>
            <a:off x="9975125" y="5398106"/>
            <a:ext cx="1950027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44"/>
          </p:nvPr>
        </p:nvSpPr>
        <p:spPr>
          <a:xfrm>
            <a:off x="9975125" y="5675782"/>
            <a:ext cx="1950027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5715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0" grpId="0" animBg="1"/>
      <p:bldP spid="41" grpId="0" animBg="1"/>
      <p:bldP spid="42" grpId="0" animBg="1"/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4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A309-633D-4196-A094-43A2DBAC9DB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 rot="20700000">
            <a:off x="1558637" y="2070541"/>
            <a:ext cx="1510146" cy="182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 userDrawn="1"/>
        </p:nvSpPr>
        <p:spPr>
          <a:xfrm rot="900000">
            <a:off x="1558636" y="2070541"/>
            <a:ext cx="1510146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558637" y="2042755"/>
            <a:ext cx="1510148" cy="1828800"/>
          </a:xfrm>
          <a:custGeom>
            <a:avLst/>
            <a:gdLst>
              <a:gd name="connsiteX0" fmla="*/ 0 w 1510148"/>
              <a:gd name="connsiteY0" fmla="*/ 0 h 1828800"/>
              <a:gd name="connsiteX1" fmla="*/ 1510148 w 1510148"/>
              <a:gd name="connsiteY1" fmla="*/ 0 h 1828800"/>
              <a:gd name="connsiteX2" fmla="*/ 1510148 w 1510148"/>
              <a:gd name="connsiteY2" fmla="*/ 1828800 h 1828800"/>
              <a:gd name="connsiteX3" fmla="*/ 0 w 1510148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148" h="1828800">
                <a:moveTo>
                  <a:pt x="0" y="0"/>
                </a:moveTo>
                <a:lnTo>
                  <a:pt x="1510148" y="0"/>
                </a:lnTo>
                <a:lnTo>
                  <a:pt x="1510148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19" name="Rectangle 18"/>
          <p:cNvSpPr/>
          <p:nvPr userDrawn="1"/>
        </p:nvSpPr>
        <p:spPr>
          <a:xfrm rot="20700000">
            <a:off x="5346295" y="2070541"/>
            <a:ext cx="1510146" cy="18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 rot="900000">
            <a:off x="5346294" y="2070541"/>
            <a:ext cx="1510146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5346295" y="2042755"/>
            <a:ext cx="1510148" cy="1828800"/>
          </a:xfrm>
          <a:custGeom>
            <a:avLst/>
            <a:gdLst>
              <a:gd name="connsiteX0" fmla="*/ 0 w 1510148"/>
              <a:gd name="connsiteY0" fmla="*/ 0 h 1828800"/>
              <a:gd name="connsiteX1" fmla="*/ 1510148 w 1510148"/>
              <a:gd name="connsiteY1" fmla="*/ 0 h 1828800"/>
              <a:gd name="connsiteX2" fmla="*/ 1510148 w 1510148"/>
              <a:gd name="connsiteY2" fmla="*/ 1828800 h 1828800"/>
              <a:gd name="connsiteX3" fmla="*/ 0 w 1510148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148" h="1828800">
                <a:moveTo>
                  <a:pt x="0" y="0"/>
                </a:moveTo>
                <a:lnTo>
                  <a:pt x="1510148" y="0"/>
                </a:lnTo>
                <a:lnTo>
                  <a:pt x="1510148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22" name="Rectangle 21"/>
          <p:cNvSpPr/>
          <p:nvPr userDrawn="1"/>
        </p:nvSpPr>
        <p:spPr>
          <a:xfrm rot="20700000">
            <a:off x="9133955" y="2049759"/>
            <a:ext cx="1510146" cy="182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 userDrawn="1"/>
        </p:nvSpPr>
        <p:spPr>
          <a:xfrm rot="900000">
            <a:off x="9133954" y="2049759"/>
            <a:ext cx="1510146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9133955" y="2021973"/>
            <a:ext cx="1510148" cy="1828800"/>
          </a:xfrm>
          <a:custGeom>
            <a:avLst/>
            <a:gdLst>
              <a:gd name="connsiteX0" fmla="*/ 0 w 1510148"/>
              <a:gd name="connsiteY0" fmla="*/ 0 h 1828800"/>
              <a:gd name="connsiteX1" fmla="*/ 1510148 w 1510148"/>
              <a:gd name="connsiteY1" fmla="*/ 0 h 1828800"/>
              <a:gd name="connsiteX2" fmla="*/ 1510148 w 1510148"/>
              <a:gd name="connsiteY2" fmla="*/ 1828800 h 1828800"/>
              <a:gd name="connsiteX3" fmla="*/ 0 w 1510148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148" h="1828800">
                <a:moveTo>
                  <a:pt x="0" y="0"/>
                </a:moveTo>
                <a:lnTo>
                  <a:pt x="1510148" y="0"/>
                </a:lnTo>
                <a:lnTo>
                  <a:pt x="1510148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1347700" y="441513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1347700" y="472183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5188743" y="441513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5188743" y="472183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029786" y="441513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3"/>
          </p:nvPr>
        </p:nvSpPr>
        <p:spPr>
          <a:xfrm>
            <a:off x="9029786" y="472183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3599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61D-85CB-4D4C-9AF8-9B5BEFB28377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Freeform 22"/>
          <p:cNvSpPr/>
          <p:nvPr userDrawn="1"/>
        </p:nvSpPr>
        <p:spPr>
          <a:xfrm>
            <a:off x="713492" y="2456421"/>
            <a:ext cx="1964841" cy="1945159"/>
          </a:xfrm>
          <a:custGeom>
            <a:avLst/>
            <a:gdLst>
              <a:gd name="connsiteX0" fmla="*/ 1150436 w 1964841"/>
              <a:gd name="connsiteY0" fmla="*/ 0 h 1945159"/>
              <a:gd name="connsiteX1" fmla="*/ 1610594 w 1964841"/>
              <a:gd name="connsiteY1" fmla="*/ 305013 h 1945159"/>
              <a:gd name="connsiteX2" fmla="*/ 1633316 w 1964841"/>
              <a:gd name="connsiteY2" fmla="*/ 378214 h 1945159"/>
              <a:gd name="connsiteX3" fmla="*/ 1659828 w 1964841"/>
              <a:gd name="connsiteY3" fmla="*/ 386444 h 1945159"/>
              <a:gd name="connsiteX4" fmla="*/ 1964841 w 1964841"/>
              <a:gd name="connsiteY4" fmla="*/ 846601 h 1945159"/>
              <a:gd name="connsiteX5" fmla="*/ 1925596 w 1964841"/>
              <a:gd name="connsiteY5" fmla="*/ 1040991 h 1945159"/>
              <a:gd name="connsiteX6" fmla="*/ 1919536 w 1964841"/>
              <a:gd name="connsiteY6" fmla="*/ 1052155 h 1945159"/>
              <a:gd name="connsiteX7" fmla="*/ 1920944 w 1964841"/>
              <a:gd name="connsiteY7" fmla="*/ 1059512 h 1945159"/>
              <a:gd name="connsiteX8" fmla="*/ 1924956 w 1964841"/>
              <a:gd name="connsiteY8" fmla="*/ 1123118 h 1945159"/>
              <a:gd name="connsiteX9" fmla="*/ 1778684 w 1964841"/>
              <a:gd name="connsiteY9" fmla="*/ 1476249 h 1945159"/>
              <a:gd name="connsiteX10" fmla="*/ 1761362 w 1964841"/>
              <a:gd name="connsiteY10" fmla="*/ 1490542 h 1945159"/>
              <a:gd name="connsiteX11" fmla="*/ 1757309 w 1964841"/>
              <a:gd name="connsiteY11" fmla="*/ 1530745 h 1945159"/>
              <a:gd name="connsiteX12" fmla="*/ 1268052 w 1964841"/>
              <a:gd name="connsiteY12" fmla="*/ 1929501 h 1945159"/>
              <a:gd name="connsiteX13" fmla="*/ 1073662 w 1964841"/>
              <a:gd name="connsiteY13" fmla="*/ 1890256 h 1945159"/>
              <a:gd name="connsiteX14" fmla="*/ 1039885 w 1964841"/>
              <a:gd name="connsiteY14" fmla="*/ 1871923 h 1945159"/>
              <a:gd name="connsiteX15" fmla="*/ 998147 w 1964841"/>
              <a:gd name="connsiteY15" fmla="*/ 1895913 h 1945159"/>
              <a:gd name="connsiteX16" fmla="*/ 781635 w 1964841"/>
              <a:gd name="connsiteY16" fmla="*/ 1945159 h 1945159"/>
              <a:gd name="connsiteX17" fmla="*/ 321477 w 1964841"/>
              <a:gd name="connsiteY17" fmla="*/ 1640147 h 1945159"/>
              <a:gd name="connsiteX18" fmla="*/ 300660 w 1964841"/>
              <a:gd name="connsiteY18" fmla="*/ 1573084 h 1945159"/>
              <a:gd name="connsiteX19" fmla="*/ 220182 w 1964841"/>
              <a:gd name="connsiteY19" fmla="*/ 1529402 h 1945159"/>
              <a:gd name="connsiteX20" fmla="*/ 0 w 1964841"/>
              <a:gd name="connsiteY20" fmla="*/ 1115289 h 1945159"/>
              <a:gd name="connsiteX21" fmla="*/ 146272 w 1964841"/>
              <a:gd name="connsiteY21" fmla="*/ 762158 h 1945159"/>
              <a:gd name="connsiteX22" fmla="*/ 151038 w 1964841"/>
              <a:gd name="connsiteY22" fmla="*/ 758225 h 1945159"/>
              <a:gd name="connsiteX23" fmla="*/ 133236 w 1964841"/>
              <a:gd name="connsiteY23" fmla="*/ 700876 h 1945159"/>
              <a:gd name="connsiteX24" fmla="*/ 123090 w 1964841"/>
              <a:gd name="connsiteY24" fmla="*/ 600229 h 1945159"/>
              <a:gd name="connsiteX25" fmla="*/ 622493 w 1964841"/>
              <a:gd name="connsiteY25" fmla="*/ 100826 h 1945159"/>
              <a:gd name="connsiteX26" fmla="*/ 723140 w 1964841"/>
              <a:gd name="connsiteY26" fmla="*/ 110972 h 1945159"/>
              <a:gd name="connsiteX27" fmla="*/ 808117 w 1964841"/>
              <a:gd name="connsiteY27" fmla="*/ 137351 h 1945159"/>
              <a:gd name="connsiteX28" fmla="*/ 871215 w 1964841"/>
              <a:gd name="connsiteY28" fmla="*/ 85290 h 1945159"/>
              <a:gd name="connsiteX29" fmla="*/ 1150436 w 1964841"/>
              <a:gd name="connsiteY29" fmla="*/ 0 h 194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64841" h="1945159">
                <a:moveTo>
                  <a:pt x="1150436" y="0"/>
                </a:moveTo>
                <a:cubicBezTo>
                  <a:pt x="1357296" y="0"/>
                  <a:pt x="1534780" y="125770"/>
                  <a:pt x="1610594" y="305013"/>
                </a:cubicBezTo>
                <a:lnTo>
                  <a:pt x="1633316" y="378214"/>
                </a:lnTo>
                <a:lnTo>
                  <a:pt x="1659828" y="386444"/>
                </a:lnTo>
                <a:cubicBezTo>
                  <a:pt x="1839072" y="462257"/>
                  <a:pt x="1964841" y="639741"/>
                  <a:pt x="1964841" y="846601"/>
                </a:cubicBezTo>
                <a:cubicBezTo>
                  <a:pt x="1964841" y="915554"/>
                  <a:pt x="1950867" y="981244"/>
                  <a:pt x="1925596" y="1040991"/>
                </a:cubicBezTo>
                <a:lnTo>
                  <a:pt x="1919536" y="1052155"/>
                </a:lnTo>
                <a:lnTo>
                  <a:pt x="1920944" y="1059512"/>
                </a:lnTo>
                <a:cubicBezTo>
                  <a:pt x="1923591" y="1080341"/>
                  <a:pt x="1924956" y="1101570"/>
                  <a:pt x="1924956" y="1123118"/>
                </a:cubicBezTo>
                <a:cubicBezTo>
                  <a:pt x="1924956" y="1261025"/>
                  <a:pt x="1869059" y="1385875"/>
                  <a:pt x="1778684" y="1476249"/>
                </a:cubicBezTo>
                <a:lnTo>
                  <a:pt x="1761362" y="1490542"/>
                </a:lnTo>
                <a:lnTo>
                  <a:pt x="1757309" y="1530745"/>
                </a:lnTo>
                <a:cubicBezTo>
                  <a:pt x="1710742" y="1758315"/>
                  <a:pt x="1509388" y="1929501"/>
                  <a:pt x="1268052" y="1929501"/>
                </a:cubicBezTo>
                <a:cubicBezTo>
                  <a:pt x="1199099" y="1929501"/>
                  <a:pt x="1133410" y="1915527"/>
                  <a:pt x="1073662" y="1890256"/>
                </a:cubicBezTo>
                <a:lnTo>
                  <a:pt x="1039885" y="1871923"/>
                </a:lnTo>
                <a:lnTo>
                  <a:pt x="998147" y="1895913"/>
                </a:lnTo>
                <a:cubicBezTo>
                  <a:pt x="932649" y="1927473"/>
                  <a:pt x="859208" y="1945159"/>
                  <a:pt x="781635" y="1945159"/>
                </a:cubicBezTo>
                <a:cubicBezTo>
                  <a:pt x="574775" y="1945159"/>
                  <a:pt x="397291" y="1819390"/>
                  <a:pt x="321477" y="1640147"/>
                </a:cubicBezTo>
                <a:lnTo>
                  <a:pt x="300660" y="1573084"/>
                </a:lnTo>
                <a:lnTo>
                  <a:pt x="220182" y="1529402"/>
                </a:lnTo>
                <a:cubicBezTo>
                  <a:pt x="87340" y="1439656"/>
                  <a:pt x="0" y="1287672"/>
                  <a:pt x="0" y="1115289"/>
                </a:cubicBezTo>
                <a:cubicBezTo>
                  <a:pt x="0" y="977383"/>
                  <a:pt x="55897" y="852532"/>
                  <a:pt x="146272" y="762158"/>
                </a:cubicBezTo>
                <a:lnTo>
                  <a:pt x="151038" y="758225"/>
                </a:lnTo>
                <a:lnTo>
                  <a:pt x="133236" y="700876"/>
                </a:lnTo>
                <a:cubicBezTo>
                  <a:pt x="126584" y="668366"/>
                  <a:pt x="123090" y="634706"/>
                  <a:pt x="123090" y="600229"/>
                </a:cubicBezTo>
                <a:cubicBezTo>
                  <a:pt x="123090" y="324416"/>
                  <a:pt x="346680" y="100826"/>
                  <a:pt x="622493" y="100826"/>
                </a:cubicBezTo>
                <a:cubicBezTo>
                  <a:pt x="656970" y="100826"/>
                  <a:pt x="690630" y="104320"/>
                  <a:pt x="723140" y="110972"/>
                </a:cubicBezTo>
                <a:lnTo>
                  <a:pt x="808117" y="137351"/>
                </a:lnTo>
                <a:lnTo>
                  <a:pt x="871215" y="85290"/>
                </a:lnTo>
                <a:cubicBezTo>
                  <a:pt x="950920" y="31443"/>
                  <a:pt x="1047006" y="0"/>
                  <a:pt x="115043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09647" y="2542735"/>
            <a:ext cx="1772530" cy="1772530"/>
          </a:xfrm>
          <a:custGeom>
            <a:avLst/>
            <a:gdLst>
              <a:gd name="connsiteX0" fmla="*/ 886265 w 1772530"/>
              <a:gd name="connsiteY0" fmla="*/ 0 h 1772530"/>
              <a:gd name="connsiteX1" fmla="*/ 1772530 w 1772530"/>
              <a:gd name="connsiteY1" fmla="*/ 886265 h 1772530"/>
              <a:gd name="connsiteX2" fmla="*/ 886265 w 1772530"/>
              <a:gd name="connsiteY2" fmla="*/ 1772530 h 1772530"/>
              <a:gd name="connsiteX3" fmla="*/ 0 w 1772530"/>
              <a:gd name="connsiteY3" fmla="*/ 886265 h 1772530"/>
              <a:gd name="connsiteX4" fmla="*/ 886265 w 1772530"/>
              <a:gd name="connsiteY4" fmla="*/ 0 h 177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530" h="1772530">
                <a:moveTo>
                  <a:pt x="886265" y="0"/>
                </a:moveTo>
                <a:cubicBezTo>
                  <a:pt x="1375736" y="0"/>
                  <a:pt x="1772530" y="396794"/>
                  <a:pt x="1772530" y="886265"/>
                </a:cubicBezTo>
                <a:cubicBezTo>
                  <a:pt x="1772530" y="1375736"/>
                  <a:pt x="1375736" y="1772530"/>
                  <a:pt x="886265" y="1772530"/>
                </a:cubicBezTo>
                <a:cubicBezTo>
                  <a:pt x="396794" y="1772530"/>
                  <a:pt x="0" y="1375736"/>
                  <a:pt x="0" y="886265"/>
                </a:cubicBezTo>
                <a:cubicBezTo>
                  <a:pt x="0" y="396794"/>
                  <a:pt x="396794" y="0"/>
                  <a:pt x="8862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24" name="Freeform 23"/>
          <p:cNvSpPr/>
          <p:nvPr userDrawn="1"/>
        </p:nvSpPr>
        <p:spPr>
          <a:xfrm>
            <a:off x="3663045" y="2456420"/>
            <a:ext cx="1964841" cy="1945159"/>
          </a:xfrm>
          <a:custGeom>
            <a:avLst/>
            <a:gdLst>
              <a:gd name="connsiteX0" fmla="*/ 1150436 w 1964841"/>
              <a:gd name="connsiteY0" fmla="*/ 0 h 1945159"/>
              <a:gd name="connsiteX1" fmla="*/ 1610594 w 1964841"/>
              <a:gd name="connsiteY1" fmla="*/ 305013 h 1945159"/>
              <a:gd name="connsiteX2" fmla="*/ 1633316 w 1964841"/>
              <a:gd name="connsiteY2" fmla="*/ 378214 h 1945159"/>
              <a:gd name="connsiteX3" fmla="*/ 1659828 w 1964841"/>
              <a:gd name="connsiteY3" fmla="*/ 386444 h 1945159"/>
              <a:gd name="connsiteX4" fmla="*/ 1964841 w 1964841"/>
              <a:gd name="connsiteY4" fmla="*/ 846601 h 1945159"/>
              <a:gd name="connsiteX5" fmla="*/ 1925596 w 1964841"/>
              <a:gd name="connsiteY5" fmla="*/ 1040991 h 1945159"/>
              <a:gd name="connsiteX6" fmla="*/ 1919536 w 1964841"/>
              <a:gd name="connsiteY6" fmla="*/ 1052155 h 1945159"/>
              <a:gd name="connsiteX7" fmla="*/ 1920944 w 1964841"/>
              <a:gd name="connsiteY7" fmla="*/ 1059512 h 1945159"/>
              <a:gd name="connsiteX8" fmla="*/ 1924956 w 1964841"/>
              <a:gd name="connsiteY8" fmla="*/ 1123118 h 1945159"/>
              <a:gd name="connsiteX9" fmla="*/ 1778684 w 1964841"/>
              <a:gd name="connsiteY9" fmla="*/ 1476249 h 1945159"/>
              <a:gd name="connsiteX10" fmla="*/ 1761362 w 1964841"/>
              <a:gd name="connsiteY10" fmla="*/ 1490542 h 1945159"/>
              <a:gd name="connsiteX11" fmla="*/ 1757309 w 1964841"/>
              <a:gd name="connsiteY11" fmla="*/ 1530745 h 1945159"/>
              <a:gd name="connsiteX12" fmla="*/ 1268052 w 1964841"/>
              <a:gd name="connsiteY12" fmla="*/ 1929501 h 1945159"/>
              <a:gd name="connsiteX13" fmla="*/ 1073662 w 1964841"/>
              <a:gd name="connsiteY13" fmla="*/ 1890256 h 1945159"/>
              <a:gd name="connsiteX14" fmla="*/ 1039885 w 1964841"/>
              <a:gd name="connsiteY14" fmla="*/ 1871923 h 1945159"/>
              <a:gd name="connsiteX15" fmla="*/ 998147 w 1964841"/>
              <a:gd name="connsiteY15" fmla="*/ 1895913 h 1945159"/>
              <a:gd name="connsiteX16" fmla="*/ 781635 w 1964841"/>
              <a:gd name="connsiteY16" fmla="*/ 1945159 h 1945159"/>
              <a:gd name="connsiteX17" fmla="*/ 321477 w 1964841"/>
              <a:gd name="connsiteY17" fmla="*/ 1640147 h 1945159"/>
              <a:gd name="connsiteX18" fmla="*/ 300660 w 1964841"/>
              <a:gd name="connsiteY18" fmla="*/ 1573084 h 1945159"/>
              <a:gd name="connsiteX19" fmla="*/ 220182 w 1964841"/>
              <a:gd name="connsiteY19" fmla="*/ 1529402 h 1945159"/>
              <a:gd name="connsiteX20" fmla="*/ 0 w 1964841"/>
              <a:gd name="connsiteY20" fmla="*/ 1115289 h 1945159"/>
              <a:gd name="connsiteX21" fmla="*/ 146272 w 1964841"/>
              <a:gd name="connsiteY21" fmla="*/ 762158 h 1945159"/>
              <a:gd name="connsiteX22" fmla="*/ 151038 w 1964841"/>
              <a:gd name="connsiteY22" fmla="*/ 758225 h 1945159"/>
              <a:gd name="connsiteX23" fmla="*/ 133236 w 1964841"/>
              <a:gd name="connsiteY23" fmla="*/ 700876 h 1945159"/>
              <a:gd name="connsiteX24" fmla="*/ 123090 w 1964841"/>
              <a:gd name="connsiteY24" fmla="*/ 600229 h 1945159"/>
              <a:gd name="connsiteX25" fmla="*/ 622493 w 1964841"/>
              <a:gd name="connsiteY25" fmla="*/ 100826 h 1945159"/>
              <a:gd name="connsiteX26" fmla="*/ 723140 w 1964841"/>
              <a:gd name="connsiteY26" fmla="*/ 110972 h 1945159"/>
              <a:gd name="connsiteX27" fmla="*/ 808117 w 1964841"/>
              <a:gd name="connsiteY27" fmla="*/ 137351 h 1945159"/>
              <a:gd name="connsiteX28" fmla="*/ 871215 w 1964841"/>
              <a:gd name="connsiteY28" fmla="*/ 85290 h 1945159"/>
              <a:gd name="connsiteX29" fmla="*/ 1150436 w 1964841"/>
              <a:gd name="connsiteY29" fmla="*/ 0 h 194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64841" h="1945159">
                <a:moveTo>
                  <a:pt x="1150436" y="0"/>
                </a:moveTo>
                <a:cubicBezTo>
                  <a:pt x="1357296" y="0"/>
                  <a:pt x="1534780" y="125770"/>
                  <a:pt x="1610594" y="305013"/>
                </a:cubicBezTo>
                <a:lnTo>
                  <a:pt x="1633316" y="378214"/>
                </a:lnTo>
                <a:lnTo>
                  <a:pt x="1659828" y="386444"/>
                </a:lnTo>
                <a:cubicBezTo>
                  <a:pt x="1839072" y="462257"/>
                  <a:pt x="1964841" y="639741"/>
                  <a:pt x="1964841" y="846601"/>
                </a:cubicBezTo>
                <a:cubicBezTo>
                  <a:pt x="1964841" y="915554"/>
                  <a:pt x="1950867" y="981244"/>
                  <a:pt x="1925596" y="1040991"/>
                </a:cubicBezTo>
                <a:lnTo>
                  <a:pt x="1919536" y="1052155"/>
                </a:lnTo>
                <a:lnTo>
                  <a:pt x="1920944" y="1059512"/>
                </a:lnTo>
                <a:cubicBezTo>
                  <a:pt x="1923591" y="1080341"/>
                  <a:pt x="1924956" y="1101570"/>
                  <a:pt x="1924956" y="1123118"/>
                </a:cubicBezTo>
                <a:cubicBezTo>
                  <a:pt x="1924956" y="1261025"/>
                  <a:pt x="1869059" y="1385875"/>
                  <a:pt x="1778684" y="1476249"/>
                </a:cubicBezTo>
                <a:lnTo>
                  <a:pt x="1761362" y="1490542"/>
                </a:lnTo>
                <a:lnTo>
                  <a:pt x="1757309" y="1530745"/>
                </a:lnTo>
                <a:cubicBezTo>
                  <a:pt x="1710742" y="1758315"/>
                  <a:pt x="1509388" y="1929501"/>
                  <a:pt x="1268052" y="1929501"/>
                </a:cubicBezTo>
                <a:cubicBezTo>
                  <a:pt x="1199099" y="1929501"/>
                  <a:pt x="1133410" y="1915527"/>
                  <a:pt x="1073662" y="1890256"/>
                </a:cubicBezTo>
                <a:lnTo>
                  <a:pt x="1039885" y="1871923"/>
                </a:lnTo>
                <a:lnTo>
                  <a:pt x="998147" y="1895913"/>
                </a:lnTo>
                <a:cubicBezTo>
                  <a:pt x="932649" y="1927473"/>
                  <a:pt x="859208" y="1945159"/>
                  <a:pt x="781635" y="1945159"/>
                </a:cubicBezTo>
                <a:cubicBezTo>
                  <a:pt x="574775" y="1945159"/>
                  <a:pt x="397291" y="1819390"/>
                  <a:pt x="321477" y="1640147"/>
                </a:cubicBezTo>
                <a:lnTo>
                  <a:pt x="300660" y="1573084"/>
                </a:lnTo>
                <a:lnTo>
                  <a:pt x="220182" y="1529402"/>
                </a:lnTo>
                <a:cubicBezTo>
                  <a:pt x="87340" y="1439656"/>
                  <a:pt x="0" y="1287672"/>
                  <a:pt x="0" y="1115289"/>
                </a:cubicBezTo>
                <a:cubicBezTo>
                  <a:pt x="0" y="977383"/>
                  <a:pt x="55897" y="852532"/>
                  <a:pt x="146272" y="762158"/>
                </a:cubicBezTo>
                <a:lnTo>
                  <a:pt x="151038" y="758225"/>
                </a:lnTo>
                <a:lnTo>
                  <a:pt x="133236" y="700876"/>
                </a:lnTo>
                <a:cubicBezTo>
                  <a:pt x="126584" y="668366"/>
                  <a:pt x="123090" y="634706"/>
                  <a:pt x="123090" y="600229"/>
                </a:cubicBezTo>
                <a:cubicBezTo>
                  <a:pt x="123090" y="324416"/>
                  <a:pt x="346680" y="100826"/>
                  <a:pt x="622493" y="100826"/>
                </a:cubicBezTo>
                <a:cubicBezTo>
                  <a:pt x="656970" y="100826"/>
                  <a:pt x="690630" y="104320"/>
                  <a:pt x="723140" y="110972"/>
                </a:cubicBezTo>
                <a:lnTo>
                  <a:pt x="808117" y="137351"/>
                </a:lnTo>
                <a:lnTo>
                  <a:pt x="871215" y="85290"/>
                </a:lnTo>
                <a:cubicBezTo>
                  <a:pt x="950920" y="31443"/>
                  <a:pt x="1047006" y="0"/>
                  <a:pt x="11504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3759200" y="2542734"/>
            <a:ext cx="1772530" cy="1772530"/>
          </a:xfrm>
          <a:custGeom>
            <a:avLst/>
            <a:gdLst>
              <a:gd name="connsiteX0" fmla="*/ 886265 w 1772530"/>
              <a:gd name="connsiteY0" fmla="*/ 0 h 1772530"/>
              <a:gd name="connsiteX1" fmla="*/ 1772530 w 1772530"/>
              <a:gd name="connsiteY1" fmla="*/ 886265 h 1772530"/>
              <a:gd name="connsiteX2" fmla="*/ 886265 w 1772530"/>
              <a:gd name="connsiteY2" fmla="*/ 1772530 h 1772530"/>
              <a:gd name="connsiteX3" fmla="*/ 0 w 1772530"/>
              <a:gd name="connsiteY3" fmla="*/ 886265 h 1772530"/>
              <a:gd name="connsiteX4" fmla="*/ 886265 w 1772530"/>
              <a:gd name="connsiteY4" fmla="*/ 0 h 177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530" h="1772530">
                <a:moveTo>
                  <a:pt x="886265" y="0"/>
                </a:moveTo>
                <a:cubicBezTo>
                  <a:pt x="1375736" y="0"/>
                  <a:pt x="1772530" y="396794"/>
                  <a:pt x="1772530" y="886265"/>
                </a:cubicBezTo>
                <a:cubicBezTo>
                  <a:pt x="1772530" y="1375736"/>
                  <a:pt x="1375736" y="1772530"/>
                  <a:pt x="886265" y="1772530"/>
                </a:cubicBezTo>
                <a:cubicBezTo>
                  <a:pt x="396794" y="1772530"/>
                  <a:pt x="0" y="1375736"/>
                  <a:pt x="0" y="886265"/>
                </a:cubicBezTo>
                <a:cubicBezTo>
                  <a:pt x="0" y="396794"/>
                  <a:pt x="396794" y="0"/>
                  <a:pt x="8862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/>
          </a:p>
        </p:txBody>
      </p:sp>
      <p:sp>
        <p:nvSpPr>
          <p:cNvPr id="26" name="Freeform 25"/>
          <p:cNvSpPr/>
          <p:nvPr userDrawn="1"/>
        </p:nvSpPr>
        <p:spPr>
          <a:xfrm>
            <a:off x="9562151" y="2453684"/>
            <a:ext cx="1964841" cy="1945159"/>
          </a:xfrm>
          <a:custGeom>
            <a:avLst/>
            <a:gdLst>
              <a:gd name="connsiteX0" fmla="*/ 1150436 w 1964841"/>
              <a:gd name="connsiteY0" fmla="*/ 0 h 1945159"/>
              <a:gd name="connsiteX1" fmla="*/ 1610594 w 1964841"/>
              <a:gd name="connsiteY1" fmla="*/ 305013 h 1945159"/>
              <a:gd name="connsiteX2" fmla="*/ 1633316 w 1964841"/>
              <a:gd name="connsiteY2" fmla="*/ 378214 h 1945159"/>
              <a:gd name="connsiteX3" fmla="*/ 1659828 w 1964841"/>
              <a:gd name="connsiteY3" fmla="*/ 386444 h 1945159"/>
              <a:gd name="connsiteX4" fmla="*/ 1964841 w 1964841"/>
              <a:gd name="connsiteY4" fmla="*/ 846601 h 1945159"/>
              <a:gd name="connsiteX5" fmla="*/ 1925596 w 1964841"/>
              <a:gd name="connsiteY5" fmla="*/ 1040991 h 1945159"/>
              <a:gd name="connsiteX6" fmla="*/ 1919536 w 1964841"/>
              <a:gd name="connsiteY6" fmla="*/ 1052155 h 1945159"/>
              <a:gd name="connsiteX7" fmla="*/ 1920944 w 1964841"/>
              <a:gd name="connsiteY7" fmla="*/ 1059512 h 1945159"/>
              <a:gd name="connsiteX8" fmla="*/ 1924956 w 1964841"/>
              <a:gd name="connsiteY8" fmla="*/ 1123118 h 1945159"/>
              <a:gd name="connsiteX9" fmla="*/ 1778684 w 1964841"/>
              <a:gd name="connsiteY9" fmla="*/ 1476249 h 1945159"/>
              <a:gd name="connsiteX10" fmla="*/ 1761362 w 1964841"/>
              <a:gd name="connsiteY10" fmla="*/ 1490542 h 1945159"/>
              <a:gd name="connsiteX11" fmla="*/ 1757309 w 1964841"/>
              <a:gd name="connsiteY11" fmla="*/ 1530745 h 1945159"/>
              <a:gd name="connsiteX12" fmla="*/ 1268052 w 1964841"/>
              <a:gd name="connsiteY12" fmla="*/ 1929501 h 1945159"/>
              <a:gd name="connsiteX13" fmla="*/ 1073662 w 1964841"/>
              <a:gd name="connsiteY13" fmla="*/ 1890256 h 1945159"/>
              <a:gd name="connsiteX14" fmla="*/ 1039885 w 1964841"/>
              <a:gd name="connsiteY14" fmla="*/ 1871923 h 1945159"/>
              <a:gd name="connsiteX15" fmla="*/ 998147 w 1964841"/>
              <a:gd name="connsiteY15" fmla="*/ 1895913 h 1945159"/>
              <a:gd name="connsiteX16" fmla="*/ 781635 w 1964841"/>
              <a:gd name="connsiteY16" fmla="*/ 1945159 h 1945159"/>
              <a:gd name="connsiteX17" fmla="*/ 321477 w 1964841"/>
              <a:gd name="connsiteY17" fmla="*/ 1640147 h 1945159"/>
              <a:gd name="connsiteX18" fmla="*/ 300660 w 1964841"/>
              <a:gd name="connsiteY18" fmla="*/ 1573084 h 1945159"/>
              <a:gd name="connsiteX19" fmla="*/ 220182 w 1964841"/>
              <a:gd name="connsiteY19" fmla="*/ 1529402 h 1945159"/>
              <a:gd name="connsiteX20" fmla="*/ 0 w 1964841"/>
              <a:gd name="connsiteY20" fmla="*/ 1115289 h 1945159"/>
              <a:gd name="connsiteX21" fmla="*/ 146272 w 1964841"/>
              <a:gd name="connsiteY21" fmla="*/ 762158 h 1945159"/>
              <a:gd name="connsiteX22" fmla="*/ 151038 w 1964841"/>
              <a:gd name="connsiteY22" fmla="*/ 758225 h 1945159"/>
              <a:gd name="connsiteX23" fmla="*/ 133236 w 1964841"/>
              <a:gd name="connsiteY23" fmla="*/ 700876 h 1945159"/>
              <a:gd name="connsiteX24" fmla="*/ 123090 w 1964841"/>
              <a:gd name="connsiteY24" fmla="*/ 600229 h 1945159"/>
              <a:gd name="connsiteX25" fmla="*/ 622493 w 1964841"/>
              <a:gd name="connsiteY25" fmla="*/ 100826 h 1945159"/>
              <a:gd name="connsiteX26" fmla="*/ 723140 w 1964841"/>
              <a:gd name="connsiteY26" fmla="*/ 110972 h 1945159"/>
              <a:gd name="connsiteX27" fmla="*/ 808117 w 1964841"/>
              <a:gd name="connsiteY27" fmla="*/ 137351 h 1945159"/>
              <a:gd name="connsiteX28" fmla="*/ 871215 w 1964841"/>
              <a:gd name="connsiteY28" fmla="*/ 85290 h 1945159"/>
              <a:gd name="connsiteX29" fmla="*/ 1150436 w 1964841"/>
              <a:gd name="connsiteY29" fmla="*/ 0 h 194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64841" h="1945159">
                <a:moveTo>
                  <a:pt x="1150436" y="0"/>
                </a:moveTo>
                <a:cubicBezTo>
                  <a:pt x="1357296" y="0"/>
                  <a:pt x="1534780" y="125770"/>
                  <a:pt x="1610594" y="305013"/>
                </a:cubicBezTo>
                <a:lnTo>
                  <a:pt x="1633316" y="378214"/>
                </a:lnTo>
                <a:lnTo>
                  <a:pt x="1659828" y="386444"/>
                </a:lnTo>
                <a:cubicBezTo>
                  <a:pt x="1839072" y="462257"/>
                  <a:pt x="1964841" y="639741"/>
                  <a:pt x="1964841" y="846601"/>
                </a:cubicBezTo>
                <a:cubicBezTo>
                  <a:pt x="1964841" y="915554"/>
                  <a:pt x="1950867" y="981244"/>
                  <a:pt x="1925596" y="1040991"/>
                </a:cubicBezTo>
                <a:lnTo>
                  <a:pt x="1919536" y="1052155"/>
                </a:lnTo>
                <a:lnTo>
                  <a:pt x="1920944" y="1059512"/>
                </a:lnTo>
                <a:cubicBezTo>
                  <a:pt x="1923591" y="1080341"/>
                  <a:pt x="1924956" y="1101570"/>
                  <a:pt x="1924956" y="1123118"/>
                </a:cubicBezTo>
                <a:cubicBezTo>
                  <a:pt x="1924956" y="1261025"/>
                  <a:pt x="1869059" y="1385875"/>
                  <a:pt x="1778684" y="1476249"/>
                </a:cubicBezTo>
                <a:lnTo>
                  <a:pt x="1761362" y="1490542"/>
                </a:lnTo>
                <a:lnTo>
                  <a:pt x="1757309" y="1530745"/>
                </a:lnTo>
                <a:cubicBezTo>
                  <a:pt x="1710742" y="1758315"/>
                  <a:pt x="1509388" y="1929501"/>
                  <a:pt x="1268052" y="1929501"/>
                </a:cubicBezTo>
                <a:cubicBezTo>
                  <a:pt x="1199099" y="1929501"/>
                  <a:pt x="1133410" y="1915527"/>
                  <a:pt x="1073662" y="1890256"/>
                </a:cubicBezTo>
                <a:lnTo>
                  <a:pt x="1039885" y="1871923"/>
                </a:lnTo>
                <a:lnTo>
                  <a:pt x="998147" y="1895913"/>
                </a:lnTo>
                <a:cubicBezTo>
                  <a:pt x="932649" y="1927473"/>
                  <a:pt x="859208" y="1945159"/>
                  <a:pt x="781635" y="1945159"/>
                </a:cubicBezTo>
                <a:cubicBezTo>
                  <a:pt x="574775" y="1945159"/>
                  <a:pt x="397291" y="1819390"/>
                  <a:pt x="321477" y="1640147"/>
                </a:cubicBezTo>
                <a:lnTo>
                  <a:pt x="300660" y="1573084"/>
                </a:lnTo>
                <a:lnTo>
                  <a:pt x="220182" y="1529402"/>
                </a:lnTo>
                <a:cubicBezTo>
                  <a:pt x="87340" y="1439656"/>
                  <a:pt x="0" y="1287672"/>
                  <a:pt x="0" y="1115289"/>
                </a:cubicBezTo>
                <a:cubicBezTo>
                  <a:pt x="0" y="977383"/>
                  <a:pt x="55897" y="852532"/>
                  <a:pt x="146272" y="762158"/>
                </a:cubicBezTo>
                <a:lnTo>
                  <a:pt x="151038" y="758225"/>
                </a:lnTo>
                <a:lnTo>
                  <a:pt x="133236" y="700876"/>
                </a:lnTo>
                <a:cubicBezTo>
                  <a:pt x="126584" y="668366"/>
                  <a:pt x="123090" y="634706"/>
                  <a:pt x="123090" y="600229"/>
                </a:cubicBezTo>
                <a:cubicBezTo>
                  <a:pt x="123090" y="324416"/>
                  <a:pt x="346680" y="100826"/>
                  <a:pt x="622493" y="100826"/>
                </a:cubicBezTo>
                <a:cubicBezTo>
                  <a:pt x="656970" y="100826"/>
                  <a:pt x="690630" y="104320"/>
                  <a:pt x="723140" y="110972"/>
                </a:cubicBezTo>
                <a:lnTo>
                  <a:pt x="808117" y="137351"/>
                </a:lnTo>
                <a:lnTo>
                  <a:pt x="871215" y="85290"/>
                </a:lnTo>
                <a:cubicBezTo>
                  <a:pt x="950920" y="31443"/>
                  <a:pt x="1047006" y="0"/>
                  <a:pt x="11504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658306" y="2539998"/>
            <a:ext cx="1772530" cy="1772530"/>
          </a:xfrm>
          <a:custGeom>
            <a:avLst/>
            <a:gdLst>
              <a:gd name="connsiteX0" fmla="*/ 886265 w 1772530"/>
              <a:gd name="connsiteY0" fmla="*/ 0 h 1772530"/>
              <a:gd name="connsiteX1" fmla="*/ 1772530 w 1772530"/>
              <a:gd name="connsiteY1" fmla="*/ 886265 h 1772530"/>
              <a:gd name="connsiteX2" fmla="*/ 886265 w 1772530"/>
              <a:gd name="connsiteY2" fmla="*/ 1772530 h 1772530"/>
              <a:gd name="connsiteX3" fmla="*/ 0 w 1772530"/>
              <a:gd name="connsiteY3" fmla="*/ 886265 h 1772530"/>
              <a:gd name="connsiteX4" fmla="*/ 886265 w 1772530"/>
              <a:gd name="connsiteY4" fmla="*/ 0 h 177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530" h="1772530">
                <a:moveTo>
                  <a:pt x="886265" y="0"/>
                </a:moveTo>
                <a:cubicBezTo>
                  <a:pt x="1375736" y="0"/>
                  <a:pt x="1772530" y="396794"/>
                  <a:pt x="1772530" y="886265"/>
                </a:cubicBezTo>
                <a:cubicBezTo>
                  <a:pt x="1772530" y="1375736"/>
                  <a:pt x="1375736" y="1772530"/>
                  <a:pt x="886265" y="1772530"/>
                </a:cubicBezTo>
                <a:cubicBezTo>
                  <a:pt x="396794" y="1772530"/>
                  <a:pt x="0" y="1375736"/>
                  <a:pt x="0" y="886265"/>
                </a:cubicBezTo>
                <a:cubicBezTo>
                  <a:pt x="0" y="396794"/>
                  <a:pt x="396794" y="0"/>
                  <a:pt x="8862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612598" y="2456420"/>
            <a:ext cx="1964841" cy="1945159"/>
          </a:xfrm>
          <a:custGeom>
            <a:avLst/>
            <a:gdLst>
              <a:gd name="connsiteX0" fmla="*/ 1150436 w 1964841"/>
              <a:gd name="connsiteY0" fmla="*/ 0 h 1945159"/>
              <a:gd name="connsiteX1" fmla="*/ 1610594 w 1964841"/>
              <a:gd name="connsiteY1" fmla="*/ 305013 h 1945159"/>
              <a:gd name="connsiteX2" fmla="*/ 1633316 w 1964841"/>
              <a:gd name="connsiteY2" fmla="*/ 378214 h 1945159"/>
              <a:gd name="connsiteX3" fmla="*/ 1659828 w 1964841"/>
              <a:gd name="connsiteY3" fmla="*/ 386444 h 1945159"/>
              <a:gd name="connsiteX4" fmla="*/ 1964841 w 1964841"/>
              <a:gd name="connsiteY4" fmla="*/ 846601 h 1945159"/>
              <a:gd name="connsiteX5" fmla="*/ 1925596 w 1964841"/>
              <a:gd name="connsiteY5" fmla="*/ 1040991 h 1945159"/>
              <a:gd name="connsiteX6" fmla="*/ 1919536 w 1964841"/>
              <a:gd name="connsiteY6" fmla="*/ 1052155 h 1945159"/>
              <a:gd name="connsiteX7" fmla="*/ 1920944 w 1964841"/>
              <a:gd name="connsiteY7" fmla="*/ 1059512 h 1945159"/>
              <a:gd name="connsiteX8" fmla="*/ 1924956 w 1964841"/>
              <a:gd name="connsiteY8" fmla="*/ 1123118 h 1945159"/>
              <a:gd name="connsiteX9" fmla="*/ 1778684 w 1964841"/>
              <a:gd name="connsiteY9" fmla="*/ 1476249 h 1945159"/>
              <a:gd name="connsiteX10" fmla="*/ 1761362 w 1964841"/>
              <a:gd name="connsiteY10" fmla="*/ 1490542 h 1945159"/>
              <a:gd name="connsiteX11" fmla="*/ 1757309 w 1964841"/>
              <a:gd name="connsiteY11" fmla="*/ 1530745 h 1945159"/>
              <a:gd name="connsiteX12" fmla="*/ 1268052 w 1964841"/>
              <a:gd name="connsiteY12" fmla="*/ 1929501 h 1945159"/>
              <a:gd name="connsiteX13" fmla="*/ 1073662 w 1964841"/>
              <a:gd name="connsiteY13" fmla="*/ 1890256 h 1945159"/>
              <a:gd name="connsiteX14" fmla="*/ 1039885 w 1964841"/>
              <a:gd name="connsiteY14" fmla="*/ 1871923 h 1945159"/>
              <a:gd name="connsiteX15" fmla="*/ 998147 w 1964841"/>
              <a:gd name="connsiteY15" fmla="*/ 1895913 h 1945159"/>
              <a:gd name="connsiteX16" fmla="*/ 781635 w 1964841"/>
              <a:gd name="connsiteY16" fmla="*/ 1945159 h 1945159"/>
              <a:gd name="connsiteX17" fmla="*/ 321477 w 1964841"/>
              <a:gd name="connsiteY17" fmla="*/ 1640147 h 1945159"/>
              <a:gd name="connsiteX18" fmla="*/ 300660 w 1964841"/>
              <a:gd name="connsiteY18" fmla="*/ 1573084 h 1945159"/>
              <a:gd name="connsiteX19" fmla="*/ 220182 w 1964841"/>
              <a:gd name="connsiteY19" fmla="*/ 1529402 h 1945159"/>
              <a:gd name="connsiteX20" fmla="*/ 0 w 1964841"/>
              <a:gd name="connsiteY20" fmla="*/ 1115289 h 1945159"/>
              <a:gd name="connsiteX21" fmla="*/ 146272 w 1964841"/>
              <a:gd name="connsiteY21" fmla="*/ 762158 h 1945159"/>
              <a:gd name="connsiteX22" fmla="*/ 151038 w 1964841"/>
              <a:gd name="connsiteY22" fmla="*/ 758225 h 1945159"/>
              <a:gd name="connsiteX23" fmla="*/ 133236 w 1964841"/>
              <a:gd name="connsiteY23" fmla="*/ 700876 h 1945159"/>
              <a:gd name="connsiteX24" fmla="*/ 123090 w 1964841"/>
              <a:gd name="connsiteY24" fmla="*/ 600229 h 1945159"/>
              <a:gd name="connsiteX25" fmla="*/ 622493 w 1964841"/>
              <a:gd name="connsiteY25" fmla="*/ 100826 h 1945159"/>
              <a:gd name="connsiteX26" fmla="*/ 723140 w 1964841"/>
              <a:gd name="connsiteY26" fmla="*/ 110972 h 1945159"/>
              <a:gd name="connsiteX27" fmla="*/ 808117 w 1964841"/>
              <a:gd name="connsiteY27" fmla="*/ 137351 h 1945159"/>
              <a:gd name="connsiteX28" fmla="*/ 871215 w 1964841"/>
              <a:gd name="connsiteY28" fmla="*/ 85290 h 1945159"/>
              <a:gd name="connsiteX29" fmla="*/ 1150436 w 1964841"/>
              <a:gd name="connsiteY29" fmla="*/ 0 h 194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64841" h="1945159">
                <a:moveTo>
                  <a:pt x="1150436" y="0"/>
                </a:moveTo>
                <a:cubicBezTo>
                  <a:pt x="1357296" y="0"/>
                  <a:pt x="1534780" y="125770"/>
                  <a:pt x="1610594" y="305013"/>
                </a:cubicBezTo>
                <a:lnTo>
                  <a:pt x="1633316" y="378214"/>
                </a:lnTo>
                <a:lnTo>
                  <a:pt x="1659828" y="386444"/>
                </a:lnTo>
                <a:cubicBezTo>
                  <a:pt x="1839072" y="462257"/>
                  <a:pt x="1964841" y="639741"/>
                  <a:pt x="1964841" y="846601"/>
                </a:cubicBezTo>
                <a:cubicBezTo>
                  <a:pt x="1964841" y="915554"/>
                  <a:pt x="1950867" y="981244"/>
                  <a:pt x="1925596" y="1040991"/>
                </a:cubicBezTo>
                <a:lnTo>
                  <a:pt x="1919536" y="1052155"/>
                </a:lnTo>
                <a:lnTo>
                  <a:pt x="1920944" y="1059512"/>
                </a:lnTo>
                <a:cubicBezTo>
                  <a:pt x="1923591" y="1080341"/>
                  <a:pt x="1924956" y="1101570"/>
                  <a:pt x="1924956" y="1123118"/>
                </a:cubicBezTo>
                <a:cubicBezTo>
                  <a:pt x="1924956" y="1261025"/>
                  <a:pt x="1869059" y="1385875"/>
                  <a:pt x="1778684" y="1476249"/>
                </a:cubicBezTo>
                <a:lnTo>
                  <a:pt x="1761362" y="1490542"/>
                </a:lnTo>
                <a:lnTo>
                  <a:pt x="1757309" y="1530745"/>
                </a:lnTo>
                <a:cubicBezTo>
                  <a:pt x="1710742" y="1758315"/>
                  <a:pt x="1509388" y="1929501"/>
                  <a:pt x="1268052" y="1929501"/>
                </a:cubicBezTo>
                <a:cubicBezTo>
                  <a:pt x="1199099" y="1929501"/>
                  <a:pt x="1133410" y="1915527"/>
                  <a:pt x="1073662" y="1890256"/>
                </a:cubicBezTo>
                <a:lnTo>
                  <a:pt x="1039885" y="1871923"/>
                </a:lnTo>
                <a:lnTo>
                  <a:pt x="998147" y="1895913"/>
                </a:lnTo>
                <a:cubicBezTo>
                  <a:pt x="932649" y="1927473"/>
                  <a:pt x="859208" y="1945159"/>
                  <a:pt x="781635" y="1945159"/>
                </a:cubicBezTo>
                <a:cubicBezTo>
                  <a:pt x="574775" y="1945159"/>
                  <a:pt x="397291" y="1819390"/>
                  <a:pt x="321477" y="1640147"/>
                </a:cubicBezTo>
                <a:lnTo>
                  <a:pt x="300660" y="1573084"/>
                </a:lnTo>
                <a:lnTo>
                  <a:pt x="220182" y="1529402"/>
                </a:lnTo>
                <a:cubicBezTo>
                  <a:pt x="87340" y="1439656"/>
                  <a:pt x="0" y="1287672"/>
                  <a:pt x="0" y="1115289"/>
                </a:cubicBezTo>
                <a:cubicBezTo>
                  <a:pt x="0" y="977383"/>
                  <a:pt x="55897" y="852532"/>
                  <a:pt x="146272" y="762158"/>
                </a:cubicBezTo>
                <a:lnTo>
                  <a:pt x="151038" y="758225"/>
                </a:lnTo>
                <a:lnTo>
                  <a:pt x="133236" y="700876"/>
                </a:lnTo>
                <a:cubicBezTo>
                  <a:pt x="126584" y="668366"/>
                  <a:pt x="123090" y="634706"/>
                  <a:pt x="123090" y="600229"/>
                </a:cubicBezTo>
                <a:cubicBezTo>
                  <a:pt x="123090" y="324416"/>
                  <a:pt x="346680" y="100826"/>
                  <a:pt x="622493" y="100826"/>
                </a:cubicBezTo>
                <a:cubicBezTo>
                  <a:pt x="656970" y="100826"/>
                  <a:pt x="690630" y="104320"/>
                  <a:pt x="723140" y="110972"/>
                </a:cubicBezTo>
                <a:lnTo>
                  <a:pt x="808117" y="137351"/>
                </a:lnTo>
                <a:lnTo>
                  <a:pt x="871215" y="85290"/>
                </a:lnTo>
                <a:cubicBezTo>
                  <a:pt x="950920" y="31443"/>
                  <a:pt x="1047006" y="0"/>
                  <a:pt x="11504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6"/>
          </p:nvPr>
        </p:nvSpPr>
        <p:spPr>
          <a:xfrm>
            <a:off x="6708753" y="2542734"/>
            <a:ext cx="1772530" cy="1772530"/>
          </a:xfrm>
          <a:custGeom>
            <a:avLst/>
            <a:gdLst>
              <a:gd name="connsiteX0" fmla="*/ 886265 w 1772530"/>
              <a:gd name="connsiteY0" fmla="*/ 0 h 1772530"/>
              <a:gd name="connsiteX1" fmla="*/ 1772530 w 1772530"/>
              <a:gd name="connsiteY1" fmla="*/ 886265 h 1772530"/>
              <a:gd name="connsiteX2" fmla="*/ 886265 w 1772530"/>
              <a:gd name="connsiteY2" fmla="*/ 1772530 h 1772530"/>
              <a:gd name="connsiteX3" fmla="*/ 0 w 1772530"/>
              <a:gd name="connsiteY3" fmla="*/ 886265 h 1772530"/>
              <a:gd name="connsiteX4" fmla="*/ 886265 w 1772530"/>
              <a:gd name="connsiteY4" fmla="*/ 0 h 177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530" h="1772530">
                <a:moveTo>
                  <a:pt x="886265" y="0"/>
                </a:moveTo>
                <a:cubicBezTo>
                  <a:pt x="1375736" y="0"/>
                  <a:pt x="1772530" y="396794"/>
                  <a:pt x="1772530" y="886265"/>
                </a:cubicBezTo>
                <a:cubicBezTo>
                  <a:pt x="1772530" y="1375736"/>
                  <a:pt x="1375736" y="1772530"/>
                  <a:pt x="886265" y="1772530"/>
                </a:cubicBezTo>
                <a:cubicBezTo>
                  <a:pt x="396794" y="1772530"/>
                  <a:pt x="0" y="1375736"/>
                  <a:pt x="0" y="886265"/>
                </a:cubicBezTo>
                <a:cubicBezTo>
                  <a:pt x="0" y="396794"/>
                  <a:pt x="396794" y="0"/>
                  <a:pt x="8862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713492" y="454704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713492" y="485374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3717217" y="454704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3717217" y="485374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6720942" y="4547044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33"/>
          </p:nvPr>
        </p:nvSpPr>
        <p:spPr>
          <a:xfrm>
            <a:off x="6720942" y="4853748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9724667" y="4546572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35"/>
          </p:nvPr>
        </p:nvSpPr>
        <p:spPr>
          <a:xfrm>
            <a:off x="9724667" y="4853276"/>
            <a:ext cx="1814513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0195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3B45-EBC3-4B8F-BF90-BDE960F48CE7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33" hasCustomPrompt="1"/>
          </p:nvPr>
        </p:nvSpPr>
        <p:spPr>
          <a:xfrm>
            <a:off x="308985" y="1987212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34" hasCustomPrompt="1"/>
          </p:nvPr>
        </p:nvSpPr>
        <p:spPr>
          <a:xfrm>
            <a:off x="308985" y="4300488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2" name="Picture Placeholder 30"/>
          <p:cNvSpPr>
            <a:spLocks noGrp="1"/>
          </p:cNvSpPr>
          <p:nvPr>
            <p:ph type="pic" sz="quarter" idx="35" hasCustomPrompt="1"/>
          </p:nvPr>
        </p:nvSpPr>
        <p:spPr>
          <a:xfrm>
            <a:off x="4209040" y="1987212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3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4209040" y="4300488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4" name="Picture Placeholder 30"/>
          <p:cNvSpPr>
            <a:spLocks noGrp="1"/>
          </p:cNvSpPr>
          <p:nvPr>
            <p:ph type="pic" sz="quarter" idx="37" hasCustomPrompt="1"/>
          </p:nvPr>
        </p:nvSpPr>
        <p:spPr>
          <a:xfrm>
            <a:off x="8109095" y="1987212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5" name="Picture Placeholder 30"/>
          <p:cNvSpPr>
            <a:spLocks noGrp="1"/>
          </p:cNvSpPr>
          <p:nvPr>
            <p:ph type="pic" sz="quarter" idx="38" hasCustomPrompt="1"/>
          </p:nvPr>
        </p:nvSpPr>
        <p:spPr>
          <a:xfrm>
            <a:off x="8109095" y="4300488"/>
            <a:ext cx="3773920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90050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25" grpId="0" animBg="1"/>
      <p:bldP spid="42" grpId="0" animBg="1"/>
      <p:bldP spid="43" grpId="0" animBg="1"/>
      <p:bldP spid="44" grpId="0" animBg="1"/>
      <p:bldP spid="4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184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8D8F-BE69-43C2-99F0-8902544E39EA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5499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3E20-AB43-4793-B4FF-03392D9B5F8A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30"/>
          <p:cNvSpPr>
            <a:spLocks noGrp="1"/>
          </p:cNvSpPr>
          <p:nvPr>
            <p:ph type="pic" sz="quarter" idx="35" hasCustomPrompt="1"/>
          </p:nvPr>
        </p:nvSpPr>
        <p:spPr>
          <a:xfrm>
            <a:off x="507135" y="1983474"/>
            <a:ext cx="5519593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3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507134" y="4342054"/>
            <a:ext cx="5519593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6" name="Picture Placeholder 30"/>
          <p:cNvSpPr>
            <a:spLocks noGrp="1"/>
          </p:cNvSpPr>
          <p:nvPr>
            <p:ph type="pic" sz="quarter" idx="37" hasCustomPrompt="1"/>
          </p:nvPr>
        </p:nvSpPr>
        <p:spPr>
          <a:xfrm>
            <a:off x="6179133" y="1983474"/>
            <a:ext cx="5519593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7" name="Picture Placeholder 30"/>
          <p:cNvSpPr>
            <a:spLocks noGrp="1"/>
          </p:cNvSpPr>
          <p:nvPr>
            <p:ph type="pic" sz="quarter" idx="38" hasCustomPrompt="1"/>
          </p:nvPr>
        </p:nvSpPr>
        <p:spPr>
          <a:xfrm>
            <a:off x="6179132" y="4342054"/>
            <a:ext cx="5519593" cy="218300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39" hasCustomPrompt="1"/>
          </p:nvPr>
        </p:nvSpPr>
        <p:spPr>
          <a:xfrm>
            <a:off x="4731330" y="2893088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r">
              <a:defRPr sz="10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4731331" y="3492745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4731331" y="3799449"/>
            <a:ext cx="2743200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31337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animBg="1"/>
      <p:bldP spid="16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 userDrawn="1"/>
        </p:nvSpPr>
        <p:spPr>
          <a:xfrm>
            <a:off x="8372331" y="4003119"/>
            <a:ext cx="2762538" cy="202276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ounded Rectangle 29"/>
          <p:cNvSpPr/>
          <p:nvPr userDrawn="1"/>
        </p:nvSpPr>
        <p:spPr>
          <a:xfrm>
            <a:off x="4714731" y="4003119"/>
            <a:ext cx="2762538" cy="202276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ounded Rectangle 5"/>
          <p:cNvSpPr/>
          <p:nvPr userDrawn="1"/>
        </p:nvSpPr>
        <p:spPr>
          <a:xfrm>
            <a:off x="1057131" y="4003119"/>
            <a:ext cx="2762538" cy="202276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21D1-6311-458A-B4FF-7C93EFEC253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43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1057131" y="2078182"/>
            <a:ext cx="2762538" cy="27016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30"/>
          <p:cNvSpPr>
            <a:spLocks noGrp="1"/>
          </p:cNvSpPr>
          <p:nvPr>
            <p:ph type="pic" sz="quarter" idx="37" hasCustomPrompt="1"/>
          </p:nvPr>
        </p:nvSpPr>
        <p:spPr>
          <a:xfrm>
            <a:off x="4714731" y="2078182"/>
            <a:ext cx="2762538" cy="27016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38" hasCustomPrompt="1"/>
          </p:nvPr>
        </p:nvSpPr>
        <p:spPr>
          <a:xfrm>
            <a:off x="8372331" y="2078182"/>
            <a:ext cx="2762538" cy="27016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4" name="Picture Placeholder 30"/>
          <p:cNvSpPr>
            <a:spLocks noGrp="1"/>
          </p:cNvSpPr>
          <p:nvPr>
            <p:ph type="pic" sz="quarter" idx="39" hasCustomPrompt="1"/>
          </p:nvPr>
        </p:nvSpPr>
        <p:spPr>
          <a:xfrm>
            <a:off x="1057131" y="4142509"/>
            <a:ext cx="2762538" cy="637309"/>
          </a:xfrm>
          <a:solidFill>
            <a:schemeClr val="accent1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40" hasCustomPrompt="1"/>
          </p:nvPr>
        </p:nvSpPr>
        <p:spPr>
          <a:xfrm>
            <a:off x="4714731" y="4142509"/>
            <a:ext cx="2762538" cy="637309"/>
          </a:xfrm>
          <a:solidFill>
            <a:schemeClr val="accent2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41" hasCustomPrompt="1"/>
          </p:nvPr>
        </p:nvSpPr>
        <p:spPr>
          <a:xfrm>
            <a:off x="8372331" y="4142509"/>
            <a:ext cx="2762538" cy="637309"/>
          </a:xfrm>
          <a:solidFill>
            <a:schemeClr val="accent4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1057131" y="4332757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4734069" y="4332756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43"/>
          </p:nvPr>
        </p:nvSpPr>
        <p:spPr>
          <a:xfrm>
            <a:off x="8372331" y="4332756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44"/>
          </p:nvPr>
        </p:nvSpPr>
        <p:spPr>
          <a:xfrm>
            <a:off x="1057131" y="5014501"/>
            <a:ext cx="2743200" cy="682675"/>
          </a:xfr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45"/>
          </p:nvPr>
        </p:nvSpPr>
        <p:spPr>
          <a:xfrm>
            <a:off x="4695393" y="5014500"/>
            <a:ext cx="2743200" cy="682675"/>
          </a:xfr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46"/>
          </p:nvPr>
        </p:nvSpPr>
        <p:spPr>
          <a:xfrm>
            <a:off x="8380703" y="5014500"/>
            <a:ext cx="2743200" cy="682675"/>
          </a:xfr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9990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6" grpId="0" animBg="1"/>
      <p:bldP spid="43" grpId="0" animBg="1"/>
      <p:bldP spid="15" grpId="0"/>
      <p:bldP spid="1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BE97-F26F-4872-9B0E-1F7B32804B9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43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590262" y="1729839"/>
            <a:ext cx="2762538" cy="20643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30"/>
          <p:cNvSpPr>
            <a:spLocks noGrp="1"/>
          </p:cNvSpPr>
          <p:nvPr>
            <p:ph type="pic" sz="quarter" idx="39" hasCustomPrompt="1"/>
          </p:nvPr>
        </p:nvSpPr>
        <p:spPr>
          <a:xfrm>
            <a:off x="590262" y="3794166"/>
            <a:ext cx="2762538" cy="637309"/>
          </a:xfrm>
          <a:solidFill>
            <a:schemeClr val="accent1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590262" y="3984414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Picture Placeholder 30"/>
          <p:cNvSpPr>
            <a:spLocks noGrp="1"/>
          </p:cNvSpPr>
          <p:nvPr>
            <p:ph type="pic" sz="quarter" idx="40" hasCustomPrompt="1"/>
          </p:nvPr>
        </p:nvSpPr>
        <p:spPr>
          <a:xfrm>
            <a:off x="3352800" y="3794166"/>
            <a:ext cx="2762538" cy="637309"/>
          </a:xfrm>
          <a:solidFill>
            <a:schemeClr val="accent2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3352800" y="3984414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6" name="Picture Placeholder 30"/>
          <p:cNvSpPr>
            <a:spLocks noGrp="1"/>
          </p:cNvSpPr>
          <p:nvPr>
            <p:ph type="pic" sz="quarter" idx="42" hasCustomPrompt="1"/>
          </p:nvPr>
        </p:nvSpPr>
        <p:spPr>
          <a:xfrm>
            <a:off x="6115338" y="3782703"/>
            <a:ext cx="2762538" cy="637309"/>
          </a:xfrm>
          <a:solidFill>
            <a:schemeClr val="accent3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37" name="Text Placeholder 21"/>
          <p:cNvSpPr>
            <a:spLocks noGrp="1"/>
          </p:cNvSpPr>
          <p:nvPr>
            <p:ph type="body" sz="quarter" idx="43"/>
          </p:nvPr>
        </p:nvSpPr>
        <p:spPr>
          <a:xfrm>
            <a:off x="6115338" y="3972951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8" name="Picture Placeholder 30"/>
          <p:cNvSpPr>
            <a:spLocks noGrp="1"/>
          </p:cNvSpPr>
          <p:nvPr>
            <p:ph type="pic" sz="quarter" idx="44" hasCustomPrompt="1"/>
          </p:nvPr>
        </p:nvSpPr>
        <p:spPr>
          <a:xfrm>
            <a:off x="3352800" y="4431473"/>
            <a:ext cx="2762538" cy="20643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9" name="Picture Placeholder 30"/>
          <p:cNvSpPr>
            <a:spLocks noGrp="1"/>
          </p:cNvSpPr>
          <p:nvPr>
            <p:ph type="pic" sz="quarter" idx="45" hasCustomPrompt="1"/>
          </p:nvPr>
        </p:nvSpPr>
        <p:spPr>
          <a:xfrm>
            <a:off x="6115338" y="1726630"/>
            <a:ext cx="2762538" cy="20643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0" name="Picture Placeholder 30"/>
          <p:cNvSpPr>
            <a:spLocks noGrp="1"/>
          </p:cNvSpPr>
          <p:nvPr>
            <p:ph type="pic" sz="quarter" idx="46" hasCustomPrompt="1"/>
          </p:nvPr>
        </p:nvSpPr>
        <p:spPr>
          <a:xfrm>
            <a:off x="8858538" y="3782703"/>
            <a:ext cx="2762538" cy="637309"/>
          </a:xfrm>
          <a:solidFill>
            <a:schemeClr val="accent4"/>
          </a:solidFill>
        </p:spPr>
        <p:txBody>
          <a:bodyPr>
            <a:normAutofit/>
          </a:bodyPr>
          <a:lstStyle>
            <a:lvl1pPr algn="r">
              <a:defRPr sz="105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47"/>
          </p:nvPr>
        </p:nvSpPr>
        <p:spPr>
          <a:xfrm>
            <a:off x="8858538" y="3972951"/>
            <a:ext cx="2743200" cy="2568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2" name="Picture Placeholder 30"/>
          <p:cNvSpPr>
            <a:spLocks noGrp="1"/>
          </p:cNvSpPr>
          <p:nvPr>
            <p:ph type="pic" sz="quarter" idx="48" hasCustomPrompt="1"/>
          </p:nvPr>
        </p:nvSpPr>
        <p:spPr>
          <a:xfrm>
            <a:off x="8848869" y="4408547"/>
            <a:ext cx="2762538" cy="20643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49"/>
          </p:nvPr>
        </p:nvSpPr>
        <p:spPr>
          <a:xfrm>
            <a:off x="628994" y="4555101"/>
            <a:ext cx="2376072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628994" y="4861805"/>
            <a:ext cx="2376072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50"/>
          </p:nvPr>
        </p:nvSpPr>
        <p:spPr>
          <a:xfrm>
            <a:off x="3536364" y="1936648"/>
            <a:ext cx="2376072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51"/>
          </p:nvPr>
        </p:nvSpPr>
        <p:spPr>
          <a:xfrm>
            <a:off x="3536364" y="2243352"/>
            <a:ext cx="2376072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52"/>
          </p:nvPr>
        </p:nvSpPr>
        <p:spPr>
          <a:xfrm>
            <a:off x="6294067" y="4555101"/>
            <a:ext cx="2376072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53"/>
          </p:nvPr>
        </p:nvSpPr>
        <p:spPr>
          <a:xfrm>
            <a:off x="6294067" y="4861805"/>
            <a:ext cx="2376072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54"/>
          </p:nvPr>
        </p:nvSpPr>
        <p:spPr>
          <a:xfrm>
            <a:off x="9061440" y="1936648"/>
            <a:ext cx="2376072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55"/>
          </p:nvPr>
        </p:nvSpPr>
        <p:spPr>
          <a:xfrm>
            <a:off x="9061440" y="2243352"/>
            <a:ext cx="2376072" cy="130404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23734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5" grpId="0"/>
      <p:bldP spid="1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3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58750" y="2006600"/>
            <a:ext cx="12509500" cy="4159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639F-1184-4253-89FB-1CF783E9C739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05200" y="2006600"/>
            <a:ext cx="5181600" cy="415925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79809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" y="692150"/>
            <a:ext cx="4687664" cy="3679952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38200" y="4372102"/>
            <a:ext cx="1175430" cy="97234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99574" y="4372102"/>
            <a:ext cx="1175430" cy="97234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692150"/>
            <a:ext cx="5616574" cy="970396"/>
          </a:xfrm>
        </p:spPr>
        <p:txBody>
          <a:bodyPr/>
          <a:lstStyle>
            <a:lvl1pPr algn="l"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6B4B-B0C8-4D88-8718-34A5487FC90B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0" y="1702911"/>
            <a:ext cx="5616575" cy="27298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175004" y="4372102"/>
            <a:ext cx="1175430" cy="97234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50434" y="4372102"/>
            <a:ext cx="1175430" cy="972340"/>
          </a:xfrm>
          <a:solidFill>
            <a:schemeClr val="bg1">
              <a:lumMod val="85000"/>
            </a:schemeClr>
          </a:solidFill>
          <a:ln w="57150">
            <a:solidFill>
              <a:schemeClr val="bg1"/>
            </a:solidFill>
          </a:ln>
        </p:spPr>
        <p:txBody>
          <a:bodyPr/>
          <a:lstStyle/>
          <a:p>
            <a:endParaRPr lang="en-AU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6099595" y="2959028"/>
            <a:ext cx="5616575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6099595" y="3368138"/>
            <a:ext cx="5616575" cy="267486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35" hasCustomPrompt="1"/>
          </p:nvPr>
        </p:nvSpPr>
        <p:spPr>
          <a:xfrm>
            <a:off x="2943025" y="2171676"/>
            <a:ext cx="478016" cy="720899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1</a:t>
            </a:r>
            <a:endParaRPr lang="en-AU" dirty="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1186835" y="4644385"/>
            <a:ext cx="478016" cy="4277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2</a:t>
            </a:r>
            <a:endParaRPr lang="en-AU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7" hasCustomPrompt="1"/>
          </p:nvPr>
        </p:nvSpPr>
        <p:spPr>
          <a:xfrm>
            <a:off x="2348209" y="4644385"/>
            <a:ext cx="478016" cy="4277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3</a:t>
            </a:r>
            <a:endParaRPr lang="en-AU" dirty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8" hasCustomPrompt="1"/>
          </p:nvPr>
        </p:nvSpPr>
        <p:spPr>
          <a:xfrm>
            <a:off x="3518358" y="4644385"/>
            <a:ext cx="478016" cy="4277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4</a:t>
            </a:r>
            <a:endParaRPr lang="en-AU" dirty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39" hasCustomPrompt="1"/>
          </p:nvPr>
        </p:nvSpPr>
        <p:spPr>
          <a:xfrm>
            <a:off x="4699141" y="4644385"/>
            <a:ext cx="478016" cy="4277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0111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2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2673352"/>
            <a:ext cx="4605193" cy="1559213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DB4D-EA8B-4293-93D8-4DEEACBF85E3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4" y="2394613"/>
            <a:ext cx="2164273" cy="4588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4" y="4418436"/>
            <a:ext cx="4605193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84897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9E97-4D19-441C-885A-C24E6306C88D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714500" y="1695450"/>
            <a:ext cx="104775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Isosceles Triangle 8"/>
          <p:cNvSpPr/>
          <p:nvPr userDrawn="1"/>
        </p:nvSpPr>
        <p:spPr>
          <a:xfrm rot="10800000">
            <a:off x="1890032" y="1731450"/>
            <a:ext cx="516618" cy="2528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365620"/>
            <a:ext cx="5389418" cy="449238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4905829" y="2931885"/>
            <a:ext cx="878115" cy="878115"/>
          </a:xfrm>
          <a:custGeom>
            <a:avLst/>
            <a:gdLst>
              <a:gd name="connsiteX0" fmla="*/ 595086 w 1190172"/>
              <a:gd name="connsiteY0" fmla="*/ 0 h 1190172"/>
              <a:gd name="connsiteX1" fmla="*/ 1190172 w 1190172"/>
              <a:gd name="connsiteY1" fmla="*/ 595086 h 1190172"/>
              <a:gd name="connsiteX2" fmla="*/ 595086 w 1190172"/>
              <a:gd name="connsiteY2" fmla="*/ 1190172 h 1190172"/>
              <a:gd name="connsiteX3" fmla="*/ 0 w 1190172"/>
              <a:gd name="connsiteY3" fmla="*/ 595086 h 1190172"/>
              <a:gd name="connsiteX4" fmla="*/ 595086 w 1190172"/>
              <a:gd name="connsiteY4" fmla="*/ 0 h 11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172" h="1190172">
                <a:moveTo>
                  <a:pt x="595086" y="0"/>
                </a:moveTo>
                <a:cubicBezTo>
                  <a:pt x="923743" y="0"/>
                  <a:pt x="1190172" y="266429"/>
                  <a:pt x="1190172" y="595086"/>
                </a:cubicBezTo>
                <a:cubicBezTo>
                  <a:pt x="1190172" y="923743"/>
                  <a:pt x="923743" y="1190172"/>
                  <a:pt x="595086" y="1190172"/>
                </a:cubicBezTo>
                <a:cubicBezTo>
                  <a:pt x="266429" y="1190172"/>
                  <a:pt x="0" y="923743"/>
                  <a:pt x="0" y="595086"/>
                </a:cubicBezTo>
                <a:cubicBezTo>
                  <a:pt x="0" y="266429"/>
                  <a:pt x="266429" y="0"/>
                  <a:pt x="595086" y="0"/>
                </a:cubicBezTo>
                <a:close/>
              </a:path>
            </a:pathLst>
          </a:custGeom>
          <a:solidFill>
            <a:schemeClr val="accent4"/>
          </a:solidFill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6096000" y="2934950"/>
            <a:ext cx="5616575" cy="36036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6096000" y="3344061"/>
            <a:ext cx="5616575" cy="139190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0" y="2256968"/>
            <a:ext cx="5389418" cy="108652"/>
            <a:chOff x="0" y="2256968"/>
            <a:chExt cx="5721120" cy="108652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2257620"/>
              <a:ext cx="14478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424440" y="2257620"/>
              <a:ext cx="14478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872240" y="2256968"/>
              <a:ext cx="144780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73320" y="2256968"/>
              <a:ext cx="14478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xmlns="" val="143795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10" grpId="0" animBg="1"/>
      <p:bldP spid="13" grpId="0" animBg="1"/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0FF65-B14A-4311-9F13-563377CDB27D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970512" y="1154764"/>
            <a:ext cx="6136175" cy="4030394"/>
            <a:chOff x="1017405" y="2693983"/>
            <a:chExt cx="6794663" cy="4462905"/>
          </a:xfrm>
        </p:grpSpPr>
        <p:grpSp>
          <p:nvGrpSpPr>
            <p:cNvPr id="7" name="Group 6"/>
            <p:cNvGrpSpPr/>
            <p:nvPr/>
          </p:nvGrpSpPr>
          <p:grpSpPr>
            <a:xfrm>
              <a:off x="1017405" y="2693983"/>
              <a:ext cx="6794663" cy="4462905"/>
              <a:chOff x="1017405" y="2693983"/>
              <a:chExt cx="6794663" cy="4462905"/>
            </a:xfrm>
          </p:grpSpPr>
          <p:sp>
            <p:nvSpPr>
              <p:cNvPr id="9" name="AutoShape 1"/>
              <p:cNvSpPr>
                <a:spLocks/>
              </p:cNvSpPr>
              <p:nvPr/>
            </p:nvSpPr>
            <p:spPr bwMode="auto">
              <a:xfrm>
                <a:off x="1017405" y="2693983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rgbClr val="34343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0" name="Rectangle 2"/>
              <p:cNvSpPr>
                <a:spLocks/>
              </p:cNvSpPr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1" name="AutoShape 3"/>
              <p:cNvSpPr>
                <a:spLocks/>
              </p:cNvSpPr>
              <p:nvPr/>
            </p:nvSpPr>
            <p:spPr bwMode="auto">
              <a:xfrm>
                <a:off x="2035351" y="2779231"/>
                <a:ext cx="2064459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2" name="Oval 4"/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3" name="Oval 5"/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4" name="Oval 6"/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  <p:sp>
            <p:nvSpPr>
              <p:cNvPr id="15" name="Rectangle 11"/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 rot="18900000">
                <a:off x="3964946" y="2855903"/>
                <a:ext cx="99496" cy="99498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" name="Freeform 13"/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1" name="Freeform 14"/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" name="Freeform 15"/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3" name="Freeform 16"/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4" name="Freeform 17"/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6" name="Freeform 19"/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7" name="Freeform 20"/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8" name="Freeform 21"/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8" name="Freeform 25"/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Oval 6"/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353072" y="3063038"/>
              <a:ext cx="1372295" cy="22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www.designcorner.com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8153400" y="2722729"/>
            <a:ext cx="6136175" cy="344621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75131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ABA-02D1-49DA-AD16-9F89517FD188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1" y="2071466"/>
            <a:ext cx="4038600" cy="239326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9" name="Picture Placeholder 30"/>
          <p:cNvSpPr>
            <a:spLocks noGrp="1"/>
          </p:cNvSpPr>
          <p:nvPr>
            <p:ph type="pic" sz="quarter" idx="37" hasCustomPrompt="1"/>
          </p:nvPr>
        </p:nvSpPr>
        <p:spPr>
          <a:xfrm>
            <a:off x="0" y="4464733"/>
            <a:ext cx="4038600" cy="239326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0" name="Picture Placeholder 30"/>
          <p:cNvSpPr>
            <a:spLocks noGrp="1"/>
          </p:cNvSpPr>
          <p:nvPr>
            <p:ph type="pic" sz="quarter" idx="38" hasCustomPrompt="1"/>
          </p:nvPr>
        </p:nvSpPr>
        <p:spPr>
          <a:xfrm>
            <a:off x="4038600" y="2071466"/>
            <a:ext cx="4038600" cy="239326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39" hasCustomPrompt="1"/>
          </p:nvPr>
        </p:nvSpPr>
        <p:spPr>
          <a:xfrm>
            <a:off x="4038599" y="4464733"/>
            <a:ext cx="4038600" cy="239326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8077197" y="2071466"/>
            <a:ext cx="4114803" cy="4786534"/>
            <a:chOff x="8077197" y="2071466"/>
            <a:chExt cx="4114803" cy="3172804"/>
          </a:xfrm>
        </p:grpSpPr>
        <p:sp>
          <p:nvSpPr>
            <p:cNvPr id="2" name="Rectangle 1"/>
            <p:cNvSpPr/>
            <p:nvPr userDrawn="1"/>
          </p:nvSpPr>
          <p:spPr>
            <a:xfrm>
              <a:off x="8077199" y="2071466"/>
              <a:ext cx="4114801" cy="802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8077198" y="2866917"/>
              <a:ext cx="4114801" cy="8023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8077197" y="3657868"/>
              <a:ext cx="4114801" cy="8023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8077199" y="4441907"/>
              <a:ext cx="4114801" cy="8023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xmlns="" val="9283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animBg="1"/>
      <p:bldP spid="31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2549236"/>
            <a:ext cx="4605193" cy="1683329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1D6E-C9E6-4904-A788-3B370F2114B0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4" y="4418436"/>
            <a:ext cx="4605193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97655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0386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44E8-F702-46CD-8007-292A519E8D07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5" hasCustomPrompt="1"/>
          </p:nvPr>
        </p:nvSpPr>
        <p:spPr>
          <a:xfrm>
            <a:off x="2768558" y="2247607"/>
            <a:ext cx="1435225" cy="1418415"/>
          </a:xfrm>
          <a:custGeom>
            <a:avLst/>
            <a:gdLst>
              <a:gd name="connsiteX0" fmla="*/ 1419184 w 1435225"/>
              <a:gd name="connsiteY0" fmla="*/ 0 h 1418415"/>
              <a:gd name="connsiteX1" fmla="*/ 1435225 w 1435225"/>
              <a:gd name="connsiteY1" fmla="*/ 810 h 1418415"/>
              <a:gd name="connsiteX2" fmla="*/ 1435225 w 1435225"/>
              <a:gd name="connsiteY2" fmla="*/ 138129 h 1418415"/>
              <a:gd name="connsiteX3" fmla="*/ 1419184 w 1435225"/>
              <a:gd name="connsiteY3" fmla="*/ 137319 h 1418415"/>
              <a:gd name="connsiteX4" fmla="*/ 143897 w 1435225"/>
              <a:gd name="connsiteY4" fmla="*/ 1288158 h 1418415"/>
              <a:gd name="connsiteX5" fmla="*/ 137319 w 1435225"/>
              <a:gd name="connsiteY5" fmla="*/ 1418415 h 1418415"/>
              <a:gd name="connsiteX6" fmla="*/ 0 w 1435225"/>
              <a:gd name="connsiteY6" fmla="*/ 1418415 h 1418415"/>
              <a:gd name="connsiteX7" fmla="*/ 7287 w 1435225"/>
              <a:gd name="connsiteY7" fmla="*/ 1274118 h 1418415"/>
              <a:gd name="connsiteX8" fmla="*/ 1419184 w 1435225"/>
              <a:gd name="connsiteY8" fmla="*/ 0 h 14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5225" h="1418415">
                <a:moveTo>
                  <a:pt x="1419184" y="0"/>
                </a:moveTo>
                <a:lnTo>
                  <a:pt x="1435225" y="810"/>
                </a:lnTo>
                <a:lnTo>
                  <a:pt x="1435225" y="138129"/>
                </a:lnTo>
                <a:lnTo>
                  <a:pt x="1419184" y="137319"/>
                </a:lnTo>
                <a:cubicBezTo>
                  <a:pt x="755456" y="137319"/>
                  <a:pt x="209543" y="641749"/>
                  <a:pt x="143897" y="1288158"/>
                </a:cubicBezTo>
                <a:lnTo>
                  <a:pt x="137319" y="1418415"/>
                </a:lnTo>
                <a:lnTo>
                  <a:pt x="0" y="1418415"/>
                </a:lnTo>
                <a:lnTo>
                  <a:pt x="7287" y="1274118"/>
                </a:lnTo>
                <a:cubicBezTo>
                  <a:pt x="79965" y="558465"/>
                  <a:pt x="684357" y="0"/>
                  <a:pt x="14191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6" hasCustomPrompt="1"/>
          </p:nvPr>
        </p:nvSpPr>
        <p:spPr>
          <a:xfrm>
            <a:off x="4203783" y="2247608"/>
            <a:ext cx="1403184" cy="1418415"/>
          </a:xfrm>
          <a:custGeom>
            <a:avLst/>
            <a:gdLst>
              <a:gd name="connsiteX0" fmla="*/ 0 w 1403184"/>
              <a:gd name="connsiteY0" fmla="*/ 0 h 1418415"/>
              <a:gd name="connsiteX1" fmla="*/ 129067 w 1403184"/>
              <a:gd name="connsiteY1" fmla="*/ 6517 h 1418415"/>
              <a:gd name="connsiteX2" fmla="*/ 1403184 w 1403184"/>
              <a:gd name="connsiteY2" fmla="*/ 1418415 h 1418415"/>
              <a:gd name="connsiteX3" fmla="*/ 1265865 w 1403184"/>
              <a:gd name="connsiteY3" fmla="*/ 1418415 h 1418415"/>
              <a:gd name="connsiteX4" fmla="*/ 115027 w 1403184"/>
              <a:gd name="connsiteY4" fmla="*/ 143128 h 1418415"/>
              <a:gd name="connsiteX5" fmla="*/ 0 w 1403184"/>
              <a:gd name="connsiteY5" fmla="*/ 137319 h 14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84" h="1418415">
                <a:moveTo>
                  <a:pt x="0" y="0"/>
                </a:moveTo>
                <a:lnTo>
                  <a:pt x="129067" y="6517"/>
                </a:lnTo>
                <a:cubicBezTo>
                  <a:pt x="844719" y="79196"/>
                  <a:pt x="1403184" y="683588"/>
                  <a:pt x="1403184" y="1418415"/>
                </a:cubicBezTo>
                <a:lnTo>
                  <a:pt x="1265865" y="1418415"/>
                </a:lnTo>
                <a:cubicBezTo>
                  <a:pt x="1265865" y="754687"/>
                  <a:pt x="761435" y="208774"/>
                  <a:pt x="115027" y="143128"/>
                </a:cubicBezTo>
                <a:lnTo>
                  <a:pt x="0" y="1373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>
            <a:noAutofit/>
          </a:bodyPr>
          <a:lstStyle>
            <a:lvl1pPr algn="r">
              <a:defRPr sz="8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17" hasCustomPrompt="1"/>
          </p:nvPr>
        </p:nvSpPr>
        <p:spPr>
          <a:xfrm>
            <a:off x="2768517" y="3664402"/>
            <a:ext cx="1435266" cy="1420035"/>
          </a:xfrm>
          <a:custGeom>
            <a:avLst/>
            <a:gdLst>
              <a:gd name="connsiteX0" fmla="*/ 41 w 1435266"/>
              <a:gd name="connsiteY0" fmla="*/ 0 h 1420035"/>
              <a:gd name="connsiteX1" fmla="*/ 137360 w 1435266"/>
              <a:gd name="connsiteY1" fmla="*/ 0 h 1420035"/>
              <a:gd name="connsiteX2" fmla="*/ 137319 w 1435266"/>
              <a:gd name="connsiteY2" fmla="*/ 810 h 1420035"/>
              <a:gd name="connsiteX3" fmla="*/ 1419225 w 1435266"/>
              <a:gd name="connsiteY3" fmla="*/ 1282716 h 1420035"/>
              <a:gd name="connsiteX4" fmla="*/ 1435266 w 1435266"/>
              <a:gd name="connsiteY4" fmla="*/ 1281906 h 1420035"/>
              <a:gd name="connsiteX5" fmla="*/ 1435266 w 1435266"/>
              <a:gd name="connsiteY5" fmla="*/ 1419225 h 1420035"/>
              <a:gd name="connsiteX6" fmla="*/ 1419225 w 1435266"/>
              <a:gd name="connsiteY6" fmla="*/ 1420035 h 1420035"/>
              <a:gd name="connsiteX7" fmla="*/ 0 w 1435266"/>
              <a:gd name="connsiteY7" fmla="*/ 810 h 142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5266" h="1420035">
                <a:moveTo>
                  <a:pt x="41" y="0"/>
                </a:moveTo>
                <a:lnTo>
                  <a:pt x="137360" y="0"/>
                </a:lnTo>
                <a:lnTo>
                  <a:pt x="137319" y="810"/>
                </a:lnTo>
                <a:cubicBezTo>
                  <a:pt x="137319" y="708787"/>
                  <a:pt x="711248" y="1282716"/>
                  <a:pt x="1419225" y="1282716"/>
                </a:cubicBezTo>
                <a:lnTo>
                  <a:pt x="1435266" y="1281906"/>
                </a:lnTo>
                <a:lnTo>
                  <a:pt x="1435266" y="1419225"/>
                </a:lnTo>
                <a:lnTo>
                  <a:pt x="1419225" y="1420035"/>
                </a:lnTo>
                <a:cubicBezTo>
                  <a:pt x="635409" y="1420035"/>
                  <a:pt x="0" y="784626"/>
                  <a:pt x="0" y="8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18" hasCustomPrompt="1"/>
          </p:nvPr>
        </p:nvSpPr>
        <p:spPr>
          <a:xfrm>
            <a:off x="4203783" y="3666022"/>
            <a:ext cx="1403184" cy="1418415"/>
          </a:xfrm>
          <a:custGeom>
            <a:avLst/>
            <a:gdLst>
              <a:gd name="connsiteX0" fmla="*/ 1265865 w 1403184"/>
              <a:gd name="connsiteY0" fmla="*/ 0 h 1418415"/>
              <a:gd name="connsiteX1" fmla="*/ 1403184 w 1403184"/>
              <a:gd name="connsiteY1" fmla="*/ 0 h 1418415"/>
              <a:gd name="connsiteX2" fmla="*/ 129067 w 1403184"/>
              <a:gd name="connsiteY2" fmla="*/ 1411898 h 1418415"/>
              <a:gd name="connsiteX3" fmla="*/ 0 w 1403184"/>
              <a:gd name="connsiteY3" fmla="*/ 1418415 h 1418415"/>
              <a:gd name="connsiteX4" fmla="*/ 0 w 1403184"/>
              <a:gd name="connsiteY4" fmla="*/ 1281096 h 1418415"/>
              <a:gd name="connsiteX5" fmla="*/ 115027 w 1403184"/>
              <a:gd name="connsiteY5" fmla="*/ 1275288 h 1418415"/>
              <a:gd name="connsiteX6" fmla="*/ 1265865 w 1403184"/>
              <a:gd name="connsiteY6" fmla="*/ 0 h 14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184" h="1418415">
                <a:moveTo>
                  <a:pt x="1265865" y="0"/>
                </a:moveTo>
                <a:lnTo>
                  <a:pt x="1403184" y="0"/>
                </a:lnTo>
                <a:cubicBezTo>
                  <a:pt x="1403184" y="734828"/>
                  <a:pt x="844719" y="1339219"/>
                  <a:pt x="129067" y="1411898"/>
                </a:cubicBezTo>
                <a:lnTo>
                  <a:pt x="0" y="1418415"/>
                </a:lnTo>
                <a:lnTo>
                  <a:pt x="0" y="1281096"/>
                </a:lnTo>
                <a:lnTo>
                  <a:pt x="115027" y="1275288"/>
                </a:lnTo>
                <a:cubicBezTo>
                  <a:pt x="761435" y="1209641"/>
                  <a:pt x="1265865" y="663729"/>
                  <a:pt x="12658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9" hasCustomPrompt="1"/>
          </p:nvPr>
        </p:nvSpPr>
        <p:spPr>
          <a:xfrm>
            <a:off x="2941304" y="2416943"/>
            <a:ext cx="2492875" cy="2494587"/>
          </a:xfrm>
          <a:custGeom>
            <a:avLst/>
            <a:gdLst>
              <a:gd name="connsiteX0" fmla="*/ 1103672 w 2207344"/>
              <a:gd name="connsiteY0" fmla="*/ 0 h 2208860"/>
              <a:gd name="connsiteX1" fmla="*/ 2207344 w 2207344"/>
              <a:gd name="connsiteY1" fmla="*/ 1104430 h 2208860"/>
              <a:gd name="connsiteX2" fmla="*/ 1103672 w 2207344"/>
              <a:gd name="connsiteY2" fmla="*/ 2208860 h 2208860"/>
              <a:gd name="connsiteX3" fmla="*/ 0 w 2207344"/>
              <a:gd name="connsiteY3" fmla="*/ 1104430 h 2208860"/>
              <a:gd name="connsiteX4" fmla="*/ 1103672 w 2207344"/>
              <a:gd name="connsiteY4" fmla="*/ 0 h 220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344" h="2208860">
                <a:moveTo>
                  <a:pt x="1103672" y="0"/>
                </a:moveTo>
                <a:cubicBezTo>
                  <a:pt x="1713213" y="0"/>
                  <a:pt x="2207344" y="494470"/>
                  <a:pt x="2207344" y="1104430"/>
                </a:cubicBezTo>
                <a:cubicBezTo>
                  <a:pt x="2207344" y="1714390"/>
                  <a:pt x="1713213" y="2208860"/>
                  <a:pt x="1103672" y="2208860"/>
                </a:cubicBezTo>
                <a:cubicBezTo>
                  <a:pt x="494131" y="2208860"/>
                  <a:pt x="0" y="1714390"/>
                  <a:pt x="0" y="1104430"/>
                </a:cubicBezTo>
                <a:cubicBezTo>
                  <a:pt x="0" y="494470"/>
                  <a:pt x="494131" y="0"/>
                  <a:pt x="110367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id-ID" dirty="0"/>
              <a:t>Nopic</a:t>
            </a:r>
            <a:endParaRPr lang="en-AU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6095999" y="1986588"/>
            <a:ext cx="5616575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2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6095999" y="2395699"/>
            <a:ext cx="5616575" cy="139190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53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122109" y="4374419"/>
            <a:ext cx="5616575" cy="360363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d-ID" dirty="0"/>
              <a:t>“</a:t>
            </a:r>
            <a:endParaRPr lang="en-AU" dirty="0"/>
          </a:p>
        </p:txBody>
      </p:sp>
      <p:sp>
        <p:nvSpPr>
          <p:cNvPr id="54" name="Text Placeholder 21"/>
          <p:cNvSpPr>
            <a:spLocks noGrp="1"/>
          </p:cNvSpPr>
          <p:nvPr>
            <p:ph type="body" sz="quarter" idx="23"/>
          </p:nvPr>
        </p:nvSpPr>
        <p:spPr>
          <a:xfrm>
            <a:off x="6122109" y="4828372"/>
            <a:ext cx="5616575" cy="1337478"/>
          </a:xfrm>
        </p:spPr>
        <p:txBody>
          <a:bodyPr>
            <a:normAutofit/>
          </a:bodyPr>
          <a:lstStyle>
            <a:lvl1pPr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64158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40" grpId="0" animBg="1"/>
      <p:bldP spid="43" grpId="0" animBg="1"/>
      <p:bldP spid="46" grpId="0" animBg="1"/>
      <p:bldP spid="50" grpId="0" animBg="1"/>
      <p:bldP spid="51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75A6-9676-4A95-AF91-D382CEFB698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903359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7933-EB6B-4541-B553-181BA2635A7D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576523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587E-2FA4-4D61-B544-B840D98D2861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1618758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5C6E-BB8A-49F5-A5F7-F1377A52E0A1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6716561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BCC2-3949-4098-A327-0D2C92150A4E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1157858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045F-3670-45DD-ADAD-9D43E7F4EF8A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7985981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AE5-4031-485D-98C7-D5CE0156E023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0704200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BB470-C7A0-440A-8CC1-BA41408B924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7144834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45FB-8FEB-4E56-8DE8-8E0D1C9279D6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1376399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16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A50E-362A-472D-BEA8-C96BF759B470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4"/>
          <p:cNvSpPr>
            <a:spLocks noGrp="1"/>
          </p:cNvSpPr>
          <p:nvPr>
            <p:ph type="pic" sz="quarter" idx="14" hasCustomPrompt="1"/>
          </p:nvPr>
        </p:nvSpPr>
        <p:spPr>
          <a:xfrm>
            <a:off x="775852" y="1921135"/>
            <a:ext cx="2166842" cy="2166842"/>
          </a:xfrm>
          <a:custGeom>
            <a:avLst/>
            <a:gdLst>
              <a:gd name="connsiteX0" fmla="*/ 1342864 w 2685728"/>
              <a:gd name="connsiteY0" fmla="*/ 0 h 2685728"/>
              <a:gd name="connsiteX1" fmla="*/ 1590895 w 2685728"/>
              <a:gd name="connsiteY1" fmla="*/ 102738 h 2685728"/>
              <a:gd name="connsiteX2" fmla="*/ 2582990 w 2685728"/>
              <a:gd name="connsiteY2" fmla="*/ 1094833 h 2685728"/>
              <a:gd name="connsiteX3" fmla="*/ 2582990 w 2685728"/>
              <a:gd name="connsiteY3" fmla="*/ 1590895 h 2685728"/>
              <a:gd name="connsiteX4" fmla="*/ 1590895 w 2685728"/>
              <a:gd name="connsiteY4" fmla="*/ 2582990 h 2685728"/>
              <a:gd name="connsiteX5" fmla="*/ 1094833 w 2685728"/>
              <a:gd name="connsiteY5" fmla="*/ 2582990 h 2685728"/>
              <a:gd name="connsiteX6" fmla="*/ 102738 w 2685728"/>
              <a:gd name="connsiteY6" fmla="*/ 1590895 h 2685728"/>
              <a:gd name="connsiteX7" fmla="*/ 102738 w 2685728"/>
              <a:gd name="connsiteY7" fmla="*/ 1094833 h 2685728"/>
              <a:gd name="connsiteX8" fmla="*/ 1094833 w 2685728"/>
              <a:gd name="connsiteY8" fmla="*/ 102738 h 2685728"/>
              <a:gd name="connsiteX9" fmla="*/ 1342864 w 2685728"/>
              <a:gd name="connsiteY9" fmla="*/ 0 h 268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5728" h="2685728">
                <a:moveTo>
                  <a:pt x="1342864" y="0"/>
                </a:moveTo>
                <a:cubicBezTo>
                  <a:pt x="1432634" y="0"/>
                  <a:pt x="1522403" y="34246"/>
                  <a:pt x="1590895" y="102738"/>
                </a:cubicBezTo>
                <a:lnTo>
                  <a:pt x="2582990" y="1094833"/>
                </a:lnTo>
                <a:cubicBezTo>
                  <a:pt x="2719974" y="1231817"/>
                  <a:pt x="2719974" y="1453912"/>
                  <a:pt x="2582990" y="1590895"/>
                </a:cubicBezTo>
                <a:lnTo>
                  <a:pt x="1590895" y="2582990"/>
                </a:lnTo>
                <a:cubicBezTo>
                  <a:pt x="1453912" y="2719974"/>
                  <a:pt x="1231817" y="2719974"/>
                  <a:pt x="1094833" y="2582990"/>
                </a:cubicBezTo>
                <a:lnTo>
                  <a:pt x="102738" y="1590895"/>
                </a:lnTo>
                <a:cubicBezTo>
                  <a:pt x="-34246" y="1453912"/>
                  <a:pt x="-34246" y="1231817"/>
                  <a:pt x="102738" y="1094833"/>
                </a:cubicBezTo>
                <a:lnTo>
                  <a:pt x="1094833" y="102738"/>
                </a:lnTo>
                <a:cubicBezTo>
                  <a:pt x="1163325" y="34246"/>
                  <a:pt x="1253094" y="0"/>
                  <a:pt x="134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3595252" y="1921135"/>
            <a:ext cx="2166842" cy="2166842"/>
          </a:xfrm>
          <a:custGeom>
            <a:avLst/>
            <a:gdLst>
              <a:gd name="connsiteX0" fmla="*/ 1342864 w 2685728"/>
              <a:gd name="connsiteY0" fmla="*/ 0 h 2685728"/>
              <a:gd name="connsiteX1" fmla="*/ 1590895 w 2685728"/>
              <a:gd name="connsiteY1" fmla="*/ 102738 h 2685728"/>
              <a:gd name="connsiteX2" fmla="*/ 2582990 w 2685728"/>
              <a:gd name="connsiteY2" fmla="*/ 1094833 h 2685728"/>
              <a:gd name="connsiteX3" fmla="*/ 2582990 w 2685728"/>
              <a:gd name="connsiteY3" fmla="*/ 1590895 h 2685728"/>
              <a:gd name="connsiteX4" fmla="*/ 1590895 w 2685728"/>
              <a:gd name="connsiteY4" fmla="*/ 2582990 h 2685728"/>
              <a:gd name="connsiteX5" fmla="*/ 1094833 w 2685728"/>
              <a:gd name="connsiteY5" fmla="*/ 2582990 h 2685728"/>
              <a:gd name="connsiteX6" fmla="*/ 102738 w 2685728"/>
              <a:gd name="connsiteY6" fmla="*/ 1590895 h 2685728"/>
              <a:gd name="connsiteX7" fmla="*/ 102738 w 2685728"/>
              <a:gd name="connsiteY7" fmla="*/ 1094833 h 2685728"/>
              <a:gd name="connsiteX8" fmla="*/ 1094833 w 2685728"/>
              <a:gd name="connsiteY8" fmla="*/ 102738 h 2685728"/>
              <a:gd name="connsiteX9" fmla="*/ 1342864 w 2685728"/>
              <a:gd name="connsiteY9" fmla="*/ 0 h 268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5728" h="2685728">
                <a:moveTo>
                  <a:pt x="1342864" y="0"/>
                </a:moveTo>
                <a:cubicBezTo>
                  <a:pt x="1432634" y="0"/>
                  <a:pt x="1522403" y="34246"/>
                  <a:pt x="1590895" y="102738"/>
                </a:cubicBezTo>
                <a:lnTo>
                  <a:pt x="2582990" y="1094833"/>
                </a:lnTo>
                <a:cubicBezTo>
                  <a:pt x="2719974" y="1231817"/>
                  <a:pt x="2719974" y="1453912"/>
                  <a:pt x="2582990" y="1590895"/>
                </a:cubicBezTo>
                <a:lnTo>
                  <a:pt x="1590895" y="2582990"/>
                </a:lnTo>
                <a:cubicBezTo>
                  <a:pt x="1453912" y="2719974"/>
                  <a:pt x="1231817" y="2719974"/>
                  <a:pt x="1094833" y="2582990"/>
                </a:cubicBezTo>
                <a:lnTo>
                  <a:pt x="102738" y="1590895"/>
                </a:lnTo>
                <a:cubicBezTo>
                  <a:pt x="-34246" y="1453912"/>
                  <a:pt x="-34246" y="1231817"/>
                  <a:pt x="102738" y="1094833"/>
                </a:cubicBezTo>
                <a:lnTo>
                  <a:pt x="1094833" y="102738"/>
                </a:lnTo>
                <a:cubicBezTo>
                  <a:pt x="1163325" y="34246"/>
                  <a:pt x="1253094" y="0"/>
                  <a:pt x="134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1" name="Picture Placeholder 24"/>
          <p:cNvSpPr>
            <a:spLocks noGrp="1"/>
          </p:cNvSpPr>
          <p:nvPr>
            <p:ph type="pic" sz="quarter" idx="16" hasCustomPrompt="1"/>
          </p:nvPr>
        </p:nvSpPr>
        <p:spPr>
          <a:xfrm>
            <a:off x="6414652" y="1921135"/>
            <a:ext cx="2166842" cy="2166842"/>
          </a:xfrm>
          <a:custGeom>
            <a:avLst/>
            <a:gdLst>
              <a:gd name="connsiteX0" fmla="*/ 1342864 w 2685728"/>
              <a:gd name="connsiteY0" fmla="*/ 0 h 2685728"/>
              <a:gd name="connsiteX1" fmla="*/ 1590895 w 2685728"/>
              <a:gd name="connsiteY1" fmla="*/ 102738 h 2685728"/>
              <a:gd name="connsiteX2" fmla="*/ 2582990 w 2685728"/>
              <a:gd name="connsiteY2" fmla="*/ 1094833 h 2685728"/>
              <a:gd name="connsiteX3" fmla="*/ 2582990 w 2685728"/>
              <a:gd name="connsiteY3" fmla="*/ 1590895 h 2685728"/>
              <a:gd name="connsiteX4" fmla="*/ 1590895 w 2685728"/>
              <a:gd name="connsiteY4" fmla="*/ 2582990 h 2685728"/>
              <a:gd name="connsiteX5" fmla="*/ 1094833 w 2685728"/>
              <a:gd name="connsiteY5" fmla="*/ 2582990 h 2685728"/>
              <a:gd name="connsiteX6" fmla="*/ 102738 w 2685728"/>
              <a:gd name="connsiteY6" fmla="*/ 1590895 h 2685728"/>
              <a:gd name="connsiteX7" fmla="*/ 102738 w 2685728"/>
              <a:gd name="connsiteY7" fmla="*/ 1094833 h 2685728"/>
              <a:gd name="connsiteX8" fmla="*/ 1094833 w 2685728"/>
              <a:gd name="connsiteY8" fmla="*/ 102738 h 2685728"/>
              <a:gd name="connsiteX9" fmla="*/ 1342864 w 2685728"/>
              <a:gd name="connsiteY9" fmla="*/ 0 h 268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5728" h="2685728">
                <a:moveTo>
                  <a:pt x="1342864" y="0"/>
                </a:moveTo>
                <a:cubicBezTo>
                  <a:pt x="1432634" y="0"/>
                  <a:pt x="1522403" y="34246"/>
                  <a:pt x="1590895" y="102738"/>
                </a:cubicBezTo>
                <a:lnTo>
                  <a:pt x="2582990" y="1094833"/>
                </a:lnTo>
                <a:cubicBezTo>
                  <a:pt x="2719974" y="1231817"/>
                  <a:pt x="2719974" y="1453912"/>
                  <a:pt x="2582990" y="1590895"/>
                </a:cubicBezTo>
                <a:lnTo>
                  <a:pt x="1590895" y="2582990"/>
                </a:lnTo>
                <a:cubicBezTo>
                  <a:pt x="1453912" y="2719974"/>
                  <a:pt x="1231817" y="2719974"/>
                  <a:pt x="1094833" y="2582990"/>
                </a:cubicBezTo>
                <a:lnTo>
                  <a:pt x="102738" y="1590895"/>
                </a:lnTo>
                <a:cubicBezTo>
                  <a:pt x="-34246" y="1453912"/>
                  <a:pt x="-34246" y="1231817"/>
                  <a:pt x="102738" y="1094833"/>
                </a:cubicBezTo>
                <a:lnTo>
                  <a:pt x="1094833" y="102738"/>
                </a:lnTo>
                <a:cubicBezTo>
                  <a:pt x="1163325" y="34246"/>
                  <a:pt x="1253094" y="0"/>
                  <a:pt x="134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2" name="Picture Placeholder 24"/>
          <p:cNvSpPr>
            <a:spLocks noGrp="1"/>
          </p:cNvSpPr>
          <p:nvPr>
            <p:ph type="pic" sz="quarter" idx="17" hasCustomPrompt="1"/>
          </p:nvPr>
        </p:nvSpPr>
        <p:spPr>
          <a:xfrm>
            <a:off x="9234052" y="1921135"/>
            <a:ext cx="2166842" cy="2166842"/>
          </a:xfrm>
          <a:custGeom>
            <a:avLst/>
            <a:gdLst>
              <a:gd name="connsiteX0" fmla="*/ 1342864 w 2685728"/>
              <a:gd name="connsiteY0" fmla="*/ 0 h 2685728"/>
              <a:gd name="connsiteX1" fmla="*/ 1590895 w 2685728"/>
              <a:gd name="connsiteY1" fmla="*/ 102738 h 2685728"/>
              <a:gd name="connsiteX2" fmla="*/ 2582990 w 2685728"/>
              <a:gd name="connsiteY2" fmla="*/ 1094833 h 2685728"/>
              <a:gd name="connsiteX3" fmla="*/ 2582990 w 2685728"/>
              <a:gd name="connsiteY3" fmla="*/ 1590895 h 2685728"/>
              <a:gd name="connsiteX4" fmla="*/ 1590895 w 2685728"/>
              <a:gd name="connsiteY4" fmla="*/ 2582990 h 2685728"/>
              <a:gd name="connsiteX5" fmla="*/ 1094833 w 2685728"/>
              <a:gd name="connsiteY5" fmla="*/ 2582990 h 2685728"/>
              <a:gd name="connsiteX6" fmla="*/ 102738 w 2685728"/>
              <a:gd name="connsiteY6" fmla="*/ 1590895 h 2685728"/>
              <a:gd name="connsiteX7" fmla="*/ 102738 w 2685728"/>
              <a:gd name="connsiteY7" fmla="*/ 1094833 h 2685728"/>
              <a:gd name="connsiteX8" fmla="*/ 1094833 w 2685728"/>
              <a:gd name="connsiteY8" fmla="*/ 102738 h 2685728"/>
              <a:gd name="connsiteX9" fmla="*/ 1342864 w 2685728"/>
              <a:gd name="connsiteY9" fmla="*/ 0 h 268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5728" h="2685728">
                <a:moveTo>
                  <a:pt x="1342864" y="0"/>
                </a:moveTo>
                <a:cubicBezTo>
                  <a:pt x="1432634" y="0"/>
                  <a:pt x="1522403" y="34246"/>
                  <a:pt x="1590895" y="102738"/>
                </a:cubicBezTo>
                <a:lnTo>
                  <a:pt x="2582990" y="1094833"/>
                </a:lnTo>
                <a:cubicBezTo>
                  <a:pt x="2719974" y="1231817"/>
                  <a:pt x="2719974" y="1453912"/>
                  <a:pt x="2582990" y="1590895"/>
                </a:cubicBezTo>
                <a:lnTo>
                  <a:pt x="1590895" y="2582990"/>
                </a:lnTo>
                <a:cubicBezTo>
                  <a:pt x="1453912" y="2719974"/>
                  <a:pt x="1231817" y="2719974"/>
                  <a:pt x="1094833" y="2582990"/>
                </a:cubicBezTo>
                <a:lnTo>
                  <a:pt x="102738" y="1590895"/>
                </a:lnTo>
                <a:cubicBezTo>
                  <a:pt x="-34246" y="1453912"/>
                  <a:pt x="-34246" y="1231817"/>
                  <a:pt x="102738" y="1094833"/>
                </a:cubicBezTo>
                <a:lnTo>
                  <a:pt x="1094833" y="102738"/>
                </a:lnTo>
                <a:cubicBezTo>
                  <a:pt x="1163325" y="34246"/>
                  <a:pt x="1253094" y="0"/>
                  <a:pt x="134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928685" y="43887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22"/>
          </p:nvPr>
        </p:nvSpPr>
        <p:spPr>
          <a:xfrm>
            <a:off x="928685" y="4687002"/>
            <a:ext cx="1814513" cy="284472"/>
          </a:xfrm>
        </p:spPr>
        <p:txBody>
          <a:bodyPr>
            <a:normAutofit/>
          </a:bodyPr>
          <a:lstStyle>
            <a:lvl1pPr algn="ctr">
              <a:defRPr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3"/>
          </p:nvPr>
        </p:nvSpPr>
        <p:spPr>
          <a:xfrm>
            <a:off x="3741157" y="43887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4"/>
          </p:nvPr>
        </p:nvSpPr>
        <p:spPr>
          <a:xfrm>
            <a:off x="3741157" y="4687002"/>
            <a:ext cx="1814513" cy="284472"/>
          </a:xfrm>
        </p:spPr>
        <p:txBody>
          <a:bodyPr>
            <a:normAutofit/>
          </a:bodyPr>
          <a:lstStyle>
            <a:lvl1pPr algn="ctr">
              <a:defRPr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25"/>
          </p:nvPr>
        </p:nvSpPr>
        <p:spPr>
          <a:xfrm>
            <a:off x="6609049" y="43887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26"/>
          </p:nvPr>
        </p:nvSpPr>
        <p:spPr>
          <a:xfrm>
            <a:off x="6609049" y="4687002"/>
            <a:ext cx="1814513" cy="284472"/>
          </a:xfrm>
        </p:spPr>
        <p:txBody>
          <a:bodyPr>
            <a:normAutofit/>
          </a:bodyPr>
          <a:lstStyle>
            <a:lvl1pPr algn="ctr">
              <a:defRPr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27"/>
          </p:nvPr>
        </p:nvSpPr>
        <p:spPr>
          <a:xfrm>
            <a:off x="9428447" y="43887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8"/>
          </p:nvPr>
        </p:nvSpPr>
        <p:spPr>
          <a:xfrm>
            <a:off x="9428447" y="4687002"/>
            <a:ext cx="1814513" cy="284472"/>
          </a:xfrm>
        </p:spPr>
        <p:txBody>
          <a:bodyPr>
            <a:normAutofit/>
          </a:bodyPr>
          <a:lstStyle>
            <a:lvl1pPr algn="ctr">
              <a:defRPr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928685" y="50129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3741157" y="50129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6609049" y="50129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428447" y="50129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548795" y="5922241"/>
            <a:ext cx="615286" cy="184176"/>
            <a:chOff x="3872969" y="5806923"/>
            <a:chExt cx="1724341" cy="516155"/>
          </a:xfrm>
        </p:grpSpPr>
        <p:sp>
          <p:nvSpPr>
            <p:cNvPr id="26" name="Oval 25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4371030" y="5929154"/>
            <a:ext cx="615286" cy="184176"/>
            <a:chOff x="3872969" y="5806923"/>
            <a:chExt cx="1724341" cy="516155"/>
          </a:xfrm>
        </p:grpSpPr>
        <p:sp>
          <p:nvSpPr>
            <p:cNvPr id="33" name="Oval 32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8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7190430" y="5922241"/>
            <a:ext cx="615286" cy="184176"/>
            <a:chOff x="3872969" y="5806923"/>
            <a:chExt cx="1724341" cy="516155"/>
          </a:xfrm>
        </p:grpSpPr>
        <p:sp>
          <p:nvSpPr>
            <p:cNvPr id="40" name="Oval 39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5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10028060" y="5922241"/>
            <a:ext cx="615286" cy="184176"/>
            <a:chOff x="3872969" y="5806923"/>
            <a:chExt cx="1724341" cy="516155"/>
          </a:xfrm>
        </p:grpSpPr>
        <p:sp>
          <p:nvSpPr>
            <p:cNvPr id="47" name="Oval 46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3680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184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1A9F-9B95-43C7-B862-BB98C62A7FE5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7408458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out_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184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1A9F-9B95-43C7-B862-BB98C62A7FE5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1234041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out_bare_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184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1A9F-9B95-43C7-B862-BB98C62A7FE5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21051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26" presetClass="emph" presetSubtype="0" fill="hold" nodeType="after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8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8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2549236"/>
            <a:ext cx="4605193" cy="1683329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242E-573B-48E8-A00D-C3A5AF05A639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4" y="4418436"/>
            <a:ext cx="4605193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56086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236980"/>
            <a:ext cx="12192000" cy="21083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xmlns="" val="2591970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7152-4D85-4843-BBD7-C2499781F5B9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260398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4DCC-3A3D-4EEB-95B5-21FD1A5E8CB5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039745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9DF5-14F2-4595-A38E-89878AE37B3A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191334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5537-F4D4-40C6-914E-3AD840A9A6AB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915720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18CC-29E7-4BC3-9FBA-E530601D6073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39459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8BED-5E4D-447F-9F6B-B150E6C66DD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928685" y="41220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3"/>
          </p:nvPr>
        </p:nvSpPr>
        <p:spPr>
          <a:xfrm>
            <a:off x="3741157" y="41220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25"/>
          </p:nvPr>
        </p:nvSpPr>
        <p:spPr>
          <a:xfrm>
            <a:off x="6609049" y="41220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27"/>
          </p:nvPr>
        </p:nvSpPr>
        <p:spPr>
          <a:xfrm>
            <a:off x="9428447" y="4122030"/>
            <a:ext cx="1814513" cy="256811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928685" y="44287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0"/>
          </p:nvPr>
        </p:nvSpPr>
        <p:spPr>
          <a:xfrm>
            <a:off x="3741157" y="44287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6609049" y="44287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428447" y="4428734"/>
            <a:ext cx="1814513" cy="873515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33" hasCustomPrompt="1"/>
          </p:nvPr>
        </p:nvSpPr>
        <p:spPr>
          <a:xfrm>
            <a:off x="1246070" y="2009148"/>
            <a:ext cx="1233487" cy="1695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34" hasCustomPrompt="1"/>
          </p:nvPr>
        </p:nvSpPr>
        <p:spPr>
          <a:xfrm>
            <a:off x="4038600" y="2009148"/>
            <a:ext cx="1233487" cy="1695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35" hasCustomPrompt="1"/>
          </p:nvPr>
        </p:nvSpPr>
        <p:spPr>
          <a:xfrm>
            <a:off x="6834187" y="2009148"/>
            <a:ext cx="1233487" cy="1695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37" name="Picture Placeholder 30"/>
          <p:cNvSpPr>
            <a:spLocks noGrp="1"/>
          </p:cNvSpPr>
          <p:nvPr>
            <p:ph type="pic" sz="quarter" idx="36" hasCustomPrompt="1"/>
          </p:nvPr>
        </p:nvSpPr>
        <p:spPr>
          <a:xfrm>
            <a:off x="9712442" y="2009148"/>
            <a:ext cx="1233487" cy="1695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73770" y="5352142"/>
            <a:ext cx="1724341" cy="516155"/>
            <a:chOff x="3872969" y="5806923"/>
            <a:chExt cx="1724341" cy="516155"/>
          </a:xfrm>
        </p:grpSpPr>
        <p:sp>
          <p:nvSpPr>
            <p:cNvPr id="26" name="Oval 25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9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3793172" y="5361672"/>
            <a:ext cx="1724341" cy="516155"/>
            <a:chOff x="3872969" y="5806923"/>
            <a:chExt cx="1724341" cy="516155"/>
          </a:xfrm>
        </p:grpSpPr>
        <p:sp>
          <p:nvSpPr>
            <p:cNvPr id="41" name="Oval 40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6654134" y="5352141"/>
            <a:ext cx="1724341" cy="516155"/>
            <a:chOff x="3872969" y="5806923"/>
            <a:chExt cx="1724341" cy="516155"/>
          </a:xfrm>
        </p:grpSpPr>
        <p:sp>
          <p:nvSpPr>
            <p:cNvPr id="48" name="Oval 47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3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9473536" y="5361672"/>
            <a:ext cx="1724341" cy="516155"/>
            <a:chOff x="3872969" y="5806923"/>
            <a:chExt cx="1724341" cy="516155"/>
          </a:xfrm>
        </p:grpSpPr>
        <p:sp>
          <p:nvSpPr>
            <p:cNvPr id="55" name="Oval 54"/>
            <p:cNvSpPr/>
            <p:nvPr/>
          </p:nvSpPr>
          <p:spPr>
            <a:xfrm>
              <a:off x="3872969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4477062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5081155" y="5806923"/>
              <a:ext cx="516155" cy="51615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63"/>
            <p:cNvSpPr>
              <a:spLocks/>
            </p:cNvSpPr>
            <p:nvPr/>
          </p:nvSpPr>
          <p:spPr bwMode="auto">
            <a:xfrm>
              <a:off x="4576091" y="5937921"/>
              <a:ext cx="318095" cy="261714"/>
            </a:xfrm>
            <a:custGeom>
              <a:avLst/>
              <a:gdLst>
                <a:gd name="T0" fmla="*/ 160 w 160"/>
                <a:gd name="T1" fmla="*/ 16 h 131"/>
                <a:gd name="T2" fmla="*/ 159 w 160"/>
                <a:gd name="T3" fmla="*/ 16 h 131"/>
                <a:gd name="T4" fmla="*/ 144 w 160"/>
                <a:gd name="T5" fmla="*/ 20 h 131"/>
                <a:gd name="T6" fmla="*/ 156 w 160"/>
                <a:gd name="T7" fmla="*/ 4 h 131"/>
                <a:gd name="T8" fmla="*/ 156 w 160"/>
                <a:gd name="T9" fmla="*/ 3 h 131"/>
                <a:gd name="T10" fmla="*/ 155 w 160"/>
                <a:gd name="T11" fmla="*/ 3 h 131"/>
                <a:gd name="T12" fmla="*/ 135 w 160"/>
                <a:gd name="T13" fmla="*/ 11 h 131"/>
                <a:gd name="T14" fmla="*/ 111 w 160"/>
                <a:gd name="T15" fmla="*/ 0 h 131"/>
                <a:gd name="T16" fmla="*/ 77 w 160"/>
                <a:gd name="T17" fmla="*/ 34 h 131"/>
                <a:gd name="T18" fmla="*/ 78 w 160"/>
                <a:gd name="T19" fmla="*/ 40 h 131"/>
                <a:gd name="T20" fmla="*/ 12 w 160"/>
                <a:gd name="T21" fmla="*/ 7 h 131"/>
                <a:gd name="T22" fmla="*/ 12 w 160"/>
                <a:gd name="T23" fmla="*/ 6 h 131"/>
                <a:gd name="T24" fmla="*/ 11 w 160"/>
                <a:gd name="T25" fmla="*/ 7 h 131"/>
                <a:gd name="T26" fmla="*/ 7 w 160"/>
                <a:gd name="T27" fmla="*/ 23 h 131"/>
                <a:gd name="T28" fmla="*/ 19 w 160"/>
                <a:gd name="T29" fmla="*/ 50 h 131"/>
                <a:gd name="T30" fmla="*/ 7 w 160"/>
                <a:gd name="T31" fmla="*/ 46 h 131"/>
                <a:gd name="T32" fmla="*/ 7 w 160"/>
                <a:gd name="T33" fmla="*/ 46 h 131"/>
                <a:gd name="T34" fmla="*/ 6 w 160"/>
                <a:gd name="T35" fmla="*/ 47 h 131"/>
                <a:gd name="T36" fmla="*/ 6 w 160"/>
                <a:gd name="T37" fmla="*/ 47 h 131"/>
                <a:gd name="T38" fmla="*/ 30 w 160"/>
                <a:gd name="T39" fmla="*/ 79 h 131"/>
                <a:gd name="T40" fmla="*/ 19 w 160"/>
                <a:gd name="T41" fmla="*/ 79 h 131"/>
                <a:gd name="T42" fmla="*/ 18 w 160"/>
                <a:gd name="T43" fmla="*/ 79 h 131"/>
                <a:gd name="T44" fmla="*/ 18 w 160"/>
                <a:gd name="T45" fmla="*/ 80 h 131"/>
                <a:gd name="T46" fmla="*/ 47 w 160"/>
                <a:gd name="T47" fmla="*/ 103 h 131"/>
                <a:gd name="T48" fmla="*/ 8 w 160"/>
                <a:gd name="T49" fmla="*/ 115 h 131"/>
                <a:gd name="T50" fmla="*/ 1 w 160"/>
                <a:gd name="T51" fmla="*/ 115 h 131"/>
                <a:gd name="T52" fmla="*/ 0 w 160"/>
                <a:gd name="T53" fmla="*/ 115 h 131"/>
                <a:gd name="T54" fmla="*/ 0 w 160"/>
                <a:gd name="T55" fmla="*/ 116 h 131"/>
                <a:gd name="T56" fmla="*/ 51 w 160"/>
                <a:gd name="T57" fmla="*/ 131 h 131"/>
                <a:gd name="T58" fmla="*/ 144 w 160"/>
                <a:gd name="T59" fmla="*/ 38 h 131"/>
                <a:gd name="T60" fmla="*/ 144 w 160"/>
                <a:gd name="T61" fmla="*/ 34 h 131"/>
                <a:gd name="T62" fmla="*/ 160 w 160"/>
                <a:gd name="T63" fmla="*/ 17 h 131"/>
                <a:gd name="T64" fmla="*/ 160 w 160"/>
                <a:gd name="T65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31">
                  <a:moveTo>
                    <a:pt x="160" y="16"/>
                  </a:moveTo>
                  <a:cubicBezTo>
                    <a:pt x="160" y="16"/>
                    <a:pt x="160" y="16"/>
                    <a:pt x="159" y="16"/>
                  </a:cubicBezTo>
                  <a:cubicBezTo>
                    <a:pt x="154" y="18"/>
                    <a:pt x="149" y="19"/>
                    <a:pt x="144" y="20"/>
                  </a:cubicBezTo>
                  <a:cubicBezTo>
                    <a:pt x="150" y="16"/>
                    <a:pt x="154" y="10"/>
                    <a:pt x="156" y="4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9" y="7"/>
                    <a:pt x="142" y="9"/>
                    <a:pt x="135" y="11"/>
                  </a:cubicBezTo>
                  <a:cubicBezTo>
                    <a:pt x="128" y="4"/>
                    <a:pt x="120" y="0"/>
                    <a:pt x="111" y="0"/>
                  </a:cubicBezTo>
                  <a:cubicBezTo>
                    <a:pt x="92" y="0"/>
                    <a:pt x="77" y="15"/>
                    <a:pt x="77" y="34"/>
                  </a:cubicBezTo>
                  <a:cubicBezTo>
                    <a:pt x="77" y="36"/>
                    <a:pt x="77" y="38"/>
                    <a:pt x="78" y="40"/>
                  </a:cubicBezTo>
                  <a:cubicBezTo>
                    <a:pt x="52" y="39"/>
                    <a:pt x="29" y="2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8" y="12"/>
                    <a:pt x="7" y="18"/>
                    <a:pt x="7" y="23"/>
                  </a:cubicBezTo>
                  <a:cubicBezTo>
                    <a:pt x="7" y="34"/>
                    <a:pt x="11" y="43"/>
                    <a:pt x="19" y="50"/>
                  </a:cubicBezTo>
                  <a:cubicBezTo>
                    <a:pt x="15" y="49"/>
                    <a:pt x="11" y="48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62"/>
                    <a:pt x="16" y="75"/>
                    <a:pt x="30" y="79"/>
                  </a:cubicBezTo>
                  <a:cubicBezTo>
                    <a:pt x="26" y="79"/>
                    <a:pt x="22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80"/>
                  </a:cubicBezTo>
                  <a:cubicBezTo>
                    <a:pt x="22" y="93"/>
                    <a:pt x="33" y="102"/>
                    <a:pt x="47" y="103"/>
                  </a:cubicBezTo>
                  <a:cubicBezTo>
                    <a:pt x="36" y="111"/>
                    <a:pt x="22" y="115"/>
                    <a:pt x="8" y="115"/>
                  </a:cubicBezTo>
                  <a:cubicBezTo>
                    <a:pt x="6" y="115"/>
                    <a:pt x="3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5" y="126"/>
                    <a:pt x="33" y="131"/>
                    <a:pt x="51" y="131"/>
                  </a:cubicBezTo>
                  <a:cubicBezTo>
                    <a:pt x="109" y="131"/>
                    <a:pt x="144" y="83"/>
                    <a:pt x="144" y="38"/>
                  </a:cubicBezTo>
                  <a:cubicBezTo>
                    <a:pt x="144" y="36"/>
                    <a:pt x="144" y="35"/>
                    <a:pt x="144" y="34"/>
                  </a:cubicBezTo>
                  <a:cubicBezTo>
                    <a:pt x="150" y="29"/>
                    <a:pt x="156" y="23"/>
                    <a:pt x="160" y="17"/>
                  </a:cubicBezTo>
                  <a:cubicBezTo>
                    <a:pt x="160" y="17"/>
                    <a:pt x="160" y="16"/>
                    <a:pt x="160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5235659" y="5934143"/>
              <a:ext cx="207145" cy="261714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auto">
            <a:xfrm>
              <a:off x="4063583" y="5934143"/>
              <a:ext cx="134925" cy="261714"/>
            </a:xfrm>
            <a:custGeom>
              <a:avLst/>
              <a:gdLst>
                <a:gd name="T0" fmla="*/ 84 w 84"/>
                <a:gd name="T1" fmla="*/ 27 h 163"/>
                <a:gd name="T2" fmla="*/ 69 w 84"/>
                <a:gd name="T3" fmla="*/ 27 h 163"/>
                <a:gd name="T4" fmla="*/ 54 w 84"/>
                <a:gd name="T5" fmla="*/ 41 h 163"/>
                <a:gd name="T6" fmla="*/ 54 w 84"/>
                <a:gd name="T7" fmla="*/ 60 h 163"/>
                <a:gd name="T8" fmla="*/ 83 w 84"/>
                <a:gd name="T9" fmla="*/ 60 h 163"/>
                <a:gd name="T10" fmla="*/ 83 w 84"/>
                <a:gd name="T11" fmla="*/ 88 h 163"/>
                <a:gd name="T12" fmla="*/ 54 w 84"/>
                <a:gd name="T13" fmla="*/ 88 h 163"/>
                <a:gd name="T14" fmla="*/ 54 w 84"/>
                <a:gd name="T15" fmla="*/ 163 h 163"/>
                <a:gd name="T16" fmla="*/ 25 w 84"/>
                <a:gd name="T17" fmla="*/ 163 h 163"/>
                <a:gd name="T18" fmla="*/ 25 w 84"/>
                <a:gd name="T19" fmla="*/ 88 h 163"/>
                <a:gd name="T20" fmla="*/ 0 w 84"/>
                <a:gd name="T21" fmla="*/ 88 h 163"/>
                <a:gd name="T22" fmla="*/ 0 w 84"/>
                <a:gd name="T23" fmla="*/ 60 h 163"/>
                <a:gd name="T24" fmla="*/ 25 w 84"/>
                <a:gd name="T25" fmla="*/ 60 h 163"/>
                <a:gd name="T26" fmla="*/ 25 w 84"/>
                <a:gd name="T27" fmla="*/ 38 h 163"/>
                <a:gd name="T28" fmla="*/ 62 w 84"/>
                <a:gd name="T29" fmla="*/ 0 h 163"/>
                <a:gd name="T30" fmla="*/ 84 w 84"/>
                <a:gd name="T31" fmla="*/ 0 h 163"/>
                <a:gd name="T32" fmla="*/ 84 w 84"/>
                <a:gd name="T33" fmla="*/ 2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63">
                  <a:moveTo>
                    <a:pt x="84" y="27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57" y="27"/>
                    <a:pt x="54" y="33"/>
                    <a:pt x="54" y="4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13"/>
                    <a:pt x="40" y="0"/>
                    <a:pt x="6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146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3" grpId="0" animBg="1"/>
      <p:bldP spid="35" grpId="0" animBg="1"/>
      <p:bldP spid="37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C035-23E8-4A03-94A4-A196ABC49911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299317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D099-2748-4189-BDE5-ECD839A3A4FF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358663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7B122-6063-4415-ACBE-91E0B3E30C57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486310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9543-BFEA-4BCF-8273-BD54179B6A88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810201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0B0A-F87E-416C-99BF-FA3B4855E800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035129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1560-7B77-45CB-AE6F-14E51A45B98C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www.net-pro.tn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5636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692150"/>
            <a:ext cx="11233150" cy="405130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44D6-132D-4557-ACBB-66C79264BA94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www.net-pro.tn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5" y="393700"/>
            <a:ext cx="3559175" cy="27305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5" y="1154764"/>
            <a:ext cx="11233150" cy="27298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153400" y="5316142"/>
            <a:ext cx="2492492" cy="256811"/>
          </a:xfrm>
        </p:spPr>
        <p:txBody>
          <a:bodyPr>
            <a:noAutofit/>
          </a:bodyPr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29"/>
          </p:nvPr>
        </p:nvSpPr>
        <p:spPr>
          <a:xfrm>
            <a:off x="8153400" y="5593818"/>
            <a:ext cx="2492492" cy="33046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33" hasCustomPrompt="1"/>
          </p:nvPr>
        </p:nvSpPr>
        <p:spPr>
          <a:xfrm>
            <a:off x="8153400" y="1898601"/>
            <a:ext cx="2492492" cy="314578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 here</a:t>
            </a:r>
            <a:endParaRPr lang="en-AU" dirty="0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34"/>
          </p:nvPr>
        </p:nvSpPr>
        <p:spPr>
          <a:xfrm>
            <a:off x="479425" y="2048885"/>
            <a:ext cx="5616575" cy="3603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479425" y="2457996"/>
            <a:ext cx="5616575" cy="97100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1120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2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7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52445"/>
            <a:ext cx="10515600" cy="8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A7331-B0FB-4F4D-9868-83CFEF88E94E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56585" y="6285785"/>
            <a:ext cx="1097452" cy="410278"/>
            <a:chOff x="138070" y="6300868"/>
            <a:chExt cx="1097452" cy="410278"/>
          </a:xfrm>
        </p:grpSpPr>
        <p:sp>
          <p:nvSpPr>
            <p:cNvPr id="8" name="Shape 44"/>
            <p:cNvSpPr/>
            <p:nvPr/>
          </p:nvSpPr>
          <p:spPr>
            <a:xfrm>
              <a:off x="825244" y="6300868"/>
              <a:ext cx="410278" cy="41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90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38070" y="6350774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595959"/>
                  </a:solidFill>
                  <a:latin typeface="+mj-lt"/>
                </a:rPr>
                <a:t>NETPR</a:t>
              </a:r>
              <a:endParaRPr lang="fr-FR" dirty="0">
                <a:solidFill>
                  <a:srgbClr val="595959"/>
                </a:solidFill>
                <a:latin typeface="+mj-lt"/>
              </a:endParaRPr>
            </a:p>
          </p:txBody>
        </p:sp>
        <p:sp>
          <p:nvSpPr>
            <p:cNvPr id="10" name="Freeform 11"/>
            <p:cNvSpPr>
              <a:spLocks noEditPoints="1"/>
            </p:cNvSpPr>
            <p:nvPr/>
          </p:nvSpPr>
          <p:spPr bwMode="auto">
            <a:xfrm flipH="1">
              <a:off x="866139" y="6350774"/>
              <a:ext cx="321003" cy="265706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82363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31" r:id="rId30"/>
    <p:sldLayoutId id="2147483712" r:id="rId31"/>
    <p:sldLayoutId id="2147483713" r:id="rId32"/>
    <p:sldLayoutId id="2147483714" r:id="rId33"/>
    <p:sldLayoutId id="2147483715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7378">
          <p15:clr>
            <a:srgbClr val="F26B43"/>
          </p15:clr>
        </p15:guide>
        <p15:guide id="4" pos="302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orient="horz" pos="4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7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52445"/>
            <a:ext cx="10515600" cy="8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D5DE5-99FD-4D5C-95E7-698806CC13F6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0" y="-12742"/>
            <a:ext cx="12192000" cy="11067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e 7"/>
          <p:cNvGrpSpPr/>
          <p:nvPr userDrawn="1"/>
        </p:nvGrpSpPr>
        <p:grpSpPr>
          <a:xfrm>
            <a:off x="56585" y="6285785"/>
            <a:ext cx="1097452" cy="410278"/>
            <a:chOff x="138070" y="6300868"/>
            <a:chExt cx="1097452" cy="410278"/>
          </a:xfrm>
        </p:grpSpPr>
        <p:sp>
          <p:nvSpPr>
            <p:cNvPr id="9" name="Shape 44"/>
            <p:cNvSpPr/>
            <p:nvPr/>
          </p:nvSpPr>
          <p:spPr>
            <a:xfrm>
              <a:off x="825244" y="6300868"/>
              <a:ext cx="410278" cy="41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90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38070" y="6350774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595959"/>
                  </a:solidFill>
                  <a:latin typeface="+mj-lt"/>
                </a:rPr>
                <a:t>NETPR</a:t>
              </a:r>
              <a:endParaRPr lang="fr-FR" dirty="0">
                <a:solidFill>
                  <a:srgbClr val="595959"/>
                </a:solidFill>
                <a:latin typeface="+mj-lt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 flipH="1">
              <a:off x="866139" y="6350774"/>
              <a:ext cx="321003" cy="265706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41214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2" r:id="rId5"/>
    <p:sldLayoutId id="2147483732" r:id="rId6"/>
    <p:sldLayoutId id="2147483661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3" r:id="rId21"/>
    <p:sldLayoutId id="2147483664" r:id="rId22"/>
    <p:sldLayoutId id="2147483680" r:id="rId23"/>
    <p:sldLayoutId id="2147483681" r:id="rId24"/>
    <p:sldLayoutId id="2147483679" r:id="rId25"/>
    <p:sldLayoutId id="2147483651" r:id="rId26"/>
    <p:sldLayoutId id="2147483652" r:id="rId27"/>
    <p:sldLayoutId id="2147483653" r:id="rId28"/>
    <p:sldLayoutId id="2147483654" r:id="rId29"/>
    <p:sldLayoutId id="2147483655" r:id="rId30"/>
    <p:sldLayoutId id="2147483656" r:id="rId31"/>
    <p:sldLayoutId id="2147483657" r:id="rId32"/>
    <p:sldLayoutId id="2147483658" r:id="rId33"/>
    <p:sldLayoutId id="2147483659" r:id="rId34"/>
    <p:sldLayoutId id="2147483730" r:id="rId3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7378">
          <p15:clr>
            <a:srgbClr val="F26B43"/>
          </p15:clr>
        </p15:guide>
        <p15:guide id="4" pos="302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orient="horz" pos="4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7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52445"/>
            <a:ext cx="10515600" cy="838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D5DE5-99FD-4D5C-95E7-698806CC13F6}" type="datetime1">
              <a:rPr lang="en-AU" smtClean="0"/>
              <a:pPr/>
              <a:t>26/08/2019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www.net-pro.tn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68EEF-F8D6-448A-9AF0-691E77075A3E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0" y="-12742"/>
            <a:ext cx="12192000" cy="11067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e 7"/>
          <p:cNvGrpSpPr/>
          <p:nvPr userDrawn="1"/>
        </p:nvGrpSpPr>
        <p:grpSpPr>
          <a:xfrm>
            <a:off x="56585" y="6285785"/>
            <a:ext cx="1097452" cy="410278"/>
            <a:chOff x="138070" y="6300868"/>
            <a:chExt cx="1097452" cy="410278"/>
          </a:xfrm>
        </p:grpSpPr>
        <p:sp>
          <p:nvSpPr>
            <p:cNvPr id="9" name="Shape 44"/>
            <p:cNvSpPr/>
            <p:nvPr/>
          </p:nvSpPr>
          <p:spPr>
            <a:xfrm>
              <a:off x="825244" y="6300868"/>
              <a:ext cx="410278" cy="41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90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38070" y="6350774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595959"/>
                  </a:solidFill>
                  <a:latin typeface="+mj-lt"/>
                </a:rPr>
                <a:t>NETPR</a:t>
              </a:r>
              <a:endParaRPr lang="fr-FR" dirty="0">
                <a:solidFill>
                  <a:srgbClr val="595959"/>
                </a:solidFill>
                <a:latin typeface="+mj-lt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 flipH="1">
              <a:off x="866139" y="6350774"/>
              <a:ext cx="321003" cy="265706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48768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69" r:id="rId3"/>
    <p:sldLayoutId id="2147483770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7378">
          <p15:clr>
            <a:srgbClr val="F26B43"/>
          </p15:clr>
        </p15:guide>
        <p15:guide id="4" pos="302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orient="horz" pos="43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59E20-0FEE-4EC5-8577-87888073840A}" type="datetime1">
              <a:rPr lang="en-AU" smtClean="0"/>
              <a:pPr/>
              <a:t>26/08/2019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www.net-pro.tn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D822E-9566-4374-B694-D4916BC935D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1519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2710" y="1532192"/>
            <a:ext cx="9146579" cy="44438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2454181" y="190786"/>
            <a:ext cx="72836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Ministre de l'Enseignement Supérieur de la Recherche scientifique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Université de Monastir </a:t>
            </a:r>
            <a:r>
              <a:rPr lang="fr-FR" sz="1600" b="1" dirty="0"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fr-FR" sz="1600" b="1" dirty="0"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fr-FR" sz="1600" b="1" dirty="0">
                <a:ea typeface="Roboto" panose="02000000000000000000" pitchFamily="2" charset="0"/>
                <a:cs typeface="Roboto" panose="02000000000000000000" pitchFamily="2" charset="0"/>
              </a:rPr>
              <a:t>Institut Supérieur d'Informatique et de Mathématiques de Monastir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915258" y="2453573"/>
            <a:ext cx="8615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 rtl="1">
              <a:spcAft>
                <a:spcPts val="1000"/>
              </a:spcAft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CONCEPTION ET DÉVELOPPEMENT D'UNE APPLICATION WEB ET MOBILE D’ENTRAIDE ENTRE PARTICULIERS</a:t>
            </a:r>
          </a:p>
        </p:txBody>
      </p:sp>
      <p:sp>
        <p:nvSpPr>
          <p:cNvPr id="131" name="ZoneTexte 10"/>
          <p:cNvSpPr txBox="1">
            <a:spLocks noChangeArrowheads="1"/>
          </p:cNvSpPr>
          <p:nvPr/>
        </p:nvSpPr>
        <p:spPr bwMode="auto">
          <a:xfrm>
            <a:off x="1915258" y="4071693"/>
            <a:ext cx="26436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PRÉPARÉ PAR:</a:t>
            </a:r>
            <a:br>
              <a:rPr lang="fr-F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</a:b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EZZEDINE Meriem</a:t>
            </a:r>
          </a:p>
          <a:p>
            <a:pPr>
              <a:defRPr/>
            </a:pP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LAHBIB Fedi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343370" y="4059716"/>
            <a:ext cx="69487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JURY :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/>
            </a:r>
            <a:b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</a:b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Présidente         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:</a:t>
            </a:r>
            <a:r>
              <a:rPr lang="fr-FR" sz="14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fr-FR" sz="1600" dirty="0"/>
              <a:t>Mme. KERKENI Asma</a:t>
            </a:r>
          </a:p>
          <a:p>
            <a:pPr>
              <a:defRPr/>
            </a:pP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Rapporteuse </a:t>
            </a:r>
            <a:r>
              <a:rPr lang="fr-FR" sz="1600" dirty="0">
                <a:latin typeface="Roboto" panose="02000000000000000000"/>
                <a:ea typeface="Roboto" panose="02000000000000000000" pitchFamily="2" charset="0"/>
                <a:cs typeface="Open Sans Light" panose="020B0306030504020204" pitchFamily="34" charset="0"/>
              </a:rPr>
              <a:t>      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: </a:t>
            </a:r>
            <a:r>
              <a:rPr lang="fr-FR" sz="1600" dirty="0" err="1"/>
              <a:t>Mme.BOUZIDI</a:t>
            </a:r>
            <a:r>
              <a:rPr lang="fr-FR" sz="1600" dirty="0"/>
              <a:t> Aljia</a:t>
            </a:r>
            <a:endParaRPr lang="fr-FR" sz="1600" dirty="0"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33" name="TextBox 2"/>
          <p:cNvSpPr txBox="1">
            <a:spLocks noChangeArrowheads="1"/>
          </p:cNvSpPr>
          <p:nvPr/>
        </p:nvSpPr>
        <p:spPr bwMode="auto">
          <a:xfrm>
            <a:off x="1776809" y="1765592"/>
            <a:ext cx="84953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3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1171575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1171575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1171575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1171575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/>
            <a:r>
              <a:rPr lang="fr-FR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vue de l’obtention du Diplôme de Licence Fondamentale en Informatique</a:t>
            </a:r>
            <a:endParaRPr lang="fr-FR" sz="20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</a:t>
            </a:fld>
            <a:endParaRPr lang="en-AU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5CB5BD9C-721A-4551-9AB7-ACB365B9D0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84" y="28063"/>
            <a:ext cx="1124823" cy="1094885"/>
          </a:xfrm>
          <a:prstGeom prst="rect">
            <a:avLst/>
          </a:prstGeom>
        </p:spPr>
      </p:pic>
      <p:sp>
        <p:nvSpPr>
          <p:cNvPr id="15" name="ZoneTexte 10">
            <a:extLst>
              <a:ext uri="{FF2B5EF4-FFF2-40B4-BE49-F238E27FC236}">
                <a16:creationId xmlns:a16="http://schemas.microsoft.com/office/drawing/2014/main" xmlns="" id="{8FCE020C-5F53-416E-9120-707BD0415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257" y="4887302"/>
            <a:ext cx="63546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ENCADRÉ PAR:</a:t>
            </a:r>
            <a:br>
              <a:rPr lang="fr-F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</a:b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M.MALLAT Souhayl </a:t>
            </a:r>
            <a:r>
              <a:rPr lang="fr-FR" sz="1600" dirty="0">
                <a:latin typeface="Roboto" panose="02000000000000000000"/>
                <a:ea typeface="Roboto" panose="02000000000000000000" pitchFamily="2" charset="0"/>
                <a:cs typeface="Open Sans Light" panose="020B0306030504020204" pitchFamily="34" charset="0"/>
              </a:rPr>
              <a:t>(ISIMM)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681E5F89-5245-4382-A507-835B25373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8601" y="59822"/>
            <a:ext cx="989015" cy="1094885"/>
          </a:xfrm>
          <a:prstGeom prst="rect">
            <a:avLst/>
          </a:prstGeom>
        </p:spPr>
      </p:pic>
      <p:sp>
        <p:nvSpPr>
          <p:cNvPr id="17" name="ZoneTexte 10">
            <a:extLst>
              <a:ext uri="{FF2B5EF4-FFF2-40B4-BE49-F238E27FC236}">
                <a16:creationId xmlns:a16="http://schemas.microsoft.com/office/drawing/2014/main" xmlns="" id="{31F96420-1BAC-43DC-A6F4-72E8C9868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370" y="4887302"/>
            <a:ext cx="30355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/>
            </a:r>
            <a:br>
              <a:rPr lang="fr-F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</a:br>
            <a:r>
              <a:rPr lang="fr-FR" sz="1600" dirty="0" err="1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Mr.AMRI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Imed (Just Smart)</a:t>
            </a:r>
            <a:endParaRPr lang="fr-FR" sz="1600" dirty="0">
              <a:latin typeface="Roboto" panose="0200000000000000000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4" name="Image 46" descr="ceremonieDiplome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7726" y="4921490"/>
            <a:ext cx="1071563" cy="92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B7B30FCF-02A1-42B7-B9B3-458352E99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608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27" grpId="0"/>
      <p:bldP spid="129" grpId="0"/>
      <p:bldP spid="131" grpId="0"/>
      <p:bldP spid="132" grpId="0" uiExpand="1" build="p"/>
      <p:bldP spid="133" grpId="0"/>
      <p:bldP spid="1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>
          <a:xfrm>
            <a:off x="479425" y="184150"/>
            <a:ext cx="11233150" cy="405130"/>
          </a:xfrm>
        </p:spPr>
        <p:txBody>
          <a:bodyPr>
            <a:normAutofit fontScale="90000"/>
          </a:bodyPr>
          <a:lstStyle/>
          <a:p>
            <a:r>
              <a:rPr lang="id-ID" dirty="0"/>
              <a:t>ANALYSE DES BESOINS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Autofit/>
          </a:bodyPr>
          <a:lstStyle/>
          <a:p>
            <a:r>
              <a:rPr lang="fr-FR" sz="2000" b="1" dirty="0">
                <a:solidFill>
                  <a:srgbClr val="3392E2"/>
                </a:solidFill>
                <a:latin typeface="+mj-lt"/>
                <a:ea typeface="+mj-ea"/>
                <a:cs typeface="+mj-cs"/>
              </a:rPr>
              <a:t>Les besoins fonctionnels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38" name="TextBox 39"/>
          <p:cNvSpPr txBox="1"/>
          <p:nvPr/>
        </p:nvSpPr>
        <p:spPr>
          <a:xfrm>
            <a:off x="9651568" y="2267757"/>
            <a:ext cx="23220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  <a:latin typeface="Roboto" panose="02000000000000000000"/>
              </a:rPr>
              <a:t>Gestion des utilisateurs</a:t>
            </a:r>
            <a:endParaRPr lang="en-AU" sz="1600" dirty="0">
              <a:solidFill>
                <a:schemeClr val="accent6"/>
              </a:solidFill>
              <a:latin typeface="Roboto" panose="0200000000000000000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98927" y="5288391"/>
            <a:ext cx="26793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  <a:latin typeface="Roboto" panose="02000000000000000000"/>
              </a:rPr>
              <a:t>Visualisation des annonces </a:t>
            </a:r>
            <a:endParaRPr lang="en-AU" sz="1600" dirty="0">
              <a:solidFill>
                <a:srgbClr val="000000"/>
              </a:solidFill>
              <a:latin typeface="Roboto" panose="02000000000000000000"/>
            </a:endParaRPr>
          </a:p>
        </p:txBody>
      </p:sp>
      <p:sp>
        <p:nvSpPr>
          <p:cNvPr id="42" name="TextBox 39"/>
          <p:cNvSpPr txBox="1"/>
          <p:nvPr/>
        </p:nvSpPr>
        <p:spPr>
          <a:xfrm>
            <a:off x="5458524" y="1868323"/>
            <a:ext cx="32368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rgbClr val="E9233C"/>
                </a:solidFill>
                <a:latin typeface="Roboto"/>
              </a:rPr>
              <a:t>Gestion des commentaires</a:t>
            </a:r>
            <a:endParaRPr lang="en-AU" sz="1600" dirty="0">
              <a:solidFill>
                <a:srgbClr val="E9233C"/>
              </a:solidFill>
              <a:latin typeface="Roboto"/>
            </a:endParaRPr>
          </a:p>
        </p:txBody>
      </p:sp>
      <p:sp>
        <p:nvSpPr>
          <p:cNvPr id="46" name="TextBox 39"/>
          <p:cNvSpPr txBox="1"/>
          <p:nvPr/>
        </p:nvSpPr>
        <p:spPr>
          <a:xfrm>
            <a:off x="586867" y="2390867"/>
            <a:ext cx="23220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chemeClr val="accent2"/>
                </a:solidFill>
                <a:latin typeface="Roboto"/>
              </a:rPr>
              <a:t>Diffusion des notifications</a:t>
            </a:r>
            <a:endParaRPr lang="en-AU" sz="1600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54" name="TextBox 39"/>
          <p:cNvSpPr txBox="1"/>
          <p:nvPr/>
        </p:nvSpPr>
        <p:spPr>
          <a:xfrm>
            <a:off x="9031749" y="4676324"/>
            <a:ext cx="26231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chemeClr val="accent5">
                    <a:lumMod val="50000"/>
                  </a:schemeClr>
                </a:solidFill>
                <a:latin typeface="Roboto" panose="02000000000000000000"/>
              </a:rPr>
              <a:t>Visualisation des statistiques</a:t>
            </a:r>
          </a:p>
          <a:p>
            <a:endParaRPr lang="fr-FR" sz="1600" dirty="0">
              <a:solidFill>
                <a:schemeClr val="accent5">
                  <a:lumMod val="50000"/>
                </a:schemeClr>
              </a:solidFill>
              <a:latin typeface="Roboto" panose="02000000000000000000"/>
            </a:endParaRPr>
          </a:p>
        </p:txBody>
      </p:sp>
      <p:sp>
        <p:nvSpPr>
          <p:cNvPr id="57" name="Freeform 18"/>
          <p:cNvSpPr>
            <a:spLocks/>
          </p:cNvSpPr>
          <p:nvPr/>
        </p:nvSpPr>
        <p:spPr bwMode="auto">
          <a:xfrm>
            <a:off x="3425140" y="3577747"/>
            <a:ext cx="1118670" cy="851339"/>
          </a:xfrm>
          <a:custGeom>
            <a:avLst/>
            <a:gdLst>
              <a:gd name="T0" fmla="*/ 90 w 236"/>
              <a:gd name="T1" fmla="*/ 0 h 180"/>
              <a:gd name="T2" fmla="*/ 155 w 236"/>
              <a:gd name="T3" fmla="*/ 0 h 180"/>
              <a:gd name="T4" fmla="*/ 219 w 236"/>
              <a:gd name="T5" fmla="*/ 26 h 180"/>
              <a:gd name="T6" fmla="*/ 236 w 236"/>
              <a:gd name="T7" fmla="*/ 51 h 180"/>
              <a:gd name="T8" fmla="*/ 187 w 236"/>
              <a:gd name="T9" fmla="*/ 51 h 180"/>
              <a:gd name="T10" fmla="*/ 155 w 236"/>
              <a:gd name="T11" fmla="*/ 40 h 180"/>
              <a:gd name="T12" fmla="*/ 90 w 236"/>
              <a:gd name="T13" fmla="*/ 40 h 180"/>
              <a:gd name="T14" fmla="*/ 55 w 236"/>
              <a:gd name="T15" fmla="*/ 55 h 180"/>
              <a:gd name="T16" fmla="*/ 40 w 236"/>
              <a:gd name="T17" fmla="*/ 90 h 180"/>
              <a:gd name="T18" fmla="*/ 40 w 236"/>
              <a:gd name="T19" fmla="*/ 90 h 180"/>
              <a:gd name="T20" fmla="*/ 55 w 236"/>
              <a:gd name="T21" fmla="*/ 125 h 180"/>
              <a:gd name="T22" fmla="*/ 90 w 236"/>
              <a:gd name="T23" fmla="*/ 140 h 180"/>
              <a:gd name="T24" fmla="*/ 155 w 236"/>
              <a:gd name="T25" fmla="*/ 140 h 180"/>
              <a:gd name="T26" fmla="*/ 187 w 236"/>
              <a:gd name="T27" fmla="*/ 128 h 180"/>
              <a:gd name="T28" fmla="*/ 236 w 236"/>
              <a:gd name="T29" fmla="*/ 128 h 180"/>
              <a:gd name="T30" fmla="*/ 219 w 236"/>
              <a:gd name="T31" fmla="*/ 153 h 180"/>
              <a:gd name="T32" fmla="*/ 155 w 236"/>
              <a:gd name="T33" fmla="*/ 180 h 180"/>
              <a:gd name="T34" fmla="*/ 90 w 236"/>
              <a:gd name="T35" fmla="*/ 180 h 180"/>
              <a:gd name="T36" fmla="*/ 27 w 236"/>
              <a:gd name="T37" fmla="*/ 153 h 180"/>
              <a:gd name="T38" fmla="*/ 0 w 236"/>
              <a:gd name="T39" fmla="*/ 90 h 180"/>
              <a:gd name="T40" fmla="*/ 0 w 236"/>
              <a:gd name="T41" fmla="*/ 90 h 180"/>
              <a:gd name="T42" fmla="*/ 27 w 236"/>
              <a:gd name="T43" fmla="*/ 26 h 180"/>
              <a:gd name="T44" fmla="*/ 90 w 236"/>
              <a:gd name="T45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6" h="180">
                <a:moveTo>
                  <a:pt x="90" y="0"/>
                </a:moveTo>
                <a:cubicBezTo>
                  <a:pt x="155" y="0"/>
                  <a:pt x="155" y="0"/>
                  <a:pt x="155" y="0"/>
                </a:cubicBezTo>
                <a:cubicBezTo>
                  <a:pt x="180" y="0"/>
                  <a:pt x="202" y="10"/>
                  <a:pt x="219" y="26"/>
                </a:cubicBezTo>
                <a:cubicBezTo>
                  <a:pt x="226" y="34"/>
                  <a:pt x="232" y="42"/>
                  <a:pt x="236" y="51"/>
                </a:cubicBezTo>
                <a:cubicBezTo>
                  <a:pt x="187" y="51"/>
                  <a:pt x="187" y="51"/>
                  <a:pt x="187" y="51"/>
                </a:cubicBezTo>
                <a:cubicBezTo>
                  <a:pt x="178" y="44"/>
                  <a:pt x="167" y="40"/>
                  <a:pt x="155" y="40"/>
                </a:cubicBezTo>
                <a:cubicBezTo>
                  <a:pt x="90" y="40"/>
                  <a:pt x="90" y="40"/>
                  <a:pt x="90" y="40"/>
                </a:cubicBezTo>
                <a:cubicBezTo>
                  <a:pt x="76" y="40"/>
                  <a:pt x="64" y="46"/>
                  <a:pt x="55" y="55"/>
                </a:cubicBezTo>
                <a:cubicBezTo>
                  <a:pt x="46" y="64"/>
                  <a:pt x="40" y="76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104"/>
                  <a:pt x="46" y="116"/>
                  <a:pt x="55" y="125"/>
                </a:cubicBezTo>
                <a:cubicBezTo>
                  <a:pt x="64" y="134"/>
                  <a:pt x="76" y="140"/>
                  <a:pt x="90" y="140"/>
                </a:cubicBezTo>
                <a:cubicBezTo>
                  <a:pt x="155" y="140"/>
                  <a:pt x="155" y="140"/>
                  <a:pt x="155" y="140"/>
                </a:cubicBezTo>
                <a:cubicBezTo>
                  <a:pt x="167" y="140"/>
                  <a:pt x="178" y="135"/>
                  <a:pt x="187" y="128"/>
                </a:cubicBezTo>
                <a:cubicBezTo>
                  <a:pt x="236" y="128"/>
                  <a:pt x="236" y="128"/>
                  <a:pt x="236" y="128"/>
                </a:cubicBezTo>
                <a:cubicBezTo>
                  <a:pt x="232" y="138"/>
                  <a:pt x="226" y="146"/>
                  <a:pt x="219" y="153"/>
                </a:cubicBezTo>
                <a:cubicBezTo>
                  <a:pt x="202" y="170"/>
                  <a:pt x="180" y="180"/>
                  <a:pt x="155" y="180"/>
                </a:cubicBezTo>
                <a:cubicBezTo>
                  <a:pt x="90" y="180"/>
                  <a:pt x="90" y="180"/>
                  <a:pt x="90" y="180"/>
                </a:cubicBezTo>
                <a:cubicBezTo>
                  <a:pt x="65" y="180"/>
                  <a:pt x="43" y="170"/>
                  <a:pt x="27" y="153"/>
                </a:cubicBezTo>
                <a:cubicBezTo>
                  <a:pt x="10" y="137"/>
                  <a:pt x="0" y="115"/>
                  <a:pt x="0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65"/>
                  <a:pt x="10" y="43"/>
                  <a:pt x="27" y="26"/>
                </a:cubicBezTo>
                <a:cubicBezTo>
                  <a:pt x="43" y="10"/>
                  <a:pt x="65" y="0"/>
                  <a:pt x="90" y="0"/>
                </a:cubicBezTo>
                <a:close/>
              </a:path>
            </a:pathLst>
          </a:custGeom>
          <a:solidFill>
            <a:srgbClr val="F0992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7917199" y="3561288"/>
            <a:ext cx="1114559" cy="851339"/>
          </a:xfrm>
          <a:custGeom>
            <a:avLst/>
            <a:gdLst>
              <a:gd name="T0" fmla="*/ 81 w 236"/>
              <a:gd name="T1" fmla="*/ 0 h 180"/>
              <a:gd name="T2" fmla="*/ 146 w 236"/>
              <a:gd name="T3" fmla="*/ 0 h 180"/>
              <a:gd name="T4" fmla="*/ 209 w 236"/>
              <a:gd name="T5" fmla="*/ 26 h 180"/>
              <a:gd name="T6" fmla="*/ 236 w 236"/>
              <a:gd name="T7" fmla="*/ 90 h 180"/>
              <a:gd name="T8" fmla="*/ 236 w 236"/>
              <a:gd name="T9" fmla="*/ 90 h 180"/>
              <a:gd name="T10" fmla="*/ 209 w 236"/>
              <a:gd name="T11" fmla="*/ 153 h 180"/>
              <a:gd name="T12" fmla="*/ 146 w 236"/>
              <a:gd name="T13" fmla="*/ 180 h 180"/>
              <a:gd name="T14" fmla="*/ 81 w 236"/>
              <a:gd name="T15" fmla="*/ 180 h 180"/>
              <a:gd name="T16" fmla="*/ 17 w 236"/>
              <a:gd name="T17" fmla="*/ 153 h 180"/>
              <a:gd name="T18" fmla="*/ 0 w 236"/>
              <a:gd name="T19" fmla="*/ 128 h 180"/>
              <a:gd name="T20" fmla="*/ 49 w 236"/>
              <a:gd name="T21" fmla="*/ 128 h 180"/>
              <a:gd name="T22" fmla="*/ 81 w 236"/>
              <a:gd name="T23" fmla="*/ 140 h 180"/>
              <a:gd name="T24" fmla="*/ 146 w 236"/>
              <a:gd name="T25" fmla="*/ 140 h 180"/>
              <a:gd name="T26" fmla="*/ 181 w 236"/>
              <a:gd name="T27" fmla="*/ 125 h 180"/>
              <a:gd name="T28" fmla="*/ 196 w 236"/>
              <a:gd name="T29" fmla="*/ 90 h 180"/>
              <a:gd name="T30" fmla="*/ 196 w 236"/>
              <a:gd name="T31" fmla="*/ 90 h 180"/>
              <a:gd name="T32" fmla="*/ 181 w 236"/>
              <a:gd name="T33" fmla="*/ 55 h 180"/>
              <a:gd name="T34" fmla="*/ 146 w 236"/>
              <a:gd name="T35" fmla="*/ 40 h 180"/>
              <a:gd name="T36" fmla="*/ 81 w 236"/>
              <a:gd name="T37" fmla="*/ 40 h 180"/>
              <a:gd name="T38" fmla="*/ 49 w 236"/>
              <a:gd name="T39" fmla="*/ 51 h 180"/>
              <a:gd name="T40" fmla="*/ 0 w 236"/>
              <a:gd name="T41" fmla="*/ 51 h 180"/>
              <a:gd name="T42" fmla="*/ 17 w 236"/>
              <a:gd name="T43" fmla="*/ 26 h 180"/>
              <a:gd name="T44" fmla="*/ 81 w 236"/>
              <a:gd name="T45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6" h="180">
                <a:moveTo>
                  <a:pt x="81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70" y="0"/>
                  <a:pt x="193" y="10"/>
                  <a:pt x="209" y="26"/>
                </a:cubicBezTo>
                <a:cubicBezTo>
                  <a:pt x="226" y="43"/>
                  <a:pt x="236" y="65"/>
                  <a:pt x="236" y="90"/>
                </a:cubicBezTo>
                <a:cubicBezTo>
                  <a:pt x="236" y="90"/>
                  <a:pt x="236" y="90"/>
                  <a:pt x="236" y="90"/>
                </a:cubicBezTo>
                <a:cubicBezTo>
                  <a:pt x="236" y="115"/>
                  <a:pt x="226" y="137"/>
                  <a:pt x="209" y="153"/>
                </a:cubicBezTo>
                <a:cubicBezTo>
                  <a:pt x="193" y="170"/>
                  <a:pt x="170" y="180"/>
                  <a:pt x="146" y="180"/>
                </a:cubicBezTo>
                <a:cubicBezTo>
                  <a:pt x="81" y="180"/>
                  <a:pt x="81" y="180"/>
                  <a:pt x="81" y="180"/>
                </a:cubicBezTo>
                <a:cubicBezTo>
                  <a:pt x="56" y="180"/>
                  <a:pt x="33" y="170"/>
                  <a:pt x="17" y="153"/>
                </a:cubicBezTo>
                <a:cubicBezTo>
                  <a:pt x="10" y="146"/>
                  <a:pt x="4" y="138"/>
                  <a:pt x="0" y="128"/>
                </a:cubicBezTo>
                <a:cubicBezTo>
                  <a:pt x="49" y="128"/>
                  <a:pt x="49" y="128"/>
                  <a:pt x="49" y="128"/>
                </a:cubicBezTo>
                <a:cubicBezTo>
                  <a:pt x="58" y="135"/>
                  <a:pt x="69" y="140"/>
                  <a:pt x="81" y="140"/>
                </a:cubicBezTo>
                <a:cubicBezTo>
                  <a:pt x="146" y="140"/>
                  <a:pt x="146" y="140"/>
                  <a:pt x="146" y="140"/>
                </a:cubicBezTo>
                <a:cubicBezTo>
                  <a:pt x="159" y="140"/>
                  <a:pt x="172" y="134"/>
                  <a:pt x="181" y="125"/>
                </a:cubicBezTo>
                <a:cubicBezTo>
                  <a:pt x="190" y="116"/>
                  <a:pt x="196" y="104"/>
                  <a:pt x="196" y="90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6" y="76"/>
                  <a:pt x="190" y="64"/>
                  <a:pt x="181" y="55"/>
                </a:cubicBezTo>
                <a:cubicBezTo>
                  <a:pt x="172" y="46"/>
                  <a:pt x="159" y="40"/>
                  <a:pt x="146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69" y="40"/>
                  <a:pt x="58" y="44"/>
                  <a:pt x="49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4" y="42"/>
                  <a:pt x="10" y="34"/>
                  <a:pt x="17" y="26"/>
                </a:cubicBezTo>
                <a:cubicBezTo>
                  <a:pt x="33" y="10"/>
                  <a:pt x="56" y="0"/>
                  <a:pt x="8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0"/>
          <p:cNvSpPr>
            <a:spLocks/>
          </p:cNvSpPr>
          <p:nvPr/>
        </p:nvSpPr>
        <p:spPr bwMode="auto">
          <a:xfrm>
            <a:off x="4289669" y="3914990"/>
            <a:ext cx="941823" cy="172736"/>
          </a:xfrm>
          <a:custGeom>
            <a:avLst/>
            <a:gdLst>
              <a:gd name="T0" fmla="*/ 19 w 199"/>
              <a:gd name="T1" fmla="*/ 0 h 37"/>
              <a:gd name="T2" fmla="*/ 181 w 199"/>
              <a:gd name="T3" fmla="*/ 0 h 37"/>
              <a:gd name="T4" fmla="*/ 199 w 199"/>
              <a:gd name="T5" fmla="*/ 19 h 37"/>
              <a:gd name="T6" fmla="*/ 199 w 199"/>
              <a:gd name="T7" fmla="*/ 19 h 37"/>
              <a:gd name="T8" fmla="*/ 181 w 199"/>
              <a:gd name="T9" fmla="*/ 37 h 37"/>
              <a:gd name="T10" fmla="*/ 19 w 199"/>
              <a:gd name="T11" fmla="*/ 37 h 37"/>
              <a:gd name="T12" fmla="*/ 0 w 199"/>
              <a:gd name="T13" fmla="*/ 19 h 37"/>
              <a:gd name="T14" fmla="*/ 0 w 199"/>
              <a:gd name="T15" fmla="*/ 19 h 37"/>
              <a:gd name="T16" fmla="*/ 19 w 199"/>
              <a:gd name="T17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" h="37">
                <a:moveTo>
                  <a:pt x="19" y="0"/>
                </a:moveTo>
                <a:cubicBezTo>
                  <a:pt x="181" y="0"/>
                  <a:pt x="181" y="0"/>
                  <a:pt x="181" y="0"/>
                </a:cubicBezTo>
                <a:cubicBezTo>
                  <a:pt x="191" y="0"/>
                  <a:pt x="199" y="9"/>
                  <a:pt x="199" y="19"/>
                </a:cubicBezTo>
                <a:cubicBezTo>
                  <a:pt x="199" y="19"/>
                  <a:pt x="199" y="19"/>
                  <a:pt x="199" y="19"/>
                </a:cubicBezTo>
                <a:cubicBezTo>
                  <a:pt x="199" y="29"/>
                  <a:pt x="191" y="37"/>
                  <a:pt x="181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8" y="37"/>
                  <a:pt x="0" y="2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4"/>
          <p:cNvSpPr>
            <a:spLocks/>
          </p:cNvSpPr>
          <p:nvPr/>
        </p:nvSpPr>
        <p:spPr bwMode="auto">
          <a:xfrm>
            <a:off x="5001027" y="3577747"/>
            <a:ext cx="1069024" cy="851339"/>
          </a:xfrm>
          <a:custGeom>
            <a:avLst/>
            <a:gdLst>
              <a:gd name="connsiteX0" fmla="*/ 0 w 497538"/>
              <a:gd name="connsiteY0" fmla="*/ 282250 h 396225"/>
              <a:gd name="connsiteX1" fmla="*/ 108213 w 497538"/>
              <a:gd name="connsiteY1" fmla="*/ 282250 h 396225"/>
              <a:gd name="connsiteX2" fmla="*/ 140065 w 497538"/>
              <a:gd name="connsiteY2" fmla="*/ 300746 h 396225"/>
              <a:gd name="connsiteX3" fmla="*/ 177706 w 497538"/>
              <a:gd name="connsiteY3" fmla="*/ 308175 h 396225"/>
              <a:gd name="connsiteX4" fmla="*/ 320577 w 497538"/>
              <a:gd name="connsiteY4" fmla="*/ 308175 h 396225"/>
              <a:gd name="connsiteX5" fmla="*/ 362339 w 497538"/>
              <a:gd name="connsiteY5" fmla="*/ 299095 h 396225"/>
              <a:gd name="connsiteX6" fmla="*/ 387086 w 497538"/>
              <a:gd name="connsiteY6" fmla="*/ 282250 h 396225"/>
              <a:gd name="connsiteX7" fmla="*/ 497538 w 497538"/>
              <a:gd name="connsiteY7" fmla="*/ 282250 h 396225"/>
              <a:gd name="connsiteX8" fmla="*/ 459052 w 497538"/>
              <a:gd name="connsiteY8" fmla="*/ 336791 h 396225"/>
              <a:gd name="connsiteX9" fmla="*/ 320577 w 497538"/>
              <a:gd name="connsiteY9" fmla="*/ 396225 h 396225"/>
              <a:gd name="connsiteX10" fmla="*/ 177706 w 497538"/>
              <a:gd name="connsiteY10" fmla="*/ 396225 h 396225"/>
              <a:gd name="connsiteX11" fmla="*/ 37033 w 497538"/>
              <a:gd name="connsiteY11" fmla="*/ 336791 h 396225"/>
              <a:gd name="connsiteX12" fmla="*/ 177706 w 497538"/>
              <a:gd name="connsiteY12" fmla="*/ 0 h 396225"/>
              <a:gd name="connsiteX13" fmla="*/ 320577 w 497538"/>
              <a:gd name="connsiteY13" fmla="*/ 0 h 396225"/>
              <a:gd name="connsiteX14" fmla="*/ 459052 w 497538"/>
              <a:gd name="connsiteY14" fmla="*/ 57233 h 396225"/>
              <a:gd name="connsiteX15" fmla="*/ 495711 w 497538"/>
              <a:gd name="connsiteY15" fmla="*/ 110801 h 396225"/>
              <a:gd name="connsiteX16" fmla="*/ 382423 w 497538"/>
              <a:gd name="connsiteY16" fmla="*/ 110801 h 396225"/>
              <a:gd name="connsiteX17" fmla="*/ 362339 w 497538"/>
              <a:gd name="connsiteY17" fmla="*/ 97130 h 396225"/>
              <a:gd name="connsiteX18" fmla="*/ 320577 w 497538"/>
              <a:gd name="connsiteY18" fmla="*/ 88050 h 396225"/>
              <a:gd name="connsiteX19" fmla="*/ 177706 w 497538"/>
              <a:gd name="connsiteY19" fmla="*/ 88050 h 396225"/>
              <a:gd name="connsiteX20" fmla="*/ 140065 w 497538"/>
              <a:gd name="connsiteY20" fmla="*/ 94379 h 396225"/>
              <a:gd name="connsiteX21" fmla="*/ 110044 w 497538"/>
              <a:gd name="connsiteY21" fmla="*/ 110801 h 396225"/>
              <a:gd name="connsiteX22" fmla="*/ 660 w 497538"/>
              <a:gd name="connsiteY22" fmla="*/ 110801 h 396225"/>
              <a:gd name="connsiteX23" fmla="*/ 37033 w 497538"/>
              <a:gd name="connsiteY23" fmla="*/ 57233 h 396225"/>
              <a:gd name="connsiteX24" fmla="*/ 177706 w 497538"/>
              <a:gd name="connsiteY24" fmla="*/ 0 h 39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7538" h="396225">
                <a:moveTo>
                  <a:pt x="0" y="282250"/>
                </a:moveTo>
                <a:lnTo>
                  <a:pt x="108213" y="282250"/>
                </a:lnTo>
                <a:lnTo>
                  <a:pt x="140065" y="300746"/>
                </a:lnTo>
                <a:cubicBezTo>
                  <a:pt x="151880" y="305424"/>
                  <a:pt x="164518" y="308175"/>
                  <a:pt x="177706" y="308175"/>
                </a:cubicBezTo>
                <a:cubicBezTo>
                  <a:pt x="320577" y="308175"/>
                  <a:pt x="320577" y="308175"/>
                  <a:pt x="320577" y="308175"/>
                </a:cubicBezTo>
                <a:cubicBezTo>
                  <a:pt x="334864" y="308175"/>
                  <a:pt x="349151" y="304873"/>
                  <a:pt x="362339" y="299095"/>
                </a:cubicBezTo>
                <a:lnTo>
                  <a:pt x="387086" y="282250"/>
                </a:lnTo>
                <a:lnTo>
                  <a:pt x="497538" y="282250"/>
                </a:lnTo>
                <a:lnTo>
                  <a:pt x="459052" y="336791"/>
                </a:lnTo>
                <a:cubicBezTo>
                  <a:pt x="423884" y="374213"/>
                  <a:pt x="373329" y="396225"/>
                  <a:pt x="320577" y="396225"/>
                </a:cubicBezTo>
                <a:cubicBezTo>
                  <a:pt x="177706" y="396225"/>
                  <a:pt x="177706" y="396225"/>
                  <a:pt x="177706" y="396225"/>
                </a:cubicBezTo>
                <a:cubicBezTo>
                  <a:pt x="122756" y="396225"/>
                  <a:pt x="72202" y="374213"/>
                  <a:pt x="37033" y="336791"/>
                </a:cubicBezTo>
                <a:close/>
                <a:moveTo>
                  <a:pt x="177706" y="0"/>
                </a:moveTo>
                <a:cubicBezTo>
                  <a:pt x="320577" y="0"/>
                  <a:pt x="320577" y="0"/>
                  <a:pt x="320577" y="0"/>
                </a:cubicBezTo>
                <a:cubicBezTo>
                  <a:pt x="373329" y="0"/>
                  <a:pt x="423884" y="22013"/>
                  <a:pt x="459052" y="57233"/>
                </a:cubicBezTo>
                <a:lnTo>
                  <a:pt x="495711" y="110801"/>
                </a:lnTo>
                <a:lnTo>
                  <a:pt x="382423" y="110801"/>
                </a:lnTo>
                <a:lnTo>
                  <a:pt x="362339" y="97130"/>
                </a:lnTo>
                <a:cubicBezTo>
                  <a:pt x="349151" y="91352"/>
                  <a:pt x="334864" y="88050"/>
                  <a:pt x="320577" y="88050"/>
                </a:cubicBezTo>
                <a:cubicBezTo>
                  <a:pt x="177706" y="88050"/>
                  <a:pt x="177706" y="88050"/>
                  <a:pt x="177706" y="88050"/>
                </a:cubicBezTo>
                <a:cubicBezTo>
                  <a:pt x="164518" y="88050"/>
                  <a:pt x="151880" y="90251"/>
                  <a:pt x="140065" y="94379"/>
                </a:cubicBezTo>
                <a:lnTo>
                  <a:pt x="110044" y="110801"/>
                </a:lnTo>
                <a:lnTo>
                  <a:pt x="660" y="110801"/>
                </a:lnTo>
                <a:lnTo>
                  <a:pt x="37033" y="57233"/>
                </a:lnTo>
                <a:cubicBezTo>
                  <a:pt x="72202" y="22013"/>
                  <a:pt x="122756" y="0"/>
                  <a:pt x="1777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6395051" y="3577747"/>
            <a:ext cx="1069024" cy="851339"/>
          </a:xfrm>
          <a:custGeom>
            <a:avLst/>
            <a:gdLst>
              <a:gd name="connsiteX0" fmla="*/ 0 w 497538"/>
              <a:gd name="connsiteY0" fmla="*/ 282250 h 396225"/>
              <a:gd name="connsiteX1" fmla="*/ 108213 w 497538"/>
              <a:gd name="connsiteY1" fmla="*/ 282250 h 396225"/>
              <a:gd name="connsiteX2" fmla="*/ 140065 w 497538"/>
              <a:gd name="connsiteY2" fmla="*/ 300746 h 396225"/>
              <a:gd name="connsiteX3" fmla="*/ 177706 w 497538"/>
              <a:gd name="connsiteY3" fmla="*/ 308175 h 396225"/>
              <a:gd name="connsiteX4" fmla="*/ 320577 w 497538"/>
              <a:gd name="connsiteY4" fmla="*/ 308175 h 396225"/>
              <a:gd name="connsiteX5" fmla="*/ 362339 w 497538"/>
              <a:gd name="connsiteY5" fmla="*/ 299095 h 396225"/>
              <a:gd name="connsiteX6" fmla="*/ 387086 w 497538"/>
              <a:gd name="connsiteY6" fmla="*/ 282250 h 396225"/>
              <a:gd name="connsiteX7" fmla="*/ 497538 w 497538"/>
              <a:gd name="connsiteY7" fmla="*/ 282250 h 396225"/>
              <a:gd name="connsiteX8" fmla="*/ 459052 w 497538"/>
              <a:gd name="connsiteY8" fmla="*/ 336791 h 396225"/>
              <a:gd name="connsiteX9" fmla="*/ 320577 w 497538"/>
              <a:gd name="connsiteY9" fmla="*/ 396225 h 396225"/>
              <a:gd name="connsiteX10" fmla="*/ 177706 w 497538"/>
              <a:gd name="connsiteY10" fmla="*/ 396225 h 396225"/>
              <a:gd name="connsiteX11" fmla="*/ 37033 w 497538"/>
              <a:gd name="connsiteY11" fmla="*/ 336791 h 396225"/>
              <a:gd name="connsiteX12" fmla="*/ 177706 w 497538"/>
              <a:gd name="connsiteY12" fmla="*/ 0 h 396225"/>
              <a:gd name="connsiteX13" fmla="*/ 320577 w 497538"/>
              <a:gd name="connsiteY13" fmla="*/ 0 h 396225"/>
              <a:gd name="connsiteX14" fmla="*/ 459052 w 497538"/>
              <a:gd name="connsiteY14" fmla="*/ 57233 h 396225"/>
              <a:gd name="connsiteX15" fmla="*/ 495711 w 497538"/>
              <a:gd name="connsiteY15" fmla="*/ 110801 h 396225"/>
              <a:gd name="connsiteX16" fmla="*/ 382423 w 497538"/>
              <a:gd name="connsiteY16" fmla="*/ 110801 h 396225"/>
              <a:gd name="connsiteX17" fmla="*/ 362339 w 497538"/>
              <a:gd name="connsiteY17" fmla="*/ 97130 h 396225"/>
              <a:gd name="connsiteX18" fmla="*/ 320577 w 497538"/>
              <a:gd name="connsiteY18" fmla="*/ 88050 h 396225"/>
              <a:gd name="connsiteX19" fmla="*/ 177706 w 497538"/>
              <a:gd name="connsiteY19" fmla="*/ 88050 h 396225"/>
              <a:gd name="connsiteX20" fmla="*/ 140065 w 497538"/>
              <a:gd name="connsiteY20" fmla="*/ 94379 h 396225"/>
              <a:gd name="connsiteX21" fmla="*/ 110044 w 497538"/>
              <a:gd name="connsiteY21" fmla="*/ 110801 h 396225"/>
              <a:gd name="connsiteX22" fmla="*/ 660 w 497538"/>
              <a:gd name="connsiteY22" fmla="*/ 110801 h 396225"/>
              <a:gd name="connsiteX23" fmla="*/ 37033 w 497538"/>
              <a:gd name="connsiteY23" fmla="*/ 57233 h 396225"/>
              <a:gd name="connsiteX24" fmla="*/ 177706 w 497538"/>
              <a:gd name="connsiteY24" fmla="*/ 0 h 39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7538" h="396225">
                <a:moveTo>
                  <a:pt x="0" y="282250"/>
                </a:moveTo>
                <a:lnTo>
                  <a:pt x="108213" y="282250"/>
                </a:lnTo>
                <a:lnTo>
                  <a:pt x="140065" y="300746"/>
                </a:lnTo>
                <a:cubicBezTo>
                  <a:pt x="151880" y="305424"/>
                  <a:pt x="164518" y="308175"/>
                  <a:pt x="177706" y="308175"/>
                </a:cubicBezTo>
                <a:cubicBezTo>
                  <a:pt x="320577" y="308175"/>
                  <a:pt x="320577" y="308175"/>
                  <a:pt x="320577" y="308175"/>
                </a:cubicBezTo>
                <a:cubicBezTo>
                  <a:pt x="334864" y="308175"/>
                  <a:pt x="349151" y="304873"/>
                  <a:pt x="362339" y="299095"/>
                </a:cubicBezTo>
                <a:lnTo>
                  <a:pt x="387086" y="282250"/>
                </a:lnTo>
                <a:lnTo>
                  <a:pt x="497538" y="282250"/>
                </a:lnTo>
                <a:lnTo>
                  <a:pt x="459052" y="336791"/>
                </a:lnTo>
                <a:cubicBezTo>
                  <a:pt x="423884" y="374213"/>
                  <a:pt x="373329" y="396225"/>
                  <a:pt x="320577" y="396225"/>
                </a:cubicBezTo>
                <a:cubicBezTo>
                  <a:pt x="177706" y="396225"/>
                  <a:pt x="177706" y="396225"/>
                  <a:pt x="177706" y="396225"/>
                </a:cubicBezTo>
                <a:cubicBezTo>
                  <a:pt x="122756" y="396225"/>
                  <a:pt x="72202" y="374213"/>
                  <a:pt x="37033" y="336791"/>
                </a:cubicBezTo>
                <a:close/>
                <a:moveTo>
                  <a:pt x="177706" y="0"/>
                </a:moveTo>
                <a:cubicBezTo>
                  <a:pt x="320577" y="0"/>
                  <a:pt x="320577" y="0"/>
                  <a:pt x="320577" y="0"/>
                </a:cubicBezTo>
                <a:cubicBezTo>
                  <a:pt x="373329" y="0"/>
                  <a:pt x="423884" y="22013"/>
                  <a:pt x="459052" y="57233"/>
                </a:cubicBezTo>
                <a:lnTo>
                  <a:pt x="495711" y="110801"/>
                </a:lnTo>
                <a:lnTo>
                  <a:pt x="382423" y="110801"/>
                </a:lnTo>
                <a:lnTo>
                  <a:pt x="362339" y="97130"/>
                </a:lnTo>
                <a:cubicBezTo>
                  <a:pt x="349151" y="91352"/>
                  <a:pt x="334864" y="88050"/>
                  <a:pt x="320577" y="88050"/>
                </a:cubicBezTo>
                <a:cubicBezTo>
                  <a:pt x="177706" y="88050"/>
                  <a:pt x="177706" y="88050"/>
                  <a:pt x="177706" y="88050"/>
                </a:cubicBezTo>
                <a:cubicBezTo>
                  <a:pt x="164518" y="88050"/>
                  <a:pt x="151880" y="90251"/>
                  <a:pt x="140065" y="94379"/>
                </a:cubicBezTo>
                <a:lnTo>
                  <a:pt x="110044" y="110801"/>
                </a:lnTo>
                <a:lnTo>
                  <a:pt x="660" y="110801"/>
                </a:lnTo>
                <a:lnTo>
                  <a:pt x="37033" y="57233"/>
                </a:lnTo>
                <a:cubicBezTo>
                  <a:pt x="72202" y="22013"/>
                  <a:pt x="122756" y="0"/>
                  <a:pt x="17770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4" name="Freeform 20"/>
          <p:cNvSpPr>
            <a:spLocks/>
          </p:cNvSpPr>
          <p:nvPr/>
        </p:nvSpPr>
        <p:spPr bwMode="auto">
          <a:xfrm>
            <a:off x="5786713" y="3900594"/>
            <a:ext cx="941823" cy="172736"/>
          </a:xfrm>
          <a:custGeom>
            <a:avLst/>
            <a:gdLst>
              <a:gd name="T0" fmla="*/ 19 w 199"/>
              <a:gd name="T1" fmla="*/ 0 h 37"/>
              <a:gd name="T2" fmla="*/ 181 w 199"/>
              <a:gd name="T3" fmla="*/ 0 h 37"/>
              <a:gd name="T4" fmla="*/ 199 w 199"/>
              <a:gd name="T5" fmla="*/ 19 h 37"/>
              <a:gd name="T6" fmla="*/ 199 w 199"/>
              <a:gd name="T7" fmla="*/ 19 h 37"/>
              <a:gd name="T8" fmla="*/ 181 w 199"/>
              <a:gd name="T9" fmla="*/ 37 h 37"/>
              <a:gd name="T10" fmla="*/ 19 w 199"/>
              <a:gd name="T11" fmla="*/ 37 h 37"/>
              <a:gd name="T12" fmla="*/ 0 w 199"/>
              <a:gd name="T13" fmla="*/ 19 h 37"/>
              <a:gd name="T14" fmla="*/ 0 w 199"/>
              <a:gd name="T15" fmla="*/ 19 h 37"/>
              <a:gd name="T16" fmla="*/ 19 w 199"/>
              <a:gd name="T17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" h="37">
                <a:moveTo>
                  <a:pt x="19" y="0"/>
                </a:moveTo>
                <a:cubicBezTo>
                  <a:pt x="181" y="0"/>
                  <a:pt x="181" y="0"/>
                  <a:pt x="181" y="0"/>
                </a:cubicBezTo>
                <a:cubicBezTo>
                  <a:pt x="191" y="0"/>
                  <a:pt x="199" y="9"/>
                  <a:pt x="199" y="19"/>
                </a:cubicBezTo>
                <a:cubicBezTo>
                  <a:pt x="199" y="19"/>
                  <a:pt x="199" y="19"/>
                  <a:pt x="199" y="19"/>
                </a:cubicBezTo>
                <a:cubicBezTo>
                  <a:pt x="199" y="29"/>
                  <a:pt x="191" y="37"/>
                  <a:pt x="181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8" y="37"/>
                  <a:pt x="0" y="2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0"/>
          <p:cNvSpPr>
            <a:spLocks/>
          </p:cNvSpPr>
          <p:nvPr/>
        </p:nvSpPr>
        <p:spPr bwMode="auto">
          <a:xfrm>
            <a:off x="7130596" y="3900591"/>
            <a:ext cx="941823" cy="172736"/>
          </a:xfrm>
          <a:custGeom>
            <a:avLst/>
            <a:gdLst>
              <a:gd name="T0" fmla="*/ 19 w 199"/>
              <a:gd name="T1" fmla="*/ 0 h 37"/>
              <a:gd name="T2" fmla="*/ 181 w 199"/>
              <a:gd name="T3" fmla="*/ 0 h 37"/>
              <a:gd name="T4" fmla="*/ 199 w 199"/>
              <a:gd name="T5" fmla="*/ 19 h 37"/>
              <a:gd name="T6" fmla="*/ 199 w 199"/>
              <a:gd name="T7" fmla="*/ 19 h 37"/>
              <a:gd name="T8" fmla="*/ 181 w 199"/>
              <a:gd name="T9" fmla="*/ 37 h 37"/>
              <a:gd name="T10" fmla="*/ 19 w 199"/>
              <a:gd name="T11" fmla="*/ 37 h 37"/>
              <a:gd name="T12" fmla="*/ 0 w 199"/>
              <a:gd name="T13" fmla="*/ 19 h 37"/>
              <a:gd name="T14" fmla="*/ 0 w 199"/>
              <a:gd name="T15" fmla="*/ 19 h 37"/>
              <a:gd name="T16" fmla="*/ 19 w 199"/>
              <a:gd name="T17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" h="37">
                <a:moveTo>
                  <a:pt x="19" y="0"/>
                </a:moveTo>
                <a:cubicBezTo>
                  <a:pt x="181" y="0"/>
                  <a:pt x="181" y="0"/>
                  <a:pt x="181" y="0"/>
                </a:cubicBezTo>
                <a:cubicBezTo>
                  <a:pt x="191" y="0"/>
                  <a:pt x="199" y="9"/>
                  <a:pt x="199" y="19"/>
                </a:cubicBezTo>
                <a:cubicBezTo>
                  <a:pt x="199" y="19"/>
                  <a:pt x="199" y="19"/>
                  <a:pt x="199" y="19"/>
                </a:cubicBezTo>
                <a:cubicBezTo>
                  <a:pt x="199" y="29"/>
                  <a:pt x="191" y="37"/>
                  <a:pt x="181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8" y="37"/>
                  <a:pt x="0" y="2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15">
            <a:extLst>
              <a:ext uri="{FF2B5EF4-FFF2-40B4-BE49-F238E27FC236}">
                <a16:creationId xmlns:a16="http://schemas.microsoft.com/office/drawing/2014/main" xmlns="" id="{DECF4042-DD76-4526-A3B6-C7A001B6BD4C}"/>
              </a:ext>
            </a:extLst>
          </p:cNvPr>
          <p:cNvGrpSpPr/>
          <p:nvPr/>
        </p:nvGrpSpPr>
        <p:grpSpPr>
          <a:xfrm flipH="1">
            <a:off x="8906050" y="2500370"/>
            <a:ext cx="521292" cy="1197639"/>
            <a:chOff x="1848067" y="2697524"/>
            <a:chExt cx="2150781" cy="415550"/>
          </a:xfrm>
        </p:grpSpPr>
        <p:cxnSp>
          <p:nvCxnSpPr>
            <p:cNvPr id="35" name="Straight Connector 16">
              <a:extLst>
                <a:ext uri="{FF2B5EF4-FFF2-40B4-BE49-F238E27FC236}">
                  <a16:creationId xmlns:a16="http://schemas.microsoft.com/office/drawing/2014/main" xmlns="" id="{7F762744-0990-4855-9E3F-7EAEB0E95EBF}"/>
                </a:ext>
              </a:extLst>
            </p:cNvPr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Connector 17">
              <a:extLst>
                <a:ext uri="{FF2B5EF4-FFF2-40B4-BE49-F238E27FC236}">
                  <a16:creationId xmlns:a16="http://schemas.microsoft.com/office/drawing/2014/main" xmlns="" id="{41F6101E-7A00-4DCC-9B54-D289AFCC9874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" name="Group 15">
            <a:extLst>
              <a:ext uri="{FF2B5EF4-FFF2-40B4-BE49-F238E27FC236}">
                <a16:creationId xmlns:a16="http://schemas.microsoft.com/office/drawing/2014/main" xmlns="" id="{3EA668B8-6B9A-4F4B-8355-3B1BE4432CC8}"/>
              </a:ext>
            </a:extLst>
          </p:cNvPr>
          <p:cNvGrpSpPr/>
          <p:nvPr/>
        </p:nvGrpSpPr>
        <p:grpSpPr>
          <a:xfrm flipH="1">
            <a:off x="4976802" y="2017325"/>
            <a:ext cx="378824" cy="1556305"/>
            <a:chOff x="1848067" y="2697524"/>
            <a:chExt cx="2150781" cy="415550"/>
          </a:xfrm>
        </p:grpSpPr>
        <p:cxnSp>
          <p:nvCxnSpPr>
            <p:cNvPr id="56" name="Straight Connector 16">
              <a:extLst>
                <a:ext uri="{FF2B5EF4-FFF2-40B4-BE49-F238E27FC236}">
                  <a16:creationId xmlns:a16="http://schemas.microsoft.com/office/drawing/2014/main" xmlns="" id="{424F1F97-F67B-4351-87AE-FF4B26A88441}"/>
                </a:ext>
              </a:extLst>
            </p:cNvPr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>
              <a:solidFill>
                <a:srgbClr val="E923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17">
              <a:extLst>
                <a:ext uri="{FF2B5EF4-FFF2-40B4-BE49-F238E27FC236}">
                  <a16:creationId xmlns:a16="http://schemas.microsoft.com/office/drawing/2014/main" xmlns="" id="{9E93FAC7-D48D-4321-995A-8643DFD6A6CE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solidFill>
                <a:srgbClr val="E923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15">
            <a:extLst>
              <a:ext uri="{FF2B5EF4-FFF2-40B4-BE49-F238E27FC236}">
                <a16:creationId xmlns:a16="http://schemas.microsoft.com/office/drawing/2014/main" xmlns="" id="{9D98D486-6129-4184-BA93-DB20BC442888}"/>
              </a:ext>
            </a:extLst>
          </p:cNvPr>
          <p:cNvGrpSpPr/>
          <p:nvPr/>
        </p:nvGrpSpPr>
        <p:grpSpPr>
          <a:xfrm>
            <a:off x="2979716" y="2516543"/>
            <a:ext cx="1114559" cy="1044745"/>
            <a:chOff x="1848067" y="2697524"/>
            <a:chExt cx="2150781" cy="415550"/>
          </a:xfrm>
        </p:grpSpPr>
        <p:cxnSp>
          <p:nvCxnSpPr>
            <p:cNvPr id="66" name="Straight Connector 16">
              <a:extLst>
                <a:ext uri="{FF2B5EF4-FFF2-40B4-BE49-F238E27FC236}">
                  <a16:creationId xmlns:a16="http://schemas.microsoft.com/office/drawing/2014/main" xmlns="" id="{8D85CDFD-ECE2-4437-91A1-C117A3FA68C1}"/>
                </a:ext>
              </a:extLst>
            </p:cNvPr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17">
              <a:extLst>
                <a:ext uri="{FF2B5EF4-FFF2-40B4-BE49-F238E27FC236}">
                  <a16:creationId xmlns:a16="http://schemas.microsoft.com/office/drawing/2014/main" xmlns="" id="{5551DF99-5E2E-46E4-8125-E9DADBA0FE5D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Group 15">
            <a:extLst>
              <a:ext uri="{FF2B5EF4-FFF2-40B4-BE49-F238E27FC236}">
                <a16:creationId xmlns:a16="http://schemas.microsoft.com/office/drawing/2014/main" xmlns="" id="{5603C15B-B97F-4322-AAED-529560FAE105}"/>
              </a:ext>
            </a:extLst>
          </p:cNvPr>
          <p:cNvGrpSpPr/>
          <p:nvPr/>
        </p:nvGrpSpPr>
        <p:grpSpPr>
          <a:xfrm rot="10800000">
            <a:off x="6209023" y="4276104"/>
            <a:ext cx="499527" cy="749992"/>
            <a:chOff x="1848067" y="2697524"/>
            <a:chExt cx="2150781" cy="415550"/>
          </a:xfrm>
        </p:grpSpPr>
        <p:cxnSp>
          <p:nvCxnSpPr>
            <p:cNvPr id="69" name="Straight Connector 16">
              <a:extLst>
                <a:ext uri="{FF2B5EF4-FFF2-40B4-BE49-F238E27FC236}">
                  <a16:creationId xmlns:a16="http://schemas.microsoft.com/office/drawing/2014/main" xmlns="" id="{DEEF234D-D3BA-480B-9C28-1CB19A2D20D0}"/>
                </a:ext>
              </a:extLst>
            </p:cNvPr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>
              <a:solidFill>
                <a:srgbClr val="5B9BD5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17">
              <a:extLst>
                <a:ext uri="{FF2B5EF4-FFF2-40B4-BE49-F238E27FC236}">
                  <a16:creationId xmlns:a16="http://schemas.microsoft.com/office/drawing/2014/main" xmlns="" id="{D9BBDBC8-B9EB-4312-B66E-4D156E2E891E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solidFill>
                <a:srgbClr val="5B9BD5"/>
              </a:solidFill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15">
            <a:extLst>
              <a:ext uri="{FF2B5EF4-FFF2-40B4-BE49-F238E27FC236}">
                <a16:creationId xmlns:a16="http://schemas.microsoft.com/office/drawing/2014/main" xmlns="" id="{3389B0A6-FDEB-4433-9AF0-DB646F21561E}"/>
              </a:ext>
            </a:extLst>
          </p:cNvPr>
          <p:cNvGrpSpPr/>
          <p:nvPr/>
        </p:nvGrpSpPr>
        <p:grpSpPr>
          <a:xfrm rot="10800000" flipH="1">
            <a:off x="4546999" y="4447302"/>
            <a:ext cx="1113402" cy="499730"/>
            <a:chOff x="1848067" y="2697524"/>
            <a:chExt cx="2150781" cy="415550"/>
          </a:xfrm>
        </p:grpSpPr>
        <p:cxnSp>
          <p:nvCxnSpPr>
            <p:cNvPr id="72" name="Straight Connector 16">
              <a:extLst>
                <a:ext uri="{FF2B5EF4-FFF2-40B4-BE49-F238E27FC236}">
                  <a16:creationId xmlns:a16="http://schemas.microsoft.com/office/drawing/2014/main" xmlns="" id="{839E7FAD-480B-473E-A8F8-64E9233BC301}"/>
                </a:ext>
              </a:extLst>
            </p:cNvPr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17">
              <a:extLst>
                <a:ext uri="{FF2B5EF4-FFF2-40B4-BE49-F238E27FC236}">
                  <a16:creationId xmlns:a16="http://schemas.microsoft.com/office/drawing/2014/main" xmlns="" id="{0661F5AF-C63C-480A-A973-2D3D22A256D4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15">
            <a:extLst>
              <a:ext uri="{FF2B5EF4-FFF2-40B4-BE49-F238E27FC236}">
                <a16:creationId xmlns:a16="http://schemas.microsoft.com/office/drawing/2014/main" xmlns="" id="{9D98D486-6129-4184-BA93-DB20BC442888}"/>
              </a:ext>
            </a:extLst>
          </p:cNvPr>
          <p:cNvGrpSpPr/>
          <p:nvPr/>
        </p:nvGrpSpPr>
        <p:grpSpPr>
          <a:xfrm>
            <a:off x="2344225" y="3698293"/>
            <a:ext cx="1080915" cy="216698"/>
            <a:chOff x="1848067" y="2697524"/>
            <a:chExt cx="2150781" cy="415550"/>
          </a:xfrm>
        </p:grpSpPr>
        <p:cxnSp>
          <p:nvCxnSpPr>
            <p:cNvPr id="45" name="Straight Connector 16">
              <a:extLst>
                <a:ext uri="{FF2B5EF4-FFF2-40B4-BE49-F238E27FC236}">
                  <a16:creationId xmlns:a16="http://schemas.microsoft.com/office/drawing/2014/main" xmlns="" id="{8D85CDFD-ECE2-4437-91A1-C117A3FA68C1}"/>
                </a:ext>
              </a:extLst>
            </p:cNvPr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17">
              <a:extLst>
                <a:ext uri="{FF2B5EF4-FFF2-40B4-BE49-F238E27FC236}">
                  <a16:creationId xmlns:a16="http://schemas.microsoft.com/office/drawing/2014/main" xmlns="" id="{5551DF99-5E2E-46E4-8125-E9DADBA0FE5D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tailEnd type="oval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9" name="TextBox 39"/>
          <p:cNvSpPr txBox="1"/>
          <p:nvPr/>
        </p:nvSpPr>
        <p:spPr>
          <a:xfrm>
            <a:off x="111144" y="3900591"/>
            <a:ext cx="339150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Gestion des annonces favorites</a:t>
            </a:r>
            <a:endParaRPr lang="en-AU" sz="1600" dirty="0">
              <a:solidFill>
                <a:schemeClr val="accent2">
                  <a:lumMod val="75000"/>
                </a:schemeClr>
              </a:solidFill>
              <a:latin typeface="Roboto" panose="02000000000000000000"/>
            </a:endParaRPr>
          </a:p>
        </p:txBody>
      </p:sp>
      <p:grpSp>
        <p:nvGrpSpPr>
          <p:cNvPr id="50" name="Group 15">
            <a:extLst>
              <a:ext uri="{FF2B5EF4-FFF2-40B4-BE49-F238E27FC236}">
                <a16:creationId xmlns:a16="http://schemas.microsoft.com/office/drawing/2014/main" xmlns="" id="{5603C15B-B97F-4322-AAED-529560FAE105}"/>
              </a:ext>
            </a:extLst>
          </p:cNvPr>
          <p:cNvGrpSpPr/>
          <p:nvPr/>
        </p:nvGrpSpPr>
        <p:grpSpPr>
          <a:xfrm rot="10800000">
            <a:off x="7522713" y="4427934"/>
            <a:ext cx="1390681" cy="549499"/>
            <a:chOff x="1848067" y="2697524"/>
            <a:chExt cx="2150781" cy="415550"/>
          </a:xfrm>
        </p:grpSpPr>
        <p:cxnSp>
          <p:nvCxnSpPr>
            <p:cNvPr id="51" name="Straight Connector 16">
              <a:extLst>
                <a:ext uri="{FF2B5EF4-FFF2-40B4-BE49-F238E27FC236}">
                  <a16:creationId xmlns:a16="http://schemas.microsoft.com/office/drawing/2014/main" xmlns="" id="{DEEF234D-D3BA-480B-9C28-1CB19A2D20D0}"/>
                </a:ext>
              </a:extLst>
            </p:cNvPr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7">
              <a:extLst>
                <a:ext uri="{FF2B5EF4-FFF2-40B4-BE49-F238E27FC236}">
                  <a16:creationId xmlns:a16="http://schemas.microsoft.com/office/drawing/2014/main" xmlns="" id="{D9BBDBC8-B9EB-4312-B66E-4D156E2E891E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39"/>
          <p:cNvSpPr txBox="1"/>
          <p:nvPr/>
        </p:nvSpPr>
        <p:spPr>
          <a:xfrm>
            <a:off x="6440481" y="5157358"/>
            <a:ext cx="23220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rgbClr val="5B9BD5"/>
                </a:solidFill>
                <a:latin typeface="Roboto" panose="02000000000000000000"/>
              </a:rPr>
              <a:t>Gestion des catégories</a:t>
            </a:r>
          </a:p>
        </p:txBody>
      </p:sp>
      <p:grpSp>
        <p:nvGrpSpPr>
          <p:cNvPr id="55" name="Group 15">
            <a:extLst>
              <a:ext uri="{FF2B5EF4-FFF2-40B4-BE49-F238E27FC236}">
                <a16:creationId xmlns:a16="http://schemas.microsoft.com/office/drawing/2014/main" xmlns="" id="{3EA668B8-6B9A-4F4B-8355-3B1BE4432CC8}"/>
              </a:ext>
            </a:extLst>
          </p:cNvPr>
          <p:cNvGrpSpPr/>
          <p:nvPr/>
        </p:nvGrpSpPr>
        <p:grpSpPr>
          <a:xfrm flipH="1">
            <a:off x="5971804" y="2406117"/>
            <a:ext cx="305623" cy="1079464"/>
            <a:chOff x="1848067" y="2697524"/>
            <a:chExt cx="2150781" cy="415550"/>
          </a:xfrm>
        </p:grpSpPr>
        <p:cxnSp>
          <p:nvCxnSpPr>
            <p:cNvPr id="74" name="Straight Connector 16">
              <a:extLst>
                <a:ext uri="{FF2B5EF4-FFF2-40B4-BE49-F238E27FC236}">
                  <a16:creationId xmlns:a16="http://schemas.microsoft.com/office/drawing/2014/main" xmlns="" id="{424F1F97-F67B-4351-87AE-FF4B26A88441}"/>
                </a:ext>
              </a:extLst>
            </p:cNvPr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17">
              <a:extLst>
                <a:ext uri="{FF2B5EF4-FFF2-40B4-BE49-F238E27FC236}">
                  <a16:creationId xmlns:a16="http://schemas.microsoft.com/office/drawing/2014/main" xmlns="" id="{9E93FAC7-D48D-4321-995A-8643DFD6A6CE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39"/>
          <p:cNvSpPr txBox="1"/>
          <p:nvPr/>
        </p:nvSpPr>
        <p:spPr>
          <a:xfrm>
            <a:off x="6323203" y="2259839"/>
            <a:ext cx="32368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chemeClr val="accent4"/>
                </a:solidFill>
                <a:latin typeface="Roboto"/>
              </a:rPr>
              <a:t>Visualisation des notifications</a:t>
            </a:r>
            <a:endParaRPr lang="en-AU" sz="1600" dirty="0">
              <a:solidFill>
                <a:schemeClr val="accent4"/>
              </a:solidFill>
              <a:latin typeface="Roboto"/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xmlns="" id="{4D99E7ED-7C56-4FC7-93EF-EDA09E2EC33E}"/>
              </a:ext>
            </a:extLst>
          </p:cNvPr>
          <p:cNvGrpSpPr/>
          <p:nvPr/>
        </p:nvGrpSpPr>
        <p:grpSpPr>
          <a:xfrm>
            <a:off x="11181862" y="230799"/>
            <a:ext cx="578338" cy="578338"/>
            <a:chOff x="3598537" y="2275301"/>
            <a:chExt cx="578338" cy="578338"/>
          </a:xfrm>
        </p:grpSpPr>
        <p:sp>
          <p:nvSpPr>
            <p:cNvPr id="77" name="Rounded Rectangle 45">
              <a:extLst>
                <a:ext uri="{FF2B5EF4-FFF2-40B4-BE49-F238E27FC236}">
                  <a16:creationId xmlns:a16="http://schemas.microsoft.com/office/drawing/2014/main" xmlns="" id="{B1A0FBD0-BBE9-4FFC-B6A0-48B49AB7C9E7}"/>
                </a:ext>
              </a:extLst>
            </p:cNvPr>
            <p:cNvSpPr/>
            <p:nvPr/>
          </p:nvSpPr>
          <p:spPr bwMode="auto">
            <a:xfrm>
              <a:off x="3598537" y="2275301"/>
              <a:ext cx="578338" cy="578338"/>
            </a:xfrm>
            <a:prstGeom prst="roundRect">
              <a:avLst/>
            </a:prstGeom>
            <a:solidFill>
              <a:srgbClr val="339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xmlns="" id="{DF2C3BEB-5167-4696-BAD5-647D34BF6424}"/>
                </a:ext>
              </a:extLst>
            </p:cNvPr>
            <p:cNvGrpSpPr/>
            <p:nvPr/>
          </p:nvGrpSpPr>
          <p:grpSpPr>
            <a:xfrm>
              <a:off x="3755183" y="2427452"/>
              <a:ext cx="308068" cy="285449"/>
              <a:chOff x="3755183" y="2427452"/>
              <a:chExt cx="308068" cy="285449"/>
            </a:xfrm>
          </p:grpSpPr>
          <p:sp>
            <p:nvSpPr>
              <p:cNvPr id="80" name="Freeform 102">
                <a:extLst>
                  <a:ext uri="{FF2B5EF4-FFF2-40B4-BE49-F238E27FC236}">
                    <a16:creationId xmlns:a16="http://schemas.microsoft.com/office/drawing/2014/main" xmlns="" id="{62293282-9EB3-4C97-8A04-1E103D9E2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447" y="2481641"/>
                <a:ext cx="90200" cy="29003"/>
              </a:xfrm>
              <a:custGeom>
                <a:avLst/>
                <a:gdLst>
                  <a:gd name="T0" fmla="*/ 5 w 130"/>
                  <a:gd name="T1" fmla="*/ 0 h 38"/>
                  <a:gd name="T2" fmla="*/ 130 w 130"/>
                  <a:gd name="T3" fmla="*/ 33 h 38"/>
                  <a:gd name="T4" fmla="*/ 125 w 130"/>
                  <a:gd name="T5" fmla="*/ 38 h 38"/>
                  <a:gd name="T6" fmla="*/ 0 w 130"/>
                  <a:gd name="T7" fmla="*/ 5 h 38"/>
                  <a:gd name="T8" fmla="*/ 5 w 13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38">
                    <a:moveTo>
                      <a:pt x="5" y="0"/>
                    </a:moveTo>
                    <a:lnTo>
                      <a:pt x="130" y="33"/>
                    </a:lnTo>
                    <a:lnTo>
                      <a:pt x="125" y="38"/>
                    </a:lnTo>
                    <a:lnTo>
                      <a:pt x="0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03">
                <a:extLst>
                  <a:ext uri="{FF2B5EF4-FFF2-40B4-BE49-F238E27FC236}">
                    <a16:creationId xmlns:a16="http://schemas.microsoft.com/office/drawing/2014/main" xmlns="" id="{50BF77AC-37D1-42CF-9573-18CA1FA1A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1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  <a:gd name="T16" fmla="*/ 163 w 234"/>
                  <a:gd name="T17" fmla="*/ 23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  <a:lnTo>
                      <a:pt x="163" y="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04">
                <a:extLst>
                  <a:ext uri="{FF2B5EF4-FFF2-40B4-BE49-F238E27FC236}">
                    <a16:creationId xmlns:a16="http://schemas.microsoft.com/office/drawing/2014/main" xmlns="" id="{1DABA4F2-72B8-4F59-8860-5291746A9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0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05">
                <a:extLst>
                  <a:ext uri="{FF2B5EF4-FFF2-40B4-BE49-F238E27FC236}">
                    <a16:creationId xmlns:a16="http://schemas.microsoft.com/office/drawing/2014/main" xmlns="" id="{FC5D3790-9730-47CC-A9A7-3381F87C4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566" y="2525145"/>
                <a:ext cx="204685" cy="83193"/>
              </a:xfrm>
              <a:custGeom>
                <a:avLst/>
                <a:gdLst>
                  <a:gd name="T0" fmla="*/ 6 w 125"/>
                  <a:gd name="T1" fmla="*/ 0 h 46"/>
                  <a:gd name="T2" fmla="*/ 113 w 125"/>
                  <a:gd name="T3" fmla="*/ 17 h 46"/>
                  <a:gd name="T4" fmla="*/ 125 w 125"/>
                  <a:gd name="T5" fmla="*/ 29 h 46"/>
                  <a:gd name="T6" fmla="*/ 115 w 125"/>
                  <a:gd name="T7" fmla="*/ 44 h 46"/>
                  <a:gd name="T8" fmla="*/ 94 w 125"/>
                  <a:gd name="T9" fmla="*/ 44 h 46"/>
                  <a:gd name="T10" fmla="*/ 0 w 125"/>
                  <a:gd name="T11" fmla="*/ 23 h 46"/>
                  <a:gd name="T12" fmla="*/ 6 w 125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46">
                    <a:moveTo>
                      <a:pt x="6" y="0"/>
                    </a:moveTo>
                    <a:cubicBezTo>
                      <a:pt x="6" y="0"/>
                      <a:pt x="108" y="15"/>
                      <a:pt x="113" y="17"/>
                    </a:cubicBezTo>
                    <a:cubicBezTo>
                      <a:pt x="121" y="18"/>
                      <a:pt x="125" y="23"/>
                      <a:pt x="125" y="29"/>
                    </a:cubicBezTo>
                    <a:cubicBezTo>
                      <a:pt x="125" y="38"/>
                      <a:pt x="121" y="43"/>
                      <a:pt x="115" y="44"/>
                    </a:cubicBezTo>
                    <a:cubicBezTo>
                      <a:pt x="109" y="46"/>
                      <a:pt x="103" y="46"/>
                      <a:pt x="94" y="44"/>
                    </a:cubicBezTo>
                    <a:cubicBezTo>
                      <a:pt x="84" y="43"/>
                      <a:pt x="0" y="23"/>
                      <a:pt x="0" y="23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06">
                <a:extLst>
                  <a:ext uri="{FF2B5EF4-FFF2-40B4-BE49-F238E27FC236}">
                    <a16:creationId xmlns:a16="http://schemas.microsoft.com/office/drawing/2014/main" xmlns="" id="{C922DE56-993D-4748-853D-AED9A0D97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183" y="2669397"/>
                <a:ext cx="165830" cy="43504"/>
              </a:xfrm>
              <a:custGeom>
                <a:avLst/>
                <a:gdLst>
                  <a:gd name="T0" fmla="*/ 0 w 239"/>
                  <a:gd name="T1" fmla="*/ 57 h 57"/>
                  <a:gd name="T2" fmla="*/ 239 w 239"/>
                  <a:gd name="T3" fmla="*/ 57 h 57"/>
                  <a:gd name="T4" fmla="*/ 213 w 239"/>
                  <a:gd name="T5" fmla="*/ 0 h 57"/>
                  <a:gd name="T6" fmla="*/ 16 w 239"/>
                  <a:gd name="T7" fmla="*/ 0 h 57"/>
                  <a:gd name="T8" fmla="*/ 0 w 239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57">
                    <a:moveTo>
                      <a:pt x="0" y="57"/>
                    </a:moveTo>
                    <a:lnTo>
                      <a:pt x="239" y="57"/>
                    </a:lnTo>
                    <a:lnTo>
                      <a:pt x="213" y="0"/>
                    </a:lnTo>
                    <a:lnTo>
                      <a:pt x="16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85" name="Image 84">
            <a:extLst>
              <a:ext uri="{FF2B5EF4-FFF2-40B4-BE49-F238E27FC236}">
                <a16:creationId xmlns:a16="http://schemas.microsoft.com/office/drawing/2014/main" xmlns="" id="{39EF1258-B4F0-4864-8496-3BD3F9C7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36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54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>
          <a:xfrm>
            <a:off x="479425" y="184150"/>
            <a:ext cx="11233150" cy="405130"/>
          </a:xfrm>
        </p:spPr>
        <p:txBody>
          <a:bodyPr>
            <a:normAutofit fontScale="90000"/>
          </a:bodyPr>
          <a:lstStyle/>
          <a:p>
            <a:r>
              <a:rPr lang="id-ID" dirty="0"/>
              <a:t>ANALYSE DES BESOINS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Autofit/>
          </a:bodyPr>
          <a:lstStyle/>
          <a:p>
            <a:r>
              <a:rPr lang="fr-FR" sz="2000" b="1" dirty="0">
                <a:solidFill>
                  <a:srgbClr val="3392E2"/>
                </a:solidFill>
                <a:latin typeface="Calibri Light (En-têtes)"/>
                <a:cs typeface="Calibri Light" panose="020F0302020204030204" pitchFamily="34" charset="0"/>
              </a:rPr>
              <a:t>Diagramme de cas d’utilisation global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11</a:t>
            </a:fld>
            <a:endParaRPr lang="en-AU"/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xmlns="" id="{4D99E7ED-7C56-4FC7-93EF-EDA09E2EC33E}"/>
              </a:ext>
            </a:extLst>
          </p:cNvPr>
          <p:cNvGrpSpPr/>
          <p:nvPr/>
        </p:nvGrpSpPr>
        <p:grpSpPr>
          <a:xfrm>
            <a:off x="11181862" y="230799"/>
            <a:ext cx="578338" cy="578338"/>
            <a:chOff x="3598537" y="2275301"/>
            <a:chExt cx="578338" cy="578338"/>
          </a:xfrm>
        </p:grpSpPr>
        <p:sp>
          <p:nvSpPr>
            <p:cNvPr id="77" name="Rounded Rectangle 45">
              <a:extLst>
                <a:ext uri="{FF2B5EF4-FFF2-40B4-BE49-F238E27FC236}">
                  <a16:creationId xmlns:a16="http://schemas.microsoft.com/office/drawing/2014/main" xmlns="" id="{B1A0FBD0-BBE9-4FFC-B6A0-48B49AB7C9E7}"/>
                </a:ext>
              </a:extLst>
            </p:cNvPr>
            <p:cNvSpPr/>
            <p:nvPr/>
          </p:nvSpPr>
          <p:spPr bwMode="auto">
            <a:xfrm>
              <a:off x="3598537" y="2275301"/>
              <a:ext cx="578338" cy="578338"/>
            </a:xfrm>
            <a:prstGeom prst="roundRect">
              <a:avLst/>
            </a:prstGeom>
            <a:solidFill>
              <a:srgbClr val="339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xmlns="" id="{DF2C3BEB-5167-4696-BAD5-647D34BF6424}"/>
                </a:ext>
              </a:extLst>
            </p:cNvPr>
            <p:cNvGrpSpPr/>
            <p:nvPr/>
          </p:nvGrpSpPr>
          <p:grpSpPr>
            <a:xfrm>
              <a:off x="3755183" y="2427452"/>
              <a:ext cx="308068" cy="285449"/>
              <a:chOff x="3755183" y="2427452"/>
              <a:chExt cx="308068" cy="285449"/>
            </a:xfrm>
          </p:grpSpPr>
          <p:sp>
            <p:nvSpPr>
              <p:cNvPr id="80" name="Freeform 102">
                <a:extLst>
                  <a:ext uri="{FF2B5EF4-FFF2-40B4-BE49-F238E27FC236}">
                    <a16:creationId xmlns:a16="http://schemas.microsoft.com/office/drawing/2014/main" xmlns="" id="{62293282-9EB3-4C97-8A04-1E103D9E2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447" y="2481641"/>
                <a:ext cx="90200" cy="29003"/>
              </a:xfrm>
              <a:custGeom>
                <a:avLst/>
                <a:gdLst>
                  <a:gd name="T0" fmla="*/ 5 w 130"/>
                  <a:gd name="T1" fmla="*/ 0 h 38"/>
                  <a:gd name="T2" fmla="*/ 130 w 130"/>
                  <a:gd name="T3" fmla="*/ 33 h 38"/>
                  <a:gd name="T4" fmla="*/ 125 w 130"/>
                  <a:gd name="T5" fmla="*/ 38 h 38"/>
                  <a:gd name="T6" fmla="*/ 0 w 130"/>
                  <a:gd name="T7" fmla="*/ 5 h 38"/>
                  <a:gd name="T8" fmla="*/ 5 w 13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38">
                    <a:moveTo>
                      <a:pt x="5" y="0"/>
                    </a:moveTo>
                    <a:lnTo>
                      <a:pt x="130" y="33"/>
                    </a:lnTo>
                    <a:lnTo>
                      <a:pt x="125" y="38"/>
                    </a:lnTo>
                    <a:lnTo>
                      <a:pt x="0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03">
                <a:extLst>
                  <a:ext uri="{FF2B5EF4-FFF2-40B4-BE49-F238E27FC236}">
                    <a16:creationId xmlns:a16="http://schemas.microsoft.com/office/drawing/2014/main" xmlns="" id="{50BF77AC-37D1-42CF-9573-18CA1FA1A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1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  <a:gd name="T16" fmla="*/ 163 w 234"/>
                  <a:gd name="T17" fmla="*/ 23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  <a:lnTo>
                      <a:pt x="163" y="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04">
                <a:extLst>
                  <a:ext uri="{FF2B5EF4-FFF2-40B4-BE49-F238E27FC236}">
                    <a16:creationId xmlns:a16="http://schemas.microsoft.com/office/drawing/2014/main" xmlns="" id="{1DABA4F2-72B8-4F59-8860-5291746A9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0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05">
                <a:extLst>
                  <a:ext uri="{FF2B5EF4-FFF2-40B4-BE49-F238E27FC236}">
                    <a16:creationId xmlns:a16="http://schemas.microsoft.com/office/drawing/2014/main" xmlns="" id="{FC5D3790-9730-47CC-A9A7-3381F87C4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566" y="2525145"/>
                <a:ext cx="204685" cy="83193"/>
              </a:xfrm>
              <a:custGeom>
                <a:avLst/>
                <a:gdLst>
                  <a:gd name="T0" fmla="*/ 6 w 125"/>
                  <a:gd name="T1" fmla="*/ 0 h 46"/>
                  <a:gd name="T2" fmla="*/ 113 w 125"/>
                  <a:gd name="T3" fmla="*/ 17 h 46"/>
                  <a:gd name="T4" fmla="*/ 125 w 125"/>
                  <a:gd name="T5" fmla="*/ 29 h 46"/>
                  <a:gd name="T6" fmla="*/ 115 w 125"/>
                  <a:gd name="T7" fmla="*/ 44 h 46"/>
                  <a:gd name="T8" fmla="*/ 94 w 125"/>
                  <a:gd name="T9" fmla="*/ 44 h 46"/>
                  <a:gd name="T10" fmla="*/ 0 w 125"/>
                  <a:gd name="T11" fmla="*/ 23 h 46"/>
                  <a:gd name="T12" fmla="*/ 6 w 125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46">
                    <a:moveTo>
                      <a:pt x="6" y="0"/>
                    </a:moveTo>
                    <a:cubicBezTo>
                      <a:pt x="6" y="0"/>
                      <a:pt x="108" y="15"/>
                      <a:pt x="113" y="17"/>
                    </a:cubicBezTo>
                    <a:cubicBezTo>
                      <a:pt x="121" y="18"/>
                      <a:pt x="125" y="23"/>
                      <a:pt x="125" y="29"/>
                    </a:cubicBezTo>
                    <a:cubicBezTo>
                      <a:pt x="125" y="38"/>
                      <a:pt x="121" y="43"/>
                      <a:pt x="115" y="44"/>
                    </a:cubicBezTo>
                    <a:cubicBezTo>
                      <a:pt x="109" y="46"/>
                      <a:pt x="103" y="46"/>
                      <a:pt x="94" y="44"/>
                    </a:cubicBezTo>
                    <a:cubicBezTo>
                      <a:pt x="84" y="43"/>
                      <a:pt x="0" y="23"/>
                      <a:pt x="0" y="23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06">
                <a:extLst>
                  <a:ext uri="{FF2B5EF4-FFF2-40B4-BE49-F238E27FC236}">
                    <a16:creationId xmlns:a16="http://schemas.microsoft.com/office/drawing/2014/main" xmlns="" id="{C922DE56-993D-4748-853D-AED9A0D97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183" y="2669397"/>
                <a:ext cx="165830" cy="43504"/>
              </a:xfrm>
              <a:custGeom>
                <a:avLst/>
                <a:gdLst>
                  <a:gd name="T0" fmla="*/ 0 w 239"/>
                  <a:gd name="T1" fmla="*/ 57 h 57"/>
                  <a:gd name="T2" fmla="*/ 239 w 239"/>
                  <a:gd name="T3" fmla="*/ 57 h 57"/>
                  <a:gd name="T4" fmla="*/ 213 w 239"/>
                  <a:gd name="T5" fmla="*/ 0 h 57"/>
                  <a:gd name="T6" fmla="*/ 16 w 239"/>
                  <a:gd name="T7" fmla="*/ 0 h 57"/>
                  <a:gd name="T8" fmla="*/ 0 w 239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57">
                    <a:moveTo>
                      <a:pt x="0" y="57"/>
                    </a:moveTo>
                    <a:lnTo>
                      <a:pt x="239" y="57"/>
                    </a:lnTo>
                    <a:lnTo>
                      <a:pt x="213" y="0"/>
                    </a:lnTo>
                    <a:lnTo>
                      <a:pt x="16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85" name="Image 84">
            <a:extLst>
              <a:ext uri="{FF2B5EF4-FFF2-40B4-BE49-F238E27FC236}">
                <a16:creationId xmlns:a16="http://schemas.microsoft.com/office/drawing/2014/main" xmlns="" id="{39EF1258-B4F0-4864-8496-3BD3F9C7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xmlns="" id="{3B06CDAE-B586-4665-8B3E-352DABA002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9132" y="1348105"/>
            <a:ext cx="5753735" cy="84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995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4673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>
          <a:xfrm>
            <a:off x="479425" y="184150"/>
            <a:ext cx="11233150" cy="405130"/>
          </a:xfrm>
        </p:spPr>
        <p:txBody>
          <a:bodyPr>
            <a:normAutofit fontScale="90000"/>
          </a:bodyPr>
          <a:lstStyle/>
          <a:p>
            <a:r>
              <a:rPr lang="id-ID" dirty="0"/>
              <a:t>ANALYSE DES BESOINS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Autofit/>
          </a:bodyPr>
          <a:lstStyle/>
          <a:p>
            <a:r>
              <a:rPr lang="fr-FR" sz="2000" b="1" dirty="0">
                <a:solidFill>
                  <a:srgbClr val="3392E2"/>
                </a:solidFill>
                <a:latin typeface="Calibri Light (En-têtes)"/>
                <a:cs typeface="Calibri Light" panose="020F0302020204030204" pitchFamily="34" charset="0"/>
              </a:rPr>
              <a:t>Diagramme de cas d’utilisation « Visualiser les annonces »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12</a:t>
            </a:fld>
            <a:endParaRPr lang="en-AU"/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xmlns="" id="{4D99E7ED-7C56-4FC7-93EF-EDA09E2EC33E}"/>
              </a:ext>
            </a:extLst>
          </p:cNvPr>
          <p:cNvGrpSpPr/>
          <p:nvPr/>
        </p:nvGrpSpPr>
        <p:grpSpPr>
          <a:xfrm>
            <a:off x="11181862" y="230799"/>
            <a:ext cx="578338" cy="578338"/>
            <a:chOff x="3598537" y="2275301"/>
            <a:chExt cx="578338" cy="578338"/>
          </a:xfrm>
        </p:grpSpPr>
        <p:sp>
          <p:nvSpPr>
            <p:cNvPr id="77" name="Rounded Rectangle 45">
              <a:extLst>
                <a:ext uri="{FF2B5EF4-FFF2-40B4-BE49-F238E27FC236}">
                  <a16:creationId xmlns:a16="http://schemas.microsoft.com/office/drawing/2014/main" xmlns="" id="{B1A0FBD0-BBE9-4FFC-B6A0-48B49AB7C9E7}"/>
                </a:ext>
              </a:extLst>
            </p:cNvPr>
            <p:cNvSpPr/>
            <p:nvPr/>
          </p:nvSpPr>
          <p:spPr bwMode="auto">
            <a:xfrm>
              <a:off x="3598537" y="2275301"/>
              <a:ext cx="578338" cy="578338"/>
            </a:xfrm>
            <a:prstGeom prst="roundRect">
              <a:avLst/>
            </a:prstGeom>
            <a:solidFill>
              <a:srgbClr val="339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xmlns="" id="{DF2C3BEB-5167-4696-BAD5-647D34BF6424}"/>
                </a:ext>
              </a:extLst>
            </p:cNvPr>
            <p:cNvGrpSpPr/>
            <p:nvPr/>
          </p:nvGrpSpPr>
          <p:grpSpPr>
            <a:xfrm>
              <a:off x="3755183" y="2427452"/>
              <a:ext cx="308068" cy="285449"/>
              <a:chOff x="3755183" y="2427452"/>
              <a:chExt cx="308068" cy="285449"/>
            </a:xfrm>
          </p:grpSpPr>
          <p:sp>
            <p:nvSpPr>
              <p:cNvPr id="80" name="Freeform 102">
                <a:extLst>
                  <a:ext uri="{FF2B5EF4-FFF2-40B4-BE49-F238E27FC236}">
                    <a16:creationId xmlns:a16="http://schemas.microsoft.com/office/drawing/2014/main" xmlns="" id="{62293282-9EB3-4C97-8A04-1E103D9E2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447" y="2481641"/>
                <a:ext cx="90200" cy="29003"/>
              </a:xfrm>
              <a:custGeom>
                <a:avLst/>
                <a:gdLst>
                  <a:gd name="T0" fmla="*/ 5 w 130"/>
                  <a:gd name="T1" fmla="*/ 0 h 38"/>
                  <a:gd name="T2" fmla="*/ 130 w 130"/>
                  <a:gd name="T3" fmla="*/ 33 h 38"/>
                  <a:gd name="T4" fmla="*/ 125 w 130"/>
                  <a:gd name="T5" fmla="*/ 38 h 38"/>
                  <a:gd name="T6" fmla="*/ 0 w 130"/>
                  <a:gd name="T7" fmla="*/ 5 h 38"/>
                  <a:gd name="T8" fmla="*/ 5 w 13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38">
                    <a:moveTo>
                      <a:pt x="5" y="0"/>
                    </a:moveTo>
                    <a:lnTo>
                      <a:pt x="130" y="33"/>
                    </a:lnTo>
                    <a:lnTo>
                      <a:pt x="125" y="38"/>
                    </a:lnTo>
                    <a:lnTo>
                      <a:pt x="0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03">
                <a:extLst>
                  <a:ext uri="{FF2B5EF4-FFF2-40B4-BE49-F238E27FC236}">
                    <a16:creationId xmlns:a16="http://schemas.microsoft.com/office/drawing/2014/main" xmlns="" id="{50BF77AC-37D1-42CF-9573-18CA1FA1A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1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  <a:gd name="T16" fmla="*/ 163 w 234"/>
                  <a:gd name="T17" fmla="*/ 23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  <a:lnTo>
                      <a:pt x="163" y="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04">
                <a:extLst>
                  <a:ext uri="{FF2B5EF4-FFF2-40B4-BE49-F238E27FC236}">
                    <a16:creationId xmlns:a16="http://schemas.microsoft.com/office/drawing/2014/main" xmlns="" id="{1DABA4F2-72B8-4F59-8860-5291746A9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0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05">
                <a:extLst>
                  <a:ext uri="{FF2B5EF4-FFF2-40B4-BE49-F238E27FC236}">
                    <a16:creationId xmlns:a16="http://schemas.microsoft.com/office/drawing/2014/main" xmlns="" id="{FC5D3790-9730-47CC-A9A7-3381F87C4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566" y="2525145"/>
                <a:ext cx="204685" cy="83193"/>
              </a:xfrm>
              <a:custGeom>
                <a:avLst/>
                <a:gdLst>
                  <a:gd name="T0" fmla="*/ 6 w 125"/>
                  <a:gd name="T1" fmla="*/ 0 h 46"/>
                  <a:gd name="T2" fmla="*/ 113 w 125"/>
                  <a:gd name="T3" fmla="*/ 17 h 46"/>
                  <a:gd name="T4" fmla="*/ 125 w 125"/>
                  <a:gd name="T5" fmla="*/ 29 h 46"/>
                  <a:gd name="T6" fmla="*/ 115 w 125"/>
                  <a:gd name="T7" fmla="*/ 44 h 46"/>
                  <a:gd name="T8" fmla="*/ 94 w 125"/>
                  <a:gd name="T9" fmla="*/ 44 h 46"/>
                  <a:gd name="T10" fmla="*/ 0 w 125"/>
                  <a:gd name="T11" fmla="*/ 23 h 46"/>
                  <a:gd name="T12" fmla="*/ 6 w 125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46">
                    <a:moveTo>
                      <a:pt x="6" y="0"/>
                    </a:moveTo>
                    <a:cubicBezTo>
                      <a:pt x="6" y="0"/>
                      <a:pt x="108" y="15"/>
                      <a:pt x="113" y="17"/>
                    </a:cubicBezTo>
                    <a:cubicBezTo>
                      <a:pt x="121" y="18"/>
                      <a:pt x="125" y="23"/>
                      <a:pt x="125" y="29"/>
                    </a:cubicBezTo>
                    <a:cubicBezTo>
                      <a:pt x="125" y="38"/>
                      <a:pt x="121" y="43"/>
                      <a:pt x="115" y="44"/>
                    </a:cubicBezTo>
                    <a:cubicBezTo>
                      <a:pt x="109" y="46"/>
                      <a:pt x="103" y="46"/>
                      <a:pt x="94" y="44"/>
                    </a:cubicBezTo>
                    <a:cubicBezTo>
                      <a:pt x="84" y="43"/>
                      <a:pt x="0" y="23"/>
                      <a:pt x="0" y="23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06">
                <a:extLst>
                  <a:ext uri="{FF2B5EF4-FFF2-40B4-BE49-F238E27FC236}">
                    <a16:creationId xmlns:a16="http://schemas.microsoft.com/office/drawing/2014/main" xmlns="" id="{C922DE56-993D-4748-853D-AED9A0D97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183" y="2669397"/>
                <a:ext cx="165830" cy="43504"/>
              </a:xfrm>
              <a:custGeom>
                <a:avLst/>
                <a:gdLst>
                  <a:gd name="T0" fmla="*/ 0 w 239"/>
                  <a:gd name="T1" fmla="*/ 57 h 57"/>
                  <a:gd name="T2" fmla="*/ 239 w 239"/>
                  <a:gd name="T3" fmla="*/ 57 h 57"/>
                  <a:gd name="T4" fmla="*/ 213 w 239"/>
                  <a:gd name="T5" fmla="*/ 0 h 57"/>
                  <a:gd name="T6" fmla="*/ 16 w 239"/>
                  <a:gd name="T7" fmla="*/ 0 h 57"/>
                  <a:gd name="T8" fmla="*/ 0 w 239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57">
                    <a:moveTo>
                      <a:pt x="0" y="57"/>
                    </a:moveTo>
                    <a:lnTo>
                      <a:pt x="239" y="57"/>
                    </a:lnTo>
                    <a:lnTo>
                      <a:pt x="213" y="0"/>
                    </a:lnTo>
                    <a:lnTo>
                      <a:pt x="16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85" name="Image 84">
            <a:extLst>
              <a:ext uri="{FF2B5EF4-FFF2-40B4-BE49-F238E27FC236}">
                <a16:creationId xmlns:a16="http://schemas.microsoft.com/office/drawing/2014/main" xmlns="" id="{39EF1258-B4F0-4864-8496-3BD3F9C7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E8EBB0E9-2196-43BB-96C2-A6E2A390F9B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0075" y="1512938"/>
            <a:ext cx="5911850" cy="4512945"/>
          </a:xfrm>
          <a:prstGeom prst="rect">
            <a:avLst/>
          </a:prstGeom>
          <a:ln w="19050" cap="sq">
            <a:solidFill>
              <a:srgbClr val="3E3B6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3379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F82FDA-AC39-4DE1-A943-C511ACD4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3200" dirty="0"/>
              <a:t>ANALYSE DES BESOINS</a:t>
            </a:r>
            <a:endParaRPr lang="fr-F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4FC45E-7D52-42BD-B823-F287A21E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976025F-FBD7-42B1-A86E-F4A82EBB1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3392E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 besoins non-fonctionnels</a:t>
            </a:r>
          </a:p>
          <a:p>
            <a:endParaRPr lang="fr-F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6607BBC-9386-445E-AC31-0EEAA3144AC5}"/>
              </a:ext>
            </a:extLst>
          </p:cNvPr>
          <p:cNvGrpSpPr/>
          <p:nvPr/>
        </p:nvGrpSpPr>
        <p:grpSpPr>
          <a:xfrm>
            <a:off x="4485213" y="1651499"/>
            <a:ext cx="3886324" cy="4247569"/>
            <a:chOff x="4169105" y="1685131"/>
            <a:chExt cx="4341484" cy="4745037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xmlns="" id="{F22B0E7D-547E-496F-B1EC-513E57D812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0688" y="3544093"/>
              <a:ext cx="446088" cy="1365250"/>
            </a:xfrm>
            <a:custGeom>
              <a:avLst/>
              <a:gdLst>
                <a:gd name="T0" fmla="*/ 281 w 281"/>
                <a:gd name="T1" fmla="*/ 84 h 860"/>
                <a:gd name="T2" fmla="*/ 271 w 281"/>
                <a:gd name="T3" fmla="*/ 165 h 860"/>
                <a:gd name="T4" fmla="*/ 196 w 281"/>
                <a:gd name="T5" fmla="*/ 0 h 860"/>
                <a:gd name="T6" fmla="*/ 196 w 281"/>
                <a:gd name="T7" fmla="*/ 0 h 860"/>
                <a:gd name="T8" fmla="*/ 175 w 281"/>
                <a:gd name="T9" fmla="*/ 35 h 860"/>
                <a:gd name="T10" fmla="*/ 155 w 281"/>
                <a:gd name="T11" fmla="*/ 70 h 860"/>
                <a:gd name="T12" fmla="*/ 135 w 281"/>
                <a:gd name="T13" fmla="*/ 106 h 860"/>
                <a:gd name="T14" fmla="*/ 117 w 281"/>
                <a:gd name="T15" fmla="*/ 141 h 860"/>
                <a:gd name="T16" fmla="*/ 99 w 281"/>
                <a:gd name="T17" fmla="*/ 179 h 860"/>
                <a:gd name="T18" fmla="*/ 84 w 281"/>
                <a:gd name="T19" fmla="*/ 215 h 860"/>
                <a:gd name="T20" fmla="*/ 70 w 281"/>
                <a:gd name="T21" fmla="*/ 252 h 860"/>
                <a:gd name="T22" fmla="*/ 56 w 281"/>
                <a:gd name="T23" fmla="*/ 291 h 860"/>
                <a:gd name="T24" fmla="*/ 44 w 281"/>
                <a:gd name="T25" fmla="*/ 328 h 860"/>
                <a:gd name="T26" fmla="*/ 34 w 281"/>
                <a:gd name="T27" fmla="*/ 366 h 860"/>
                <a:gd name="T28" fmla="*/ 24 w 281"/>
                <a:gd name="T29" fmla="*/ 406 h 860"/>
                <a:gd name="T30" fmla="*/ 17 w 281"/>
                <a:gd name="T31" fmla="*/ 446 h 860"/>
                <a:gd name="T32" fmla="*/ 10 w 281"/>
                <a:gd name="T33" fmla="*/ 485 h 860"/>
                <a:gd name="T34" fmla="*/ 5 w 281"/>
                <a:gd name="T35" fmla="*/ 526 h 860"/>
                <a:gd name="T36" fmla="*/ 2 w 281"/>
                <a:gd name="T37" fmla="*/ 566 h 860"/>
                <a:gd name="T38" fmla="*/ 0 w 281"/>
                <a:gd name="T39" fmla="*/ 607 h 860"/>
                <a:gd name="T40" fmla="*/ 0 w 281"/>
                <a:gd name="T41" fmla="*/ 607 h 860"/>
                <a:gd name="T42" fmla="*/ 1 w 281"/>
                <a:gd name="T43" fmla="*/ 615 h 860"/>
                <a:gd name="T44" fmla="*/ 3 w 281"/>
                <a:gd name="T45" fmla="*/ 630 h 860"/>
                <a:gd name="T46" fmla="*/ 13 w 281"/>
                <a:gd name="T47" fmla="*/ 670 h 860"/>
                <a:gd name="T48" fmla="*/ 19 w 281"/>
                <a:gd name="T49" fmla="*/ 690 h 860"/>
                <a:gd name="T50" fmla="*/ 24 w 281"/>
                <a:gd name="T51" fmla="*/ 708 h 860"/>
                <a:gd name="T52" fmla="*/ 30 w 281"/>
                <a:gd name="T53" fmla="*/ 723 h 860"/>
                <a:gd name="T54" fmla="*/ 32 w 281"/>
                <a:gd name="T55" fmla="*/ 729 h 860"/>
                <a:gd name="T56" fmla="*/ 35 w 281"/>
                <a:gd name="T57" fmla="*/ 732 h 860"/>
                <a:gd name="T58" fmla="*/ 35 w 281"/>
                <a:gd name="T59" fmla="*/ 732 h 860"/>
                <a:gd name="T60" fmla="*/ 29 w 281"/>
                <a:gd name="T61" fmla="*/ 730 h 860"/>
                <a:gd name="T62" fmla="*/ 24 w 281"/>
                <a:gd name="T63" fmla="*/ 727 h 860"/>
                <a:gd name="T64" fmla="*/ 20 w 281"/>
                <a:gd name="T65" fmla="*/ 725 h 860"/>
                <a:gd name="T66" fmla="*/ 17 w 281"/>
                <a:gd name="T67" fmla="*/ 722 h 860"/>
                <a:gd name="T68" fmla="*/ 11 w 281"/>
                <a:gd name="T69" fmla="*/ 714 h 860"/>
                <a:gd name="T70" fmla="*/ 6 w 281"/>
                <a:gd name="T71" fmla="*/ 707 h 860"/>
                <a:gd name="T72" fmla="*/ 2 w 281"/>
                <a:gd name="T73" fmla="*/ 697 h 860"/>
                <a:gd name="T74" fmla="*/ 2 w 281"/>
                <a:gd name="T75" fmla="*/ 696 h 860"/>
                <a:gd name="T76" fmla="*/ 2 w 281"/>
                <a:gd name="T77" fmla="*/ 700 h 860"/>
                <a:gd name="T78" fmla="*/ 2 w 281"/>
                <a:gd name="T79" fmla="*/ 700 h 860"/>
                <a:gd name="T80" fmla="*/ 5 w 281"/>
                <a:gd name="T81" fmla="*/ 740 h 860"/>
                <a:gd name="T82" fmla="*/ 10 w 281"/>
                <a:gd name="T83" fmla="*/ 779 h 860"/>
                <a:gd name="T84" fmla="*/ 17 w 281"/>
                <a:gd name="T85" fmla="*/ 820 h 860"/>
                <a:gd name="T86" fmla="*/ 24 w 281"/>
                <a:gd name="T87" fmla="*/ 860 h 860"/>
                <a:gd name="T88" fmla="*/ 24 w 281"/>
                <a:gd name="T89" fmla="*/ 860 h 860"/>
                <a:gd name="T90" fmla="*/ 149 w 281"/>
                <a:gd name="T91" fmla="*/ 731 h 860"/>
                <a:gd name="T92" fmla="*/ 273 w 281"/>
                <a:gd name="T93" fmla="*/ 598 h 860"/>
                <a:gd name="T94" fmla="*/ 273 w 281"/>
                <a:gd name="T95" fmla="*/ 598 h 860"/>
                <a:gd name="T96" fmla="*/ 273 w 281"/>
                <a:gd name="T97" fmla="*/ 534 h 860"/>
                <a:gd name="T98" fmla="*/ 273 w 281"/>
                <a:gd name="T99" fmla="*/ 469 h 860"/>
                <a:gd name="T100" fmla="*/ 276 w 281"/>
                <a:gd name="T101" fmla="*/ 340 h 860"/>
                <a:gd name="T102" fmla="*/ 280 w 281"/>
                <a:gd name="T103" fmla="*/ 211 h 860"/>
                <a:gd name="T104" fmla="*/ 281 w 281"/>
                <a:gd name="T105" fmla="*/ 148 h 860"/>
                <a:gd name="T106" fmla="*/ 281 w 281"/>
                <a:gd name="T107" fmla="*/ 84 h 860"/>
                <a:gd name="T108" fmla="*/ 281 w 281"/>
                <a:gd name="T109" fmla="*/ 84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" h="860">
                  <a:moveTo>
                    <a:pt x="281" y="84"/>
                  </a:moveTo>
                  <a:lnTo>
                    <a:pt x="271" y="165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75" y="35"/>
                  </a:lnTo>
                  <a:lnTo>
                    <a:pt x="155" y="70"/>
                  </a:lnTo>
                  <a:lnTo>
                    <a:pt x="135" y="106"/>
                  </a:lnTo>
                  <a:lnTo>
                    <a:pt x="117" y="141"/>
                  </a:lnTo>
                  <a:lnTo>
                    <a:pt x="99" y="179"/>
                  </a:lnTo>
                  <a:lnTo>
                    <a:pt x="84" y="215"/>
                  </a:lnTo>
                  <a:lnTo>
                    <a:pt x="70" y="252"/>
                  </a:lnTo>
                  <a:lnTo>
                    <a:pt x="56" y="291"/>
                  </a:lnTo>
                  <a:lnTo>
                    <a:pt x="44" y="328"/>
                  </a:lnTo>
                  <a:lnTo>
                    <a:pt x="34" y="366"/>
                  </a:lnTo>
                  <a:lnTo>
                    <a:pt x="24" y="406"/>
                  </a:lnTo>
                  <a:lnTo>
                    <a:pt x="17" y="446"/>
                  </a:lnTo>
                  <a:lnTo>
                    <a:pt x="10" y="485"/>
                  </a:lnTo>
                  <a:lnTo>
                    <a:pt x="5" y="526"/>
                  </a:lnTo>
                  <a:lnTo>
                    <a:pt x="2" y="566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" y="615"/>
                  </a:lnTo>
                  <a:lnTo>
                    <a:pt x="3" y="630"/>
                  </a:lnTo>
                  <a:lnTo>
                    <a:pt x="13" y="670"/>
                  </a:lnTo>
                  <a:lnTo>
                    <a:pt x="19" y="690"/>
                  </a:lnTo>
                  <a:lnTo>
                    <a:pt x="24" y="708"/>
                  </a:lnTo>
                  <a:lnTo>
                    <a:pt x="30" y="723"/>
                  </a:lnTo>
                  <a:lnTo>
                    <a:pt x="32" y="729"/>
                  </a:lnTo>
                  <a:lnTo>
                    <a:pt x="35" y="732"/>
                  </a:lnTo>
                  <a:lnTo>
                    <a:pt x="35" y="732"/>
                  </a:lnTo>
                  <a:lnTo>
                    <a:pt x="29" y="730"/>
                  </a:lnTo>
                  <a:lnTo>
                    <a:pt x="24" y="727"/>
                  </a:lnTo>
                  <a:lnTo>
                    <a:pt x="20" y="725"/>
                  </a:lnTo>
                  <a:lnTo>
                    <a:pt x="17" y="722"/>
                  </a:lnTo>
                  <a:lnTo>
                    <a:pt x="11" y="714"/>
                  </a:lnTo>
                  <a:lnTo>
                    <a:pt x="6" y="707"/>
                  </a:lnTo>
                  <a:lnTo>
                    <a:pt x="2" y="697"/>
                  </a:lnTo>
                  <a:lnTo>
                    <a:pt x="2" y="696"/>
                  </a:lnTo>
                  <a:lnTo>
                    <a:pt x="2" y="700"/>
                  </a:lnTo>
                  <a:lnTo>
                    <a:pt x="2" y="700"/>
                  </a:lnTo>
                  <a:lnTo>
                    <a:pt x="5" y="740"/>
                  </a:lnTo>
                  <a:lnTo>
                    <a:pt x="10" y="779"/>
                  </a:lnTo>
                  <a:lnTo>
                    <a:pt x="17" y="820"/>
                  </a:lnTo>
                  <a:lnTo>
                    <a:pt x="24" y="860"/>
                  </a:lnTo>
                  <a:lnTo>
                    <a:pt x="24" y="860"/>
                  </a:lnTo>
                  <a:lnTo>
                    <a:pt x="149" y="731"/>
                  </a:lnTo>
                  <a:lnTo>
                    <a:pt x="273" y="598"/>
                  </a:lnTo>
                  <a:lnTo>
                    <a:pt x="273" y="598"/>
                  </a:lnTo>
                  <a:lnTo>
                    <a:pt x="273" y="534"/>
                  </a:lnTo>
                  <a:lnTo>
                    <a:pt x="273" y="469"/>
                  </a:lnTo>
                  <a:lnTo>
                    <a:pt x="276" y="340"/>
                  </a:lnTo>
                  <a:lnTo>
                    <a:pt x="280" y="211"/>
                  </a:lnTo>
                  <a:lnTo>
                    <a:pt x="281" y="148"/>
                  </a:lnTo>
                  <a:lnTo>
                    <a:pt x="281" y="84"/>
                  </a:lnTo>
                  <a:lnTo>
                    <a:pt x="281" y="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CE239BF4-1745-420B-9F6D-24A1FB829A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80076" y="2386806"/>
              <a:ext cx="57150" cy="38100"/>
            </a:xfrm>
            <a:custGeom>
              <a:avLst/>
              <a:gdLst>
                <a:gd name="T0" fmla="*/ 0 w 36"/>
                <a:gd name="T1" fmla="*/ 24 h 24"/>
                <a:gd name="T2" fmla="*/ 0 w 36"/>
                <a:gd name="T3" fmla="*/ 24 h 24"/>
                <a:gd name="T4" fmla="*/ 12 w 36"/>
                <a:gd name="T5" fmla="*/ 21 h 24"/>
                <a:gd name="T6" fmla="*/ 24 w 36"/>
                <a:gd name="T7" fmla="*/ 16 h 24"/>
                <a:gd name="T8" fmla="*/ 24 w 36"/>
                <a:gd name="T9" fmla="*/ 16 h 24"/>
                <a:gd name="T10" fmla="*/ 36 w 36"/>
                <a:gd name="T11" fmla="*/ 0 h 24"/>
                <a:gd name="T12" fmla="*/ 36 w 36"/>
                <a:gd name="T13" fmla="*/ 0 h 24"/>
                <a:gd name="T14" fmla="*/ 0 w 36"/>
                <a:gd name="T15" fmla="*/ 24 h 24"/>
                <a:gd name="T16" fmla="*/ 0 w 36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0" y="24"/>
                  </a:moveTo>
                  <a:lnTo>
                    <a:pt x="0" y="24"/>
                  </a:lnTo>
                  <a:lnTo>
                    <a:pt x="12" y="21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51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xmlns="" id="{1C580DE7-F217-4CFB-BE98-BFD2A2B148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1501" y="2367756"/>
              <a:ext cx="47625" cy="44450"/>
            </a:xfrm>
            <a:custGeom>
              <a:avLst/>
              <a:gdLst>
                <a:gd name="T0" fmla="*/ 29 w 30"/>
                <a:gd name="T1" fmla="*/ 6 h 28"/>
                <a:gd name="T2" fmla="*/ 29 w 30"/>
                <a:gd name="T3" fmla="*/ 6 h 28"/>
                <a:gd name="T4" fmla="*/ 30 w 30"/>
                <a:gd name="T5" fmla="*/ 0 h 28"/>
                <a:gd name="T6" fmla="*/ 30 w 30"/>
                <a:gd name="T7" fmla="*/ 0 h 28"/>
                <a:gd name="T8" fmla="*/ 12 w 30"/>
                <a:gd name="T9" fmla="*/ 12 h 28"/>
                <a:gd name="T10" fmla="*/ 12 w 30"/>
                <a:gd name="T11" fmla="*/ 12 h 28"/>
                <a:gd name="T12" fmla="*/ 0 w 30"/>
                <a:gd name="T13" fmla="*/ 28 h 28"/>
                <a:gd name="T14" fmla="*/ 0 w 30"/>
                <a:gd name="T15" fmla="*/ 28 h 28"/>
                <a:gd name="T16" fmla="*/ 8 w 30"/>
                <a:gd name="T17" fmla="*/ 24 h 28"/>
                <a:gd name="T18" fmla="*/ 17 w 30"/>
                <a:gd name="T19" fmla="*/ 19 h 28"/>
                <a:gd name="T20" fmla="*/ 23 w 30"/>
                <a:gd name="T21" fmla="*/ 12 h 28"/>
                <a:gd name="T22" fmla="*/ 29 w 30"/>
                <a:gd name="T23" fmla="*/ 6 h 28"/>
                <a:gd name="T24" fmla="*/ 29 w 30"/>
                <a:gd name="T25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28">
                  <a:moveTo>
                    <a:pt x="29" y="6"/>
                  </a:moveTo>
                  <a:lnTo>
                    <a:pt x="29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7" y="19"/>
                  </a:lnTo>
                  <a:lnTo>
                    <a:pt x="23" y="12"/>
                  </a:lnTo>
                  <a:lnTo>
                    <a:pt x="29" y="6"/>
                  </a:lnTo>
                  <a:lnTo>
                    <a:pt x="29" y="6"/>
                  </a:lnTo>
                  <a:close/>
                </a:path>
              </a:pathLst>
            </a:custGeom>
            <a:solidFill>
              <a:srgbClr val="F37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xmlns="" id="{BDFBFD11-69CF-43EE-AD83-4695C46D6E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45151" y="2366168"/>
              <a:ext cx="7938" cy="11112"/>
            </a:xfrm>
            <a:custGeom>
              <a:avLst/>
              <a:gdLst>
                <a:gd name="T0" fmla="*/ 1 w 5"/>
                <a:gd name="T1" fmla="*/ 1 h 7"/>
                <a:gd name="T2" fmla="*/ 1 w 5"/>
                <a:gd name="T3" fmla="*/ 1 h 7"/>
                <a:gd name="T4" fmla="*/ 0 w 5"/>
                <a:gd name="T5" fmla="*/ 7 h 7"/>
                <a:gd name="T6" fmla="*/ 0 w 5"/>
                <a:gd name="T7" fmla="*/ 7 h 7"/>
                <a:gd name="T8" fmla="*/ 5 w 5"/>
                <a:gd name="T9" fmla="*/ 0 h 7"/>
                <a:gd name="T10" fmla="*/ 5 w 5"/>
                <a:gd name="T11" fmla="*/ 0 h 7"/>
                <a:gd name="T12" fmla="*/ 1 w 5"/>
                <a:gd name="T13" fmla="*/ 1 h 7"/>
                <a:gd name="T14" fmla="*/ 1 w 5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1" y="1"/>
                  </a:moveTo>
                  <a:lnTo>
                    <a:pt x="1" y="1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0"/>
                  </a:lnTo>
                  <a:lnTo>
                    <a:pt x="5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89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  <p:sp>
          <p:nvSpPr>
            <p:cNvPr id="12" name="Freeform 38">
              <a:extLst>
                <a:ext uri="{FF2B5EF4-FFF2-40B4-BE49-F238E27FC236}">
                  <a16:creationId xmlns:a16="http://schemas.microsoft.com/office/drawing/2014/main" xmlns="" id="{8D93805F-4507-42AA-A588-9D138480C9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08612" y="2364581"/>
              <a:ext cx="1374776" cy="2128837"/>
            </a:xfrm>
            <a:custGeom>
              <a:avLst/>
              <a:gdLst>
                <a:gd name="connsiteX0" fmla="*/ 1130300 w 1374776"/>
                <a:gd name="connsiteY0" fmla="*/ 12700 h 2128837"/>
                <a:gd name="connsiteX1" fmla="*/ 1120775 w 1374776"/>
                <a:gd name="connsiteY1" fmla="*/ 22225 h 2128837"/>
                <a:gd name="connsiteX2" fmla="*/ 1111250 w 1374776"/>
                <a:gd name="connsiteY2" fmla="*/ 33338 h 2128837"/>
                <a:gd name="connsiteX3" fmla="*/ 1096963 w 1374776"/>
                <a:gd name="connsiteY3" fmla="*/ 41275 h 2128837"/>
                <a:gd name="connsiteX4" fmla="*/ 1084263 w 1374776"/>
                <a:gd name="connsiteY4" fmla="*/ 47625 h 2128837"/>
                <a:gd name="connsiteX5" fmla="*/ 1084262 w 1374776"/>
                <a:gd name="connsiteY5" fmla="*/ 47625 h 2128837"/>
                <a:gd name="connsiteX6" fmla="*/ 1065213 w 1374776"/>
                <a:gd name="connsiteY6" fmla="*/ 55563 h 2128837"/>
                <a:gd name="connsiteX7" fmla="*/ 1046163 w 1374776"/>
                <a:gd name="connsiteY7" fmla="*/ 60325 h 2128837"/>
                <a:gd name="connsiteX8" fmla="*/ 969963 w 1374776"/>
                <a:gd name="connsiteY8" fmla="*/ 112713 h 2128837"/>
                <a:gd name="connsiteX9" fmla="*/ 895350 w 1374776"/>
                <a:gd name="connsiteY9" fmla="*/ 165100 h 2128837"/>
                <a:gd name="connsiteX10" fmla="*/ 820738 w 1374776"/>
                <a:gd name="connsiteY10" fmla="*/ 219075 h 2128837"/>
                <a:gd name="connsiteX11" fmla="*/ 747713 w 1374776"/>
                <a:gd name="connsiteY11" fmla="*/ 274638 h 2128837"/>
                <a:gd name="connsiteX12" fmla="*/ 738188 w 1374776"/>
                <a:gd name="connsiteY12" fmla="*/ 287338 h 2128837"/>
                <a:gd name="connsiteX13" fmla="*/ 723900 w 1374776"/>
                <a:gd name="connsiteY13" fmla="*/ 317500 h 2128837"/>
                <a:gd name="connsiteX14" fmla="*/ 687388 w 1374776"/>
                <a:gd name="connsiteY14" fmla="*/ 404813 h 2128837"/>
                <a:gd name="connsiteX15" fmla="*/ 646113 w 1374776"/>
                <a:gd name="connsiteY15" fmla="*/ 506413 h 2128837"/>
                <a:gd name="connsiteX16" fmla="*/ 628650 w 1374776"/>
                <a:gd name="connsiteY16" fmla="*/ 550863 h 2128837"/>
                <a:gd name="connsiteX17" fmla="*/ 619125 w 1374776"/>
                <a:gd name="connsiteY17" fmla="*/ 584200 h 2128837"/>
                <a:gd name="connsiteX18" fmla="*/ 614363 w 1374776"/>
                <a:gd name="connsiteY18" fmla="*/ 576263 h 2128837"/>
                <a:gd name="connsiteX19" fmla="*/ 614363 w 1374776"/>
                <a:gd name="connsiteY19" fmla="*/ 565150 h 2128837"/>
                <a:gd name="connsiteX20" fmla="*/ 620713 w 1374776"/>
                <a:gd name="connsiteY20" fmla="*/ 533400 h 2128837"/>
                <a:gd name="connsiteX21" fmla="*/ 627063 w 1374776"/>
                <a:gd name="connsiteY21" fmla="*/ 492125 h 2128837"/>
                <a:gd name="connsiteX22" fmla="*/ 638175 w 1374776"/>
                <a:gd name="connsiteY22" fmla="*/ 447675 h 2128837"/>
                <a:gd name="connsiteX23" fmla="*/ 657225 w 1374776"/>
                <a:gd name="connsiteY23" fmla="*/ 371475 h 2128837"/>
                <a:gd name="connsiteX24" fmla="*/ 663575 w 1374776"/>
                <a:gd name="connsiteY24" fmla="*/ 347663 h 2128837"/>
                <a:gd name="connsiteX25" fmla="*/ 663575 w 1374776"/>
                <a:gd name="connsiteY25" fmla="*/ 342900 h 2128837"/>
                <a:gd name="connsiteX26" fmla="*/ 661988 w 1374776"/>
                <a:gd name="connsiteY26" fmla="*/ 341313 h 2128837"/>
                <a:gd name="connsiteX27" fmla="*/ 598488 w 1374776"/>
                <a:gd name="connsiteY27" fmla="*/ 392113 h 2128837"/>
                <a:gd name="connsiteX28" fmla="*/ 538163 w 1374776"/>
                <a:gd name="connsiteY28" fmla="*/ 442912 h 2128837"/>
                <a:gd name="connsiteX29" fmla="*/ 538163 w 1374776"/>
                <a:gd name="connsiteY29" fmla="*/ 442912 h 2128837"/>
                <a:gd name="connsiteX30" fmla="*/ 444500 w 1374776"/>
                <a:gd name="connsiteY30" fmla="*/ 525462 h 2128837"/>
                <a:gd name="connsiteX31" fmla="*/ 352425 w 1374776"/>
                <a:gd name="connsiteY31" fmla="*/ 611187 h 2128837"/>
                <a:gd name="connsiteX32" fmla="*/ 274638 w 1374776"/>
                <a:gd name="connsiteY32" fmla="*/ 687387 h 2128837"/>
                <a:gd name="connsiteX33" fmla="*/ 203200 w 1374776"/>
                <a:gd name="connsiteY33" fmla="*/ 762000 h 2128837"/>
                <a:gd name="connsiteX34" fmla="*/ 131762 w 1374776"/>
                <a:gd name="connsiteY34" fmla="*/ 841375 h 2128837"/>
                <a:gd name="connsiteX35" fmla="*/ 63500 w 1374776"/>
                <a:gd name="connsiteY35" fmla="*/ 922337 h 2128837"/>
                <a:gd name="connsiteX36" fmla="*/ 25400 w 1374776"/>
                <a:gd name="connsiteY36" fmla="*/ 1220787 h 2128837"/>
                <a:gd name="connsiteX37" fmla="*/ 12700 w 1374776"/>
                <a:gd name="connsiteY37" fmla="*/ 1312862 h 2128837"/>
                <a:gd name="connsiteX38" fmla="*/ 12700 w 1374776"/>
                <a:gd name="connsiteY38" fmla="*/ 1414462 h 2128837"/>
                <a:gd name="connsiteX39" fmla="*/ 11112 w 1374776"/>
                <a:gd name="connsiteY39" fmla="*/ 1514475 h 2128837"/>
                <a:gd name="connsiteX40" fmla="*/ 4762 w 1374776"/>
                <a:gd name="connsiteY40" fmla="*/ 1719262 h 2128837"/>
                <a:gd name="connsiteX41" fmla="*/ 0 w 1374776"/>
                <a:gd name="connsiteY41" fmla="*/ 1924050 h 2128837"/>
                <a:gd name="connsiteX42" fmla="*/ 0 w 1374776"/>
                <a:gd name="connsiteY42" fmla="*/ 2027237 h 2128837"/>
                <a:gd name="connsiteX43" fmla="*/ 0 w 1374776"/>
                <a:gd name="connsiteY43" fmla="*/ 2128837 h 2128837"/>
                <a:gd name="connsiteX44" fmla="*/ 117475 w 1374776"/>
                <a:gd name="connsiteY44" fmla="*/ 2006600 h 2128837"/>
                <a:gd name="connsiteX45" fmla="*/ 123825 w 1374776"/>
                <a:gd name="connsiteY45" fmla="*/ 1920875 h 2128837"/>
                <a:gd name="connsiteX46" fmla="*/ 136525 w 1374776"/>
                <a:gd name="connsiteY46" fmla="*/ 1835150 h 2128837"/>
                <a:gd name="connsiteX47" fmla="*/ 150812 w 1374776"/>
                <a:gd name="connsiteY47" fmla="*/ 1749425 h 2128837"/>
                <a:gd name="connsiteX48" fmla="*/ 168275 w 1374776"/>
                <a:gd name="connsiteY48" fmla="*/ 1663700 h 2128837"/>
                <a:gd name="connsiteX49" fmla="*/ 185737 w 1374776"/>
                <a:gd name="connsiteY49" fmla="*/ 1579562 h 2128837"/>
                <a:gd name="connsiteX50" fmla="*/ 206375 w 1374776"/>
                <a:gd name="connsiteY50" fmla="*/ 1495425 h 2128837"/>
                <a:gd name="connsiteX51" fmla="*/ 228600 w 1374776"/>
                <a:gd name="connsiteY51" fmla="*/ 1411287 h 2128837"/>
                <a:gd name="connsiteX52" fmla="*/ 252412 w 1374776"/>
                <a:gd name="connsiteY52" fmla="*/ 1328737 h 2128837"/>
                <a:gd name="connsiteX53" fmla="*/ 266163 w 1374776"/>
                <a:gd name="connsiteY53" fmla="*/ 1282162 h 2128837"/>
                <a:gd name="connsiteX54" fmla="*/ 252412 w 1374776"/>
                <a:gd name="connsiteY54" fmla="*/ 1328738 h 2128837"/>
                <a:gd name="connsiteX55" fmla="*/ 228600 w 1374776"/>
                <a:gd name="connsiteY55" fmla="*/ 1411288 h 2128837"/>
                <a:gd name="connsiteX56" fmla="*/ 206375 w 1374776"/>
                <a:gd name="connsiteY56" fmla="*/ 1495425 h 2128837"/>
                <a:gd name="connsiteX57" fmla="*/ 185737 w 1374776"/>
                <a:gd name="connsiteY57" fmla="*/ 1579563 h 2128837"/>
                <a:gd name="connsiteX58" fmla="*/ 168275 w 1374776"/>
                <a:gd name="connsiteY58" fmla="*/ 1663700 h 2128837"/>
                <a:gd name="connsiteX59" fmla="*/ 150812 w 1374776"/>
                <a:gd name="connsiteY59" fmla="*/ 1749425 h 2128837"/>
                <a:gd name="connsiteX60" fmla="*/ 136525 w 1374776"/>
                <a:gd name="connsiteY60" fmla="*/ 1835150 h 2128837"/>
                <a:gd name="connsiteX61" fmla="*/ 123825 w 1374776"/>
                <a:gd name="connsiteY61" fmla="*/ 1920875 h 2128837"/>
                <a:gd name="connsiteX62" fmla="*/ 117475 w 1374776"/>
                <a:gd name="connsiteY62" fmla="*/ 2006600 h 2128837"/>
                <a:gd name="connsiteX63" fmla="*/ 441325 w 1374776"/>
                <a:gd name="connsiteY63" fmla="*/ 1658938 h 2128837"/>
                <a:gd name="connsiteX64" fmla="*/ 441325 w 1374776"/>
                <a:gd name="connsiteY64" fmla="*/ 1658937 h 2128837"/>
                <a:gd name="connsiteX65" fmla="*/ 730250 w 1374776"/>
                <a:gd name="connsiteY65" fmla="*/ 1346200 h 2128837"/>
                <a:gd name="connsiteX66" fmla="*/ 1020762 w 1374776"/>
                <a:gd name="connsiteY66" fmla="*/ 1027112 h 2128837"/>
                <a:gd name="connsiteX67" fmla="*/ 1023938 w 1374776"/>
                <a:gd name="connsiteY67" fmla="*/ 898525 h 2128837"/>
                <a:gd name="connsiteX68" fmla="*/ 1030288 w 1374776"/>
                <a:gd name="connsiteY68" fmla="*/ 771525 h 2128837"/>
                <a:gd name="connsiteX69" fmla="*/ 1036638 w 1374776"/>
                <a:gd name="connsiteY69" fmla="*/ 644525 h 2128837"/>
                <a:gd name="connsiteX70" fmla="*/ 1047750 w 1374776"/>
                <a:gd name="connsiteY70" fmla="*/ 515937 h 2128837"/>
                <a:gd name="connsiteX71" fmla="*/ 1060450 w 1374776"/>
                <a:gd name="connsiteY71" fmla="*/ 390525 h 2128837"/>
                <a:gd name="connsiteX72" fmla="*/ 1069975 w 1374776"/>
                <a:gd name="connsiteY72" fmla="*/ 327025 h 2128837"/>
                <a:gd name="connsiteX73" fmla="*/ 1077913 w 1374776"/>
                <a:gd name="connsiteY73" fmla="*/ 263525 h 2128837"/>
                <a:gd name="connsiteX74" fmla="*/ 1089025 w 1374776"/>
                <a:gd name="connsiteY74" fmla="*/ 200025 h 2128837"/>
                <a:gd name="connsiteX75" fmla="*/ 1101725 w 1374776"/>
                <a:gd name="connsiteY75" fmla="*/ 138113 h 2128837"/>
                <a:gd name="connsiteX76" fmla="*/ 1116013 w 1374776"/>
                <a:gd name="connsiteY76" fmla="*/ 74613 h 2128837"/>
                <a:gd name="connsiteX77" fmla="*/ 1138238 w 1374776"/>
                <a:gd name="connsiteY77" fmla="*/ 0 h 2128837"/>
                <a:gd name="connsiteX78" fmla="*/ 1138238 w 1374776"/>
                <a:gd name="connsiteY78" fmla="*/ 1588 h 2128837"/>
                <a:gd name="connsiteX79" fmla="*/ 1130301 w 1374776"/>
                <a:gd name="connsiteY79" fmla="*/ 12700 h 2128837"/>
                <a:gd name="connsiteX80" fmla="*/ 1116013 w 1374776"/>
                <a:gd name="connsiteY80" fmla="*/ 74613 h 2128837"/>
                <a:gd name="connsiteX81" fmla="*/ 1101726 w 1374776"/>
                <a:gd name="connsiteY81" fmla="*/ 138113 h 2128837"/>
                <a:gd name="connsiteX82" fmla="*/ 1089026 w 1374776"/>
                <a:gd name="connsiteY82" fmla="*/ 200025 h 2128837"/>
                <a:gd name="connsiteX83" fmla="*/ 1077913 w 1374776"/>
                <a:gd name="connsiteY83" fmla="*/ 263525 h 2128837"/>
                <a:gd name="connsiteX84" fmla="*/ 1069976 w 1374776"/>
                <a:gd name="connsiteY84" fmla="*/ 327025 h 2128837"/>
                <a:gd name="connsiteX85" fmla="*/ 1060451 w 1374776"/>
                <a:gd name="connsiteY85" fmla="*/ 390525 h 2128837"/>
                <a:gd name="connsiteX86" fmla="*/ 1047751 w 1374776"/>
                <a:gd name="connsiteY86" fmla="*/ 515937 h 2128837"/>
                <a:gd name="connsiteX87" fmla="*/ 1036638 w 1374776"/>
                <a:gd name="connsiteY87" fmla="*/ 644525 h 2128837"/>
                <a:gd name="connsiteX88" fmla="*/ 1030288 w 1374776"/>
                <a:gd name="connsiteY88" fmla="*/ 771525 h 2128837"/>
                <a:gd name="connsiteX89" fmla="*/ 1023938 w 1374776"/>
                <a:gd name="connsiteY89" fmla="*/ 898525 h 2128837"/>
                <a:gd name="connsiteX90" fmla="*/ 1020763 w 1374776"/>
                <a:gd name="connsiteY90" fmla="*/ 1027112 h 2128837"/>
                <a:gd name="connsiteX91" fmla="*/ 1357314 w 1374776"/>
                <a:gd name="connsiteY91" fmla="*/ 649287 h 2128837"/>
                <a:gd name="connsiteX92" fmla="*/ 1374776 w 1374776"/>
                <a:gd name="connsiteY92" fmla="*/ 520700 h 212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374776" h="2128837">
                  <a:moveTo>
                    <a:pt x="1130300" y="12700"/>
                  </a:moveTo>
                  <a:lnTo>
                    <a:pt x="1120775" y="22225"/>
                  </a:lnTo>
                  <a:lnTo>
                    <a:pt x="1111250" y="33338"/>
                  </a:lnTo>
                  <a:lnTo>
                    <a:pt x="1096963" y="41275"/>
                  </a:lnTo>
                  <a:lnTo>
                    <a:pt x="1084263" y="47625"/>
                  </a:lnTo>
                  <a:lnTo>
                    <a:pt x="1084262" y="47625"/>
                  </a:lnTo>
                  <a:lnTo>
                    <a:pt x="1065213" y="55563"/>
                  </a:lnTo>
                  <a:lnTo>
                    <a:pt x="1046163" y="60325"/>
                  </a:lnTo>
                  <a:lnTo>
                    <a:pt x="969963" y="112713"/>
                  </a:lnTo>
                  <a:lnTo>
                    <a:pt x="895350" y="165100"/>
                  </a:lnTo>
                  <a:lnTo>
                    <a:pt x="820738" y="219075"/>
                  </a:lnTo>
                  <a:lnTo>
                    <a:pt x="747713" y="274638"/>
                  </a:lnTo>
                  <a:lnTo>
                    <a:pt x="738188" y="287338"/>
                  </a:lnTo>
                  <a:lnTo>
                    <a:pt x="723900" y="317500"/>
                  </a:lnTo>
                  <a:lnTo>
                    <a:pt x="687388" y="404813"/>
                  </a:lnTo>
                  <a:lnTo>
                    <a:pt x="646113" y="506413"/>
                  </a:lnTo>
                  <a:lnTo>
                    <a:pt x="628650" y="550863"/>
                  </a:lnTo>
                  <a:lnTo>
                    <a:pt x="619125" y="584200"/>
                  </a:lnTo>
                  <a:lnTo>
                    <a:pt x="614363" y="576263"/>
                  </a:lnTo>
                  <a:lnTo>
                    <a:pt x="614363" y="565150"/>
                  </a:lnTo>
                  <a:lnTo>
                    <a:pt x="620713" y="533400"/>
                  </a:lnTo>
                  <a:lnTo>
                    <a:pt x="627063" y="492125"/>
                  </a:lnTo>
                  <a:lnTo>
                    <a:pt x="638175" y="447675"/>
                  </a:lnTo>
                  <a:lnTo>
                    <a:pt x="657225" y="371475"/>
                  </a:lnTo>
                  <a:lnTo>
                    <a:pt x="663575" y="347663"/>
                  </a:lnTo>
                  <a:lnTo>
                    <a:pt x="663575" y="342900"/>
                  </a:lnTo>
                  <a:lnTo>
                    <a:pt x="661988" y="341313"/>
                  </a:lnTo>
                  <a:lnTo>
                    <a:pt x="598488" y="392113"/>
                  </a:lnTo>
                  <a:lnTo>
                    <a:pt x="538163" y="442912"/>
                  </a:lnTo>
                  <a:lnTo>
                    <a:pt x="538163" y="442912"/>
                  </a:lnTo>
                  <a:lnTo>
                    <a:pt x="444500" y="525462"/>
                  </a:lnTo>
                  <a:lnTo>
                    <a:pt x="352425" y="611187"/>
                  </a:lnTo>
                  <a:lnTo>
                    <a:pt x="274638" y="687387"/>
                  </a:lnTo>
                  <a:lnTo>
                    <a:pt x="203200" y="762000"/>
                  </a:lnTo>
                  <a:lnTo>
                    <a:pt x="131762" y="841375"/>
                  </a:lnTo>
                  <a:lnTo>
                    <a:pt x="63500" y="922337"/>
                  </a:lnTo>
                  <a:lnTo>
                    <a:pt x="25400" y="1220787"/>
                  </a:lnTo>
                  <a:lnTo>
                    <a:pt x="12700" y="1312862"/>
                  </a:lnTo>
                  <a:lnTo>
                    <a:pt x="12700" y="1414462"/>
                  </a:lnTo>
                  <a:lnTo>
                    <a:pt x="11112" y="1514475"/>
                  </a:lnTo>
                  <a:lnTo>
                    <a:pt x="4762" y="1719262"/>
                  </a:lnTo>
                  <a:lnTo>
                    <a:pt x="0" y="1924050"/>
                  </a:lnTo>
                  <a:lnTo>
                    <a:pt x="0" y="2027237"/>
                  </a:lnTo>
                  <a:lnTo>
                    <a:pt x="0" y="2128837"/>
                  </a:lnTo>
                  <a:lnTo>
                    <a:pt x="117475" y="2006600"/>
                  </a:lnTo>
                  <a:lnTo>
                    <a:pt x="123825" y="1920875"/>
                  </a:lnTo>
                  <a:lnTo>
                    <a:pt x="136525" y="1835150"/>
                  </a:lnTo>
                  <a:lnTo>
                    <a:pt x="150812" y="1749425"/>
                  </a:lnTo>
                  <a:lnTo>
                    <a:pt x="168275" y="1663700"/>
                  </a:lnTo>
                  <a:lnTo>
                    <a:pt x="185737" y="1579562"/>
                  </a:lnTo>
                  <a:lnTo>
                    <a:pt x="206375" y="1495425"/>
                  </a:lnTo>
                  <a:lnTo>
                    <a:pt x="228600" y="1411287"/>
                  </a:lnTo>
                  <a:lnTo>
                    <a:pt x="252412" y="1328737"/>
                  </a:lnTo>
                  <a:lnTo>
                    <a:pt x="266163" y="1282162"/>
                  </a:lnTo>
                  <a:lnTo>
                    <a:pt x="252412" y="1328738"/>
                  </a:lnTo>
                  <a:lnTo>
                    <a:pt x="228600" y="1411288"/>
                  </a:lnTo>
                  <a:lnTo>
                    <a:pt x="206375" y="1495425"/>
                  </a:lnTo>
                  <a:lnTo>
                    <a:pt x="185737" y="1579563"/>
                  </a:lnTo>
                  <a:lnTo>
                    <a:pt x="168275" y="1663700"/>
                  </a:lnTo>
                  <a:lnTo>
                    <a:pt x="150812" y="1749425"/>
                  </a:lnTo>
                  <a:lnTo>
                    <a:pt x="136525" y="1835150"/>
                  </a:lnTo>
                  <a:lnTo>
                    <a:pt x="123825" y="1920875"/>
                  </a:lnTo>
                  <a:lnTo>
                    <a:pt x="117475" y="2006600"/>
                  </a:lnTo>
                  <a:lnTo>
                    <a:pt x="441325" y="1658938"/>
                  </a:lnTo>
                  <a:lnTo>
                    <a:pt x="441325" y="1658937"/>
                  </a:lnTo>
                  <a:lnTo>
                    <a:pt x="730250" y="1346200"/>
                  </a:lnTo>
                  <a:lnTo>
                    <a:pt x="1020762" y="1027112"/>
                  </a:lnTo>
                  <a:lnTo>
                    <a:pt x="1023938" y="898525"/>
                  </a:lnTo>
                  <a:lnTo>
                    <a:pt x="1030288" y="771525"/>
                  </a:lnTo>
                  <a:lnTo>
                    <a:pt x="1036638" y="644525"/>
                  </a:lnTo>
                  <a:lnTo>
                    <a:pt x="1047750" y="515937"/>
                  </a:lnTo>
                  <a:lnTo>
                    <a:pt x="1060450" y="390525"/>
                  </a:lnTo>
                  <a:lnTo>
                    <a:pt x="1069975" y="327025"/>
                  </a:lnTo>
                  <a:lnTo>
                    <a:pt x="1077913" y="263525"/>
                  </a:lnTo>
                  <a:lnTo>
                    <a:pt x="1089025" y="200025"/>
                  </a:lnTo>
                  <a:lnTo>
                    <a:pt x="1101725" y="138113"/>
                  </a:lnTo>
                  <a:lnTo>
                    <a:pt x="1116013" y="74613"/>
                  </a:lnTo>
                  <a:close/>
                  <a:moveTo>
                    <a:pt x="1138238" y="0"/>
                  </a:moveTo>
                  <a:lnTo>
                    <a:pt x="1138238" y="1588"/>
                  </a:lnTo>
                  <a:lnTo>
                    <a:pt x="1130301" y="12700"/>
                  </a:lnTo>
                  <a:lnTo>
                    <a:pt x="1116013" y="74613"/>
                  </a:lnTo>
                  <a:lnTo>
                    <a:pt x="1101726" y="138113"/>
                  </a:lnTo>
                  <a:lnTo>
                    <a:pt x="1089026" y="200025"/>
                  </a:lnTo>
                  <a:lnTo>
                    <a:pt x="1077913" y="263525"/>
                  </a:lnTo>
                  <a:lnTo>
                    <a:pt x="1069976" y="327025"/>
                  </a:lnTo>
                  <a:lnTo>
                    <a:pt x="1060451" y="390525"/>
                  </a:lnTo>
                  <a:lnTo>
                    <a:pt x="1047751" y="515937"/>
                  </a:lnTo>
                  <a:lnTo>
                    <a:pt x="1036638" y="644525"/>
                  </a:lnTo>
                  <a:lnTo>
                    <a:pt x="1030288" y="771525"/>
                  </a:lnTo>
                  <a:lnTo>
                    <a:pt x="1023938" y="898525"/>
                  </a:lnTo>
                  <a:lnTo>
                    <a:pt x="1020763" y="1027112"/>
                  </a:lnTo>
                  <a:lnTo>
                    <a:pt x="1357314" y="649287"/>
                  </a:lnTo>
                  <a:lnTo>
                    <a:pt x="1374776" y="5207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xmlns="" id="{E456E6EC-6F36-4350-A1E5-301BEDF29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73551" y="1685131"/>
              <a:ext cx="1152525" cy="1328737"/>
            </a:xfrm>
            <a:custGeom>
              <a:avLst/>
              <a:gdLst>
                <a:gd name="connsiteX0" fmla="*/ 1117600 w 1152525"/>
                <a:gd name="connsiteY0" fmla="*/ 0 h 1328737"/>
                <a:gd name="connsiteX1" fmla="*/ 1100138 w 1152525"/>
                <a:gd name="connsiteY1" fmla="*/ 1588 h 1328737"/>
                <a:gd name="connsiteX2" fmla="*/ 1084263 w 1152525"/>
                <a:gd name="connsiteY2" fmla="*/ 7938 h 1328737"/>
                <a:gd name="connsiteX3" fmla="*/ 989013 w 1152525"/>
                <a:gd name="connsiteY3" fmla="*/ 44450 h 1328737"/>
                <a:gd name="connsiteX4" fmla="*/ 876300 w 1152525"/>
                <a:gd name="connsiteY4" fmla="*/ 93663 h 1328737"/>
                <a:gd name="connsiteX5" fmla="*/ 747713 w 1152525"/>
                <a:gd name="connsiteY5" fmla="*/ 152400 h 1328737"/>
                <a:gd name="connsiteX6" fmla="*/ 606425 w 1152525"/>
                <a:gd name="connsiteY6" fmla="*/ 219075 h 1328737"/>
                <a:gd name="connsiteX7" fmla="*/ 492125 w 1152525"/>
                <a:gd name="connsiteY7" fmla="*/ 276225 h 1328737"/>
                <a:gd name="connsiteX8" fmla="*/ 369888 w 1152525"/>
                <a:gd name="connsiteY8" fmla="*/ 338138 h 1328737"/>
                <a:gd name="connsiteX9" fmla="*/ 242887 w 1152525"/>
                <a:gd name="connsiteY9" fmla="*/ 406400 h 1328737"/>
                <a:gd name="connsiteX10" fmla="*/ 114300 w 1152525"/>
                <a:gd name="connsiteY10" fmla="*/ 477838 h 1328737"/>
                <a:gd name="connsiteX11" fmla="*/ 19050 w 1152525"/>
                <a:gd name="connsiteY11" fmla="*/ 1204912 h 1328737"/>
                <a:gd name="connsiteX12" fmla="*/ 17462 w 1152525"/>
                <a:gd name="connsiteY12" fmla="*/ 1200150 h 1328737"/>
                <a:gd name="connsiteX13" fmla="*/ 0 w 1152525"/>
                <a:gd name="connsiteY13" fmla="*/ 1328737 h 1328737"/>
                <a:gd name="connsiteX14" fmla="*/ 349250 w 1152525"/>
                <a:gd name="connsiteY14" fmla="*/ 935037 h 1328737"/>
                <a:gd name="connsiteX15" fmla="*/ 349250 w 1152525"/>
                <a:gd name="connsiteY15" fmla="*/ 935037 h 1328737"/>
                <a:gd name="connsiteX16" fmla="*/ 441325 w 1152525"/>
                <a:gd name="connsiteY16" fmla="*/ 830262 h 1328737"/>
                <a:gd name="connsiteX17" fmla="*/ 800100 w 1152525"/>
                <a:gd name="connsiteY17" fmla="*/ 415925 h 1328737"/>
                <a:gd name="connsiteX18" fmla="*/ 1152525 w 1152525"/>
                <a:gd name="connsiteY18" fmla="*/ 7938 h 1328737"/>
                <a:gd name="connsiteX19" fmla="*/ 1136650 w 1152525"/>
                <a:gd name="connsiteY19" fmla="*/ 1588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52525" h="1328737">
                  <a:moveTo>
                    <a:pt x="1117600" y="0"/>
                  </a:moveTo>
                  <a:lnTo>
                    <a:pt x="1100138" y="1588"/>
                  </a:lnTo>
                  <a:lnTo>
                    <a:pt x="1084263" y="7938"/>
                  </a:lnTo>
                  <a:lnTo>
                    <a:pt x="989013" y="44450"/>
                  </a:lnTo>
                  <a:lnTo>
                    <a:pt x="876300" y="93663"/>
                  </a:lnTo>
                  <a:lnTo>
                    <a:pt x="747713" y="152400"/>
                  </a:lnTo>
                  <a:lnTo>
                    <a:pt x="606425" y="219075"/>
                  </a:lnTo>
                  <a:lnTo>
                    <a:pt x="492125" y="276225"/>
                  </a:lnTo>
                  <a:lnTo>
                    <a:pt x="369888" y="338138"/>
                  </a:lnTo>
                  <a:lnTo>
                    <a:pt x="242887" y="406400"/>
                  </a:lnTo>
                  <a:lnTo>
                    <a:pt x="114300" y="477838"/>
                  </a:lnTo>
                  <a:lnTo>
                    <a:pt x="19050" y="1204912"/>
                  </a:lnTo>
                  <a:lnTo>
                    <a:pt x="17462" y="1200150"/>
                  </a:lnTo>
                  <a:lnTo>
                    <a:pt x="0" y="1328737"/>
                  </a:lnTo>
                  <a:lnTo>
                    <a:pt x="349250" y="935037"/>
                  </a:lnTo>
                  <a:lnTo>
                    <a:pt x="349250" y="935037"/>
                  </a:lnTo>
                  <a:lnTo>
                    <a:pt x="441325" y="830262"/>
                  </a:lnTo>
                  <a:lnTo>
                    <a:pt x="800100" y="415925"/>
                  </a:lnTo>
                  <a:lnTo>
                    <a:pt x="1152525" y="7938"/>
                  </a:lnTo>
                  <a:lnTo>
                    <a:pt x="1136650" y="15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xmlns="" id="{A47A772B-B399-40BE-927D-03F11238CE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7576" y="4961731"/>
              <a:ext cx="393700" cy="366712"/>
            </a:xfrm>
            <a:custGeom>
              <a:avLst/>
              <a:gdLst>
                <a:gd name="T0" fmla="*/ 0 w 248"/>
                <a:gd name="T1" fmla="*/ 81 h 231"/>
                <a:gd name="T2" fmla="*/ 173 w 248"/>
                <a:gd name="T3" fmla="*/ 231 h 231"/>
                <a:gd name="T4" fmla="*/ 248 w 248"/>
                <a:gd name="T5" fmla="*/ 156 h 231"/>
                <a:gd name="T6" fmla="*/ 70 w 248"/>
                <a:gd name="T7" fmla="*/ 0 h 231"/>
                <a:gd name="T8" fmla="*/ 0 w 248"/>
                <a:gd name="T9" fmla="*/ 8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31">
                  <a:moveTo>
                    <a:pt x="0" y="81"/>
                  </a:moveTo>
                  <a:lnTo>
                    <a:pt x="173" y="231"/>
                  </a:lnTo>
                  <a:lnTo>
                    <a:pt x="248" y="156"/>
                  </a:lnTo>
                  <a:lnTo>
                    <a:pt x="7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918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1A081D0D-0610-499C-A1C1-F7DC09FDB1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2776" y="5026818"/>
              <a:ext cx="1547813" cy="1403350"/>
            </a:xfrm>
            <a:custGeom>
              <a:avLst/>
              <a:gdLst>
                <a:gd name="T0" fmla="*/ 975 w 975"/>
                <a:gd name="T1" fmla="*/ 47 h 884"/>
                <a:gd name="T2" fmla="*/ 975 w 975"/>
                <a:gd name="T3" fmla="*/ 47 h 884"/>
                <a:gd name="T4" fmla="*/ 962 w 975"/>
                <a:gd name="T5" fmla="*/ 35 h 884"/>
                <a:gd name="T6" fmla="*/ 947 w 975"/>
                <a:gd name="T7" fmla="*/ 25 h 884"/>
                <a:gd name="T8" fmla="*/ 931 w 975"/>
                <a:gd name="T9" fmla="*/ 19 h 884"/>
                <a:gd name="T10" fmla="*/ 915 w 975"/>
                <a:gd name="T11" fmla="*/ 12 h 884"/>
                <a:gd name="T12" fmla="*/ 899 w 975"/>
                <a:gd name="T13" fmla="*/ 7 h 884"/>
                <a:gd name="T14" fmla="*/ 882 w 975"/>
                <a:gd name="T15" fmla="*/ 4 h 884"/>
                <a:gd name="T16" fmla="*/ 866 w 975"/>
                <a:gd name="T17" fmla="*/ 2 h 884"/>
                <a:gd name="T18" fmla="*/ 849 w 975"/>
                <a:gd name="T19" fmla="*/ 0 h 884"/>
                <a:gd name="T20" fmla="*/ 849 w 975"/>
                <a:gd name="T21" fmla="*/ 0 h 884"/>
                <a:gd name="T22" fmla="*/ 716 w 975"/>
                <a:gd name="T23" fmla="*/ 136 h 884"/>
                <a:gd name="T24" fmla="*/ 586 w 975"/>
                <a:gd name="T25" fmla="*/ 269 h 884"/>
                <a:gd name="T26" fmla="*/ 459 w 975"/>
                <a:gd name="T27" fmla="*/ 396 h 884"/>
                <a:gd name="T28" fmla="*/ 335 w 975"/>
                <a:gd name="T29" fmla="*/ 520 h 884"/>
                <a:gd name="T30" fmla="*/ 0 w 975"/>
                <a:gd name="T31" fmla="*/ 884 h 884"/>
                <a:gd name="T32" fmla="*/ 339 w 975"/>
                <a:gd name="T33" fmla="*/ 738 h 884"/>
                <a:gd name="T34" fmla="*/ 778 w 975"/>
                <a:gd name="T35" fmla="*/ 246 h 884"/>
                <a:gd name="T36" fmla="*/ 877 w 975"/>
                <a:gd name="T37" fmla="*/ 330 h 884"/>
                <a:gd name="T38" fmla="*/ 946 w 975"/>
                <a:gd name="T39" fmla="*/ 249 h 884"/>
                <a:gd name="T40" fmla="*/ 850 w 975"/>
                <a:gd name="T41" fmla="*/ 167 h 884"/>
                <a:gd name="T42" fmla="*/ 864 w 975"/>
                <a:gd name="T43" fmla="*/ 150 h 884"/>
                <a:gd name="T44" fmla="*/ 867 w 975"/>
                <a:gd name="T45" fmla="*/ 150 h 884"/>
                <a:gd name="T46" fmla="*/ 911 w 975"/>
                <a:gd name="T47" fmla="*/ 99 h 884"/>
                <a:gd name="T48" fmla="*/ 937 w 975"/>
                <a:gd name="T49" fmla="*/ 69 h 884"/>
                <a:gd name="T50" fmla="*/ 936 w 975"/>
                <a:gd name="T51" fmla="*/ 68 h 884"/>
                <a:gd name="T52" fmla="*/ 955 w 975"/>
                <a:gd name="T53" fmla="*/ 45 h 884"/>
                <a:gd name="T54" fmla="*/ 955 w 975"/>
                <a:gd name="T55" fmla="*/ 45 h 884"/>
                <a:gd name="T56" fmla="*/ 975 w 975"/>
                <a:gd name="T57" fmla="*/ 47 h 884"/>
                <a:gd name="T58" fmla="*/ 975 w 975"/>
                <a:gd name="T59" fmla="*/ 4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5" h="884">
                  <a:moveTo>
                    <a:pt x="975" y="47"/>
                  </a:moveTo>
                  <a:lnTo>
                    <a:pt x="975" y="47"/>
                  </a:lnTo>
                  <a:lnTo>
                    <a:pt x="962" y="35"/>
                  </a:lnTo>
                  <a:lnTo>
                    <a:pt x="947" y="25"/>
                  </a:lnTo>
                  <a:lnTo>
                    <a:pt x="931" y="19"/>
                  </a:lnTo>
                  <a:lnTo>
                    <a:pt x="915" y="12"/>
                  </a:lnTo>
                  <a:lnTo>
                    <a:pt x="899" y="7"/>
                  </a:lnTo>
                  <a:lnTo>
                    <a:pt x="882" y="4"/>
                  </a:lnTo>
                  <a:lnTo>
                    <a:pt x="866" y="2"/>
                  </a:lnTo>
                  <a:lnTo>
                    <a:pt x="849" y="0"/>
                  </a:lnTo>
                  <a:lnTo>
                    <a:pt x="849" y="0"/>
                  </a:lnTo>
                  <a:lnTo>
                    <a:pt x="716" y="136"/>
                  </a:lnTo>
                  <a:lnTo>
                    <a:pt x="586" y="269"/>
                  </a:lnTo>
                  <a:lnTo>
                    <a:pt x="459" y="396"/>
                  </a:lnTo>
                  <a:lnTo>
                    <a:pt x="335" y="520"/>
                  </a:lnTo>
                  <a:lnTo>
                    <a:pt x="0" y="884"/>
                  </a:lnTo>
                  <a:lnTo>
                    <a:pt x="339" y="738"/>
                  </a:lnTo>
                  <a:lnTo>
                    <a:pt x="778" y="246"/>
                  </a:lnTo>
                  <a:lnTo>
                    <a:pt x="877" y="330"/>
                  </a:lnTo>
                  <a:lnTo>
                    <a:pt x="946" y="249"/>
                  </a:lnTo>
                  <a:lnTo>
                    <a:pt x="850" y="167"/>
                  </a:lnTo>
                  <a:lnTo>
                    <a:pt x="864" y="150"/>
                  </a:lnTo>
                  <a:lnTo>
                    <a:pt x="867" y="150"/>
                  </a:lnTo>
                  <a:lnTo>
                    <a:pt x="911" y="99"/>
                  </a:lnTo>
                  <a:lnTo>
                    <a:pt x="937" y="69"/>
                  </a:lnTo>
                  <a:lnTo>
                    <a:pt x="936" y="68"/>
                  </a:lnTo>
                  <a:lnTo>
                    <a:pt x="955" y="45"/>
                  </a:lnTo>
                  <a:lnTo>
                    <a:pt x="955" y="45"/>
                  </a:lnTo>
                  <a:lnTo>
                    <a:pt x="975" y="47"/>
                  </a:lnTo>
                  <a:lnTo>
                    <a:pt x="975" y="47"/>
                  </a:lnTo>
                  <a:close/>
                </a:path>
              </a:pathLst>
            </a:custGeom>
            <a:solidFill>
              <a:srgbClr val="4918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xmlns="" id="{5FF1942B-6DAF-439D-9A8A-67D6247579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2550" y="3917156"/>
              <a:ext cx="2000250" cy="1185862"/>
            </a:xfrm>
            <a:custGeom>
              <a:avLst/>
              <a:gdLst>
                <a:gd name="connsiteX0" fmla="*/ 977907 w 2000250"/>
                <a:gd name="connsiteY0" fmla="*/ 571442 h 1185862"/>
                <a:gd name="connsiteX1" fmla="*/ 979488 w 2000250"/>
                <a:gd name="connsiteY1" fmla="*/ 571500 h 1185862"/>
                <a:gd name="connsiteX2" fmla="*/ 979487 w 2000250"/>
                <a:gd name="connsiteY2" fmla="*/ 571500 h 1185862"/>
                <a:gd name="connsiteX3" fmla="*/ 1139825 w 2000250"/>
                <a:gd name="connsiteY3" fmla="*/ 0 h 1185862"/>
                <a:gd name="connsiteX4" fmla="*/ 1068388 w 2000250"/>
                <a:gd name="connsiteY4" fmla="*/ 0 h 1185862"/>
                <a:gd name="connsiteX5" fmla="*/ 1055688 w 2000250"/>
                <a:gd name="connsiteY5" fmla="*/ 0 h 1185862"/>
                <a:gd name="connsiteX6" fmla="*/ 1041400 w 2000250"/>
                <a:gd name="connsiteY6" fmla="*/ 1588 h 1185862"/>
                <a:gd name="connsiteX7" fmla="*/ 809625 w 2000250"/>
                <a:gd name="connsiteY7" fmla="*/ 254000 h 1185862"/>
                <a:gd name="connsiteX8" fmla="*/ 581025 w 2000250"/>
                <a:gd name="connsiteY8" fmla="*/ 498475 h 1185862"/>
                <a:gd name="connsiteX9" fmla="*/ 625475 w 2000250"/>
                <a:gd name="connsiteY9" fmla="*/ 512763 h 1185862"/>
                <a:gd name="connsiteX10" fmla="*/ 671513 w 2000250"/>
                <a:gd name="connsiteY10" fmla="*/ 527050 h 1185862"/>
                <a:gd name="connsiteX11" fmla="*/ 714375 w 2000250"/>
                <a:gd name="connsiteY11" fmla="*/ 538163 h 1185862"/>
                <a:gd name="connsiteX12" fmla="*/ 758825 w 2000250"/>
                <a:gd name="connsiteY12" fmla="*/ 547688 h 1185862"/>
                <a:gd name="connsiteX13" fmla="*/ 803275 w 2000250"/>
                <a:gd name="connsiteY13" fmla="*/ 555625 h 1185862"/>
                <a:gd name="connsiteX14" fmla="*/ 847725 w 2000250"/>
                <a:gd name="connsiteY14" fmla="*/ 561975 h 1185862"/>
                <a:gd name="connsiteX15" fmla="*/ 852331 w 2000250"/>
                <a:gd name="connsiteY15" fmla="*/ 562469 h 1185862"/>
                <a:gd name="connsiteX16" fmla="*/ 847725 w 2000250"/>
                <a:gd name="connsiteY16" fmla="*/ 561975 h 1185862"/>
                <a:gd name="connsiteX17" fmla="*/ 803275 w 2000250"/>
                <a:gd name="connsiteY17" fmla="*/ 555625 h 1185862"/>
                <a:gd name="connsiteX18" fmla="*/ 758825 w 2000250"/>
                <a:gd name="connsiteY18" fmla="*/ 547688 h 1185862"/>
                <a:gd name="connsiteX19" fmla="*/ 714375 w 2000250"/>
                <a:gd name="connsiteY19" fmla="*/ 538163 h 1185862"/>
                <a:gd name="connsiteX20" fmla="*/ 671512 w 2000250"/>
                <a:gd name="connsiteY20" fmla="*/ 527050 h 1185862"/>
                <a:gd name="connsiteX21" fmla="*/ 625475 w 2000250"/>
                <a:gd name="connsiteY21" fmla="*/ 512763 h 1185862"/>
                <a:gd name="connsiteX22" fmla="*/ 581024 w 2000250"/>
                <a:gd name="connsiteY22" fmla="*/ 498475 h 1185862"/>
                <a:gd name="connsiteX23" fmla="*/ 265112 w 2000250"/>
                <a:gd name="connsiteY23" fmla="*/ 831850 h 1185862"/>
                <a:gd name="connsiteX24" fmla="*/ 315912 w 2000250"/>
                <a:gd name="connsiteY24" fmla="*/ 830262 h 1185862"/>
                <a:gd name="connsiteX25" fmla="*/ 315912 w 2000250"/>
                <a:gd name="connsiteY25" fmla="*/ 830262 h 1185862"/>
                <a:gd name="connsiteX26" fmla="*/ 265112 w 2000250"/>
                <a:gd name="connsiteY26" fmla="*/ 831850 h 1185862"/>
                <a:gd name="connsiteX27" fmla="*/ 0 w 2000250"/>
                <a:gd name="connsiteY27" fmla="*/ 1109662 h 1185862"/>
                <a:gd name="connsiteX28" fmla="*/ 26987 w 2000250"/>
                <a:gd name="connsiteY28" fmla="*/ 1112837 h 1185862"/>
                <a:gd name="connsiteX29" fmla="*/ 52387 w 2000250"/>
                <a:gd name="connsiteY29" fmla="*/ 1116012 h 1185862"/>
                <a:gd name="connsiteX30" fmla="*/ 79375 w 2000250"/>
                <a:gd name="connsiteY30" fmla="*/ 1120775 h 1185862"/>
                <a:gd name="connsiteX31" fmla="*/ 104775 w 2000250"/>
                <a:gd name="connsiteY31" fmla="*/ 1128712 h 1185862"/>
                <a:gd name="connsiteX32" fmla="*/ 130175 w 2000250"/>
                <a:gd name="connsiteY32" fmla="*/ 1139825 h 1185862"/>
                <a:gd name="connsiteX33" fmla="*/ 155575 w 2000250"/>
                <a:gd name="connsiteY33" fmla="*/ 1149350 h 1185862"/>
                <a:gd name="connsiteX34" fmla="*/ 179387 w 2000250"/>
                <a:gd name="connsiteY34" fmla="*/ 1165225 h 1185862"/>
                <a:gd name="connsiteX35" fmla="*/ 200025 w 2000250"/>
                <a:gd name="connsiteY35" fmla="*/ 1184275 h 1185862"/>
                <a:gd name="connsiteX36" fmla="*/ 249237 w 2000250"/>
                <a:gd name="connsiteY36" fmla="*/ 1185862 h 1185862"/>
                <a:gd name="connsiteX37" fmla="*/ 296862 w 2000250"/>
                <a:gd name="connsiteY37" fmla="*/ 1185862 h 1185862"/>
                <a:gd name="connsiteX38" fmla="*/ 344487 w 2000250"/>
                <a:gd name="connsiteY38" fmla="*/ 1185862 h 1185862"/>
                <a:gd name="connsiteX39" fmla="*/ 390525 w 2000250"/>
                <a:gd name="connsiteY39" fmla="*/ 1184275 h 1185862"/>
                <a:gd name="connsiteX40" fmla="*/ 438150 w 2000250"/>
                <a:gd name="connsiteY40" fmla="*/ 1182687 h 1185862"/>
                <a:gd name="connsiteX41" fmla="*/ 484187 w 2000250"/>
                <a:gd name="connsiteY41" fmla="*/ 1177925 h 1185862"/>
                <a:gd name="connsiteX42" fmla="*/ 528637 w 2000250"/>
                <a:gd name="connsiteY42" fmla="*/ 1173162 h 1185862"/>
                <a:gd name="connsiteX43" fmla="*/ 574675 w 2000250"/>
                <a:gd name="connsiteY43" fmla="*/ 1165225 h 1185862"/>
                <a:gd name="connsiteX44" fmla="*/ 619125 w 2000250"/>
                <a:gd name="connsiteY44" fmla="*/ 1158875 h 1185862"/>
                <a:gd name="connsiteX45" fmla="*/ 661988 w 2000250"/>
                <a:gd name="connsiteY45" fmla="*/ 1149350 h 1185862"/>
                <a:gd name="connsiteX46" fmla="*/ 706438 w 2000250"/>
                <a:gd name="connsiteY46" fmla="*/ 1139825 h 1185862"/>
                <a:gd name="connsiteX47" fmla="*/ 749300 w 2000250"/>
                <a:gd name="connsiteY47" fmla="*/ 1128712 h 1185862"/>
                <a:gd name="connsiteX48" fmla="*/ 790575 w 2000250"/>
                <a:gd name="connsiteY48" fmla="*/ 1116012 h 1185862"/>
                <a:gd name="connsiteX49" fmla="*/ 835025 w 2000250"/>
                <a:gd name="connsiteY49" fmla="*/ 1103312 h 1185862"/>
                <a:gd name="connsiteX50" fmla="*/ 876300 w 2000250"/>
                <a:gd name="connsiteY50" fmla="*/ 1089025 h 1185862"/>
                <a:gd name="connsiteX51" fmla="*/ 917575 w 2000250"/>
                <a:gd name="connsiteY51" fmla="*/ 1073150 h 1185862"/>
                <a:gd name="connsiteX52" fmla="*/ 609600 w 2000250"/>
                <a:gd name="connsiteY52" fmla="*/ 898525 h 1185862"/>
                <a:gd name="connsiteX53" fmla="*/ 654050 w 2000250"/>
                <a:gd name="connsiteY53" fmla="*/ 896937 h 1185862"/>
                <a:gd name="connsiteX54" fmla="*/ 654050 w 2000250"/>
                <a:gd name="connsiteY54" fmla="*/ 896937 h 1185862"/>
                <a:gd name="connsiteX55" fmla="*/ 1292225 w 2000250"/>
                <a:gd name="connsiteY55" fmla="*/ 873125 h 1185862"/>
                <a:gd name="connsiteX56" fmla="*/ 1336675 w 2000250"/>
                <a:gd name="connsiteY56" fmla="*/ 842962 h 1185862"/>
                <a:gd name="connsiteX57" fmla="*/ 1381125 w 2000250"/>
                <a:gd name="connsiteY57" fmla="*/ 809625 h 1185862"/>
                <a:gd name="connsiteX58" fmla="*/ 1423987 w 2000250"/>
                <a:gd name="connsiteY58" fmla="*/ 777875 h 1185862"/>
                <a:gd name="connsiteX59" fmla="*/ 1465262 w 2000250"/>
                <a:gd name="connsiteY59" fmla="*/ 741362 h 1185862"/>
                <a:gd name="connsiteX60" fmla="*/ 1506537 w 2000250"/>
                <a:gd name="connsiteY60" fmla="*/ 708025 h 1185862"/>
                <a:gd name="connsiteX61" fmla="*/ 1547812 w 2000250"/>
                <a:gd name="connsiteY61" fmla="*/ 669925 h 1185862"/>
                <a:gd name="connsiteX62" fmla="*/ 1587500 w 2000250"/>
                <a:gd name="connsiteY62" fmla="*/ 631825 h 1185862"/>
                <a:gd name="connsiteX63" fmla="*/ 1627187 w 2000250"/>
                <a:gd name="connsiteY63" fmla="*/ 595312 h 1185862"/>
                <a:gd name="connsiteX64" fmla="*/ 1665287 w 2000250"/>
                <a:gd name="connsiteY64" fmla="*/ 555625 h 1185862"/>
                <a:gd name="connsiteX65" fmla="*/ 1703387 w 2000250"/>
                <a:gd name="connsiteY65" fmla="*/ 515938 h 1185862"/>
                <a:gd name="connsiteX66" fmla="*/ 1778000 w 2000250"/>
                <a:gd name="connsiteY66" fmla="*/ 431800 h 1185862"/>
                <a:gd name="connsiteX67" fmla="*/ 1849437 w 2000250"/>
                <a:gd name="connsiteY67" fmla="*/ 344488 h 1185862"/>
                <a:gd name="connsiteX68" fmla="*/ 1919287 w 2000250"/>
                <a:gd name="connsiteY68" fmla="*/ 257176 h 1185862"/>
                <a:gd name="connsiteX69" fmla="*/ 1919288 w 2000250"/>
                <a:gd name="connsiteY69" fmla="*/ 257175 h 1185862"/>
                <a:gd name="connsiteX70" fmla="*/ 1958975 w 2000250"/>
                <a:gd name="connsiteY70" fmla="*/ 201613 h 1185862"/>
                <a:gd name="connsiteX71" fmla="*/ 2000250 w 2000250"/>
                <a:gd name="connsiteY71" fmla="*/ 146050 h 1185862"/>
                <a:gd name="connsiteX72" fmla="*/ 1597025 w 2000250"/>
                <a:gd name="connsiteY72" fmla="*/ 34925 h 1185862"/>
                <a:gd name="connsiteX73" fmla="*/ 1604963 w 2000250"/>
                <a:gd name="connsiteY73" fmla="*/ 33338 h 1185862"/>
                <a:gd name="connsiteX74" fmla="*/ 1538288 w 2000250"/>
                <a:gd name="connsiteY74" fmla="*/ 28575 h 1185862"/>
                <a:gd name="connsiteX75" fmla="*/ 1473200 w 2000250"/>
                <a:gd name="connsiteY75" fmla="*/ 23813 h 1185862"/>
                <a:gd name="connsiteX76" fmla="*/ 1343025 w 2000250"/>
                <a:gd name="connsiteY76" fmla="*/ 12700 h 1185862"/>
                <a:gd name="connsiteX77" fmla="*/ 1276350 w 2000250"/>
                <a:gd name="connsiteY77" fmla="*/ 7938 h 1185862"/>
                <a:gd name="connsiteX78" fmla="*/ 1208088 w 2000250"/>
                <a:gd name="connsiteY78" fmla="*/ 4763 h 118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000250" h="1185862">
                  <a:moveTo>
                    <a:pt x="977907" y="571442"/>
                  </a:moveTo>
                  <a:lnTo>
                    <a:pt x="979488" y="571500"/>
                  </a:lnTo>
                  <a:lnTo>
                    <a:pt x="979487" y="571500"/>
                  </a:lnTo>
                  <a:close/>
                  <a:moveTo>
                    <a:pt x="1139825" y="0"/>
                  </a:moveTo>
                  <a:lnTo>
                    <a:pt x="1068388" y="0"/>
                  </a:lnTo>
                  <a:lnTo>
                    <a:pt x="1055688" y="0"/>
                  </a:lnTo>
                  <a:lnTo>
                    <a:pt x="1041400" y="1588"/>
                  </a:lnTo>
                  <a:lnTo>
                    <a:pt x="809625" y="254000"/>
                  </a:lnTo>
                  <a:lnTo>
                    <a:pt x="581025" y="498475"/>
                  </a:lnTo>
                  <a:lnTo>
                    <a:pt x="625475" y="512763"/>
                  </a:lnTo>
                  <a:lnTo>
                    <a:pt x="671513" y="527050"/>
                  </a:lnTo>
                  <a:lnTo>
                    <a:pt x="714375" y="538163"/>
                  </a:lnTo>
                  <a:lnTo>
                    <a:pt x="758825" y="547688"/>
                  </a:lnTo>
                  <a:lnTo>
                    <a:pt x="803275" y="555625"/>
                  </a:lnTo>
                  <a:lnTo>
                    <a:pt x="847725" y="561975"/>
                  </a:lnTo>
                  <a:lnTo>
                    <a:pt x="852331" y="562469"/>
                  </a:lnTo>
                  <a:lnTo>
                    <a:pt x="847725" y="561975"/>
                  </a:lnTo>
                  <a:lnTo>
                    <a:pt x="803275" y="555625"/>
                  </a:lnTo>
                  <a:lnTo>
                    <a:pt x="758825" y="547688"/>
                  </a:lnTo>
                  <a:lnTo>
                    <a:pt x="714375" y="538163"/>
                  </a:lnTo>
                  <a:lnTo>
                    <a:pt x="671512" y="527050"/>
                  </a:lnTo>
                  <a:lnTo>
                    <a:pt x="625475" y="512763"/>
                  </a:lnTo>
                  <a:lnTo>
                    <a:pt x="581024" y="498475"/>
                  </a:lnTo>
                  <a:lnTo>
                    <a:pt x="265112" y="831850"/>
                  </a:lnTo>
                  <a:lnTo>
                    <a:pt x="315912" y="830262"/>
                  </a:lnTo>
                  <a:lnTo>
                    <a:pt x="315912" y="830262"/>
                  </a:lnTo>
                  <a:lnTo>
                    <a:pt x="265112" y="831850"/>
                  </a:lnTo>
                  <a:lnTo>
                    <a:pt x="0" y="1109662"/>
                  </a:lnTo>
                  <a:lnTo>
                    <a:pt x="26987" y="1112837"/>
                  </a:lnTo>
                  <a:lnTo>
                    <a:pt x="52387" y="1116012"/>
                  </a:lnTo>
                  <a:lnTo>
                    <a:pt x="79375" y="1120775"/>
                  </a:lnTo>
                  <a:lnTo>
                    <a:pt x="104775" y="1128712"/>
                  </a:lnTo>
                  <a:lnTo>
                    <a:pt x="130175" y="1139825"/>
                  </a:lnTo>
                  <a:lnTo>
                    <a:pt x="155575" y="1149350"/>
                  </a:lnTo>
                  <a:lnTo>
                    <a:pt x="179387" y="1165225"/>
                  </a:lnTo>
                  <a:lnTo>
                    <a:pt x="200025" y="1184275"/>
                  </a:lnTo>
                  <a:lnTo>
                    <a:pt x="249237" y="1185862"/>
                  </a:lnTo>
                  <a:lnTo>
                    <a:pt x="296862" y="1185862"/>
                  </a:lnTo>
                  <a:lnTo>
                    <a:pt x="344487" y="1185862"/>
                  </a:lnTo>
                  <a:lnTo>
                    <a:pt x="390525" y="1184275"/>
                  </a:lnTo>
                  <a:lnTo>
                    <a:pt x="438150" y="1182687"/>
                  </a:lnTo>
                  <a:lnTo>
                    <a:pt x="484187" y="1177925"/>
                  </a:lnTo>
                  <a:lnTo>
                    <a:pt x="528637" y="1173162"/>
                  </a:lnTo>
                  <a:lnTo>
                    <a:pt x="574675" y="1165225"/>
                  </a:lnTo>
                  <a:lnTo>
                    <a:pt x="619125" y="1158875"/>
                  </a:lnTo>
                  <a:lnTo>
                    <a:pt x="661988" y="1149350"/>
                  </a:lnTo>
                  <a:lnTo>
                    <a:pt x="706438" y="1139825"/>
                  </a:lnTo>
                  <a:lnTo>
                    <a:pt x="749300" y="1128712"/>
                  </a:lnTo>
                  <a:lnTo>
                    <a:pt x="790575" y="1116012"/>
                  </a:lnTo>
                  <a:lnTo>
                    <a:pt x="835025" y="1103312"/>
                  </a:lnTo>
                  <a:lnTo>
                    <a:pt x="876300" y="1089025"/>
                  </a:lnTo>
                  <a:lnTo>
                    <a:pt x="917575" y="1073150"/>
                  </a:lnTo>
                  <a:lnTo>
                    <a:pt x="609600" y="898525"/>
                  </a:lnTo>
                  <a:lnTo>
                    <a:pt x="654050" y="896937"/>
                  </a:lnTo>
                  <a:lnTo>
                    <a:pt x="654050" y="896937"/>
                  </a:lnTo>
                  <a:lnTo>
                    <a:pt x="1292225" y="873125"/>
                  </a:lnTo>
                  <a:lnTo>
                    <a:pt x="1336675" y="842962"/>
                  </a:lnTo>
                  <a:lnTo>
                    <a:pt x="1381125" y="809625"/>
                  </a:lnTo>
                  <a:lnTo>
                    <a:pt x="1423987" y="777875"/>
                  </a:lnTo>
                  <a:lnTo>
                    <a:pt x="1465262" y="741362"/>
                  </a:lnTo>
                  <a:lnTo>
                    <a:pt x="1506537" y="708025"/>
                  </a:lnTo>
                  <a:lnTo>
                    <a:pt x="1547812" y="669925"/>
                  </a:lnTo>
                  <a:lnTo>
                    <a:pt x="1587500" y="631825"/>
                  </a:lnTo>
                  <a:lnTo>
                    <a:pt x="1627187" y="595312"/>
                  </a:lnTo>
                  <a:lnTo>
                    <a:pt x="1665287" y="555625"/>
                  </a:lnTo>
                  <a:lnTo>
                    <a:pt x="1703387" y="515938"/>
                  </a:lnTo>
                  <a:lnTo>
                    <a:pt x="1778000" y="431800"/>
                  </a:lnTo>
                  <a:lnTo>
                    <a:pt x="1849437" y="344488"/>
                  </a:lnTo>
                  <a:lnTo>
                    <a:pt x="1919287" y="257176"/>
                  </a:lnTo>
                  <a:lnTo>
                    <a:pt x="1919288" y="257175"/>
                  </a:lnTo>
                  <a:lnTo>
                    <a:pt x="1958975" y="201613"/>
                  </a:lnTo>
                  <a:lnTo>
                    <a:pt x="2000250" y="146050"/>
                  </a:lnTo>
                  <a:lnTo>
                    <a:pt x="1597025" y="34925"/>
                  </a:lnTo>
                  <a:lnTo>
                    <a:pt x="1604963" y="33338"/>
                  </a:lnTo>
                  <a:lnTo>
                    <a:pt x="1538288" y="28575"/>
                  </a:lnTo>
                  <a:lnTo>
                    <a:pt x="1473200" y="23813"/>
                  </a:lnTo>
                  <a:lnTo>
                    <a:pt x="1343025" y="12700"/>
                  </a:lnTo>
                  <a:lnTo>
                    <a:pt x="1276350" y="7938"/>
                  </a:lnTo>
                  <a:lnTo>
                    <a:pt x="1208088" y="476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xmlns="" id="{A0C9584F-80B8-4124-AADD-75CEBF9B56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69105" y="1711046"/>
              <a:ext cx="1903412" cy="2182812"/>
            </a:xfrm>
            <a:custGeom>
              <a:avLst/>
              <a:gdLst>
                <a:gd name="connsiteX0" fmla="*/ 1498600 w 1903412"/>
                <a:gd name="connsiteY0" fmla="*/ 1282700 h 2182812"/>
                <a:gd name="connsiteX1" fmla="*/ 1477963 w 1903412"/>
                <a:gd name="connsiteY1" fmla="*/ 1303338 h 2182812"/>
                <a:gd name="connsiteX2" fmla="*/ 1457325 w 1903412"/>
                <a:gd name="connsiteY2" fmla="*/ 1323975 h 2182812"/>
                <a:gd name="connsiteX3" fmla="*/ 1435100 w 1903412"/>
                <a:gd name="connsiteY3" fmla="*/ 1343025 h 2182812"/>
                <a:gd name="connsiteX4" fmla="*/ 1412875 w 1903412"/>
                <a:gd name="connsiteY4" fmla="*/ 1363663 h 2182812"/>
                <a:gd name="connsiteX5" fmla="*/ 1389063 w 1903412"/>
                <a:gd name="connsiteY5" fmla="*/ 1379538 h 2182812"/>
                <a:gd name="connsiteX6" fmla="*/ 1365250 w 1903412"/>
                <a:gd name="connsiteY6" fmla="*/ 1397000 h 2182812"/>
                <a:gd name="connsiteX7" fmla="*/ 1341438 w 1903412"/>
                <a:gd name="connsiteY7" fmla="*/ 1412875 h 2182812"/>
                <a:gd name="connsiteX8" fmla="*/ 1316038 w 1903412"/>
                <a:gd name="connsiteY8" fmla="*/ 1427163 h 2182812"/>
                <a:gd name="connsiteX9" fmla="*/ 1290638 w 1903412"/>
                <a:gd name="connsiteY9" fmla="*/ 1439863 h 2182812"/>
                <a:gd name="connsiteX10" fmla="*/ 1263650 w 1903412"/>
                <a:gd name="connsiteY10" fmla="*/ 1452563 h 2182812"/>
                <a:gd name="connsiteX11" fmla="*/ 1236662 w 1903412"/>
                <a:gd name="connsiteY11" fmla="*/ 1465263 h 2182812"/>
                <a:gd name="connsiteX12" fmla="*/ 1211262 w 1903412"/>
                <a:gd name="connsiteY12" fmla="*/ 1476375 h 2182812"/>
                <a:gd name="connsiteX13" fmla="*/ 1182687 w 1903412"/>
                <a:gd name="connsiteY13" fmla="*/ 1485900 h 2182812"/>
                <a:gd name="connsiteX14" fmla="*/ 1155700 w 1903412"/>
                <a:gd name="connsiteY14" fmla="*/ 1492250 h 2182812"/>
                <a:gd name="connsiteX15" fmla="*/ 1128712 w 1903412"/>
                <a:gd name="connsiteY15" fmla="*/ 1500188 h 2182812"/>
                <a:gd name="connsiteX16" fmla="*/ 1100137 w 1903412"/>
                <a:gd name="connsiteY16" fmla="*/ 1506538 h 2182812"/>
                <a:gd name="connsiteX17" fmla="*/ 1073150 w 1903412"/>
                <a:gd name="connsiteY17" fmla="*/ 1509713 h 2182812"/>
                <a:gd name="connsiteX18" fmla="*/ 1044575 w 1903412"/>
                <a:gd name="connsiteY18" fmla="*/ 1516063 h 2182812"/>
                <a:gd name="connsiteX19" fmla="*/ 1016000 w 1903412"/>
                <a:gd name="connsiteY19" fmla="*/ 1517650 h 2182812"/>
                <a:gd name="connsiteX20" fmla="*/ 987425 w 1903412"/>
                <a:gd name="connsiteY20" fmla="*/ 1519238 h 2182812"/>
                <a:gd name="connsiteX21" fmla="*/ 958850 w 1903412"/>
                <a:gd name="connsiteY21" fmla="*/ 1519238 h 2182812"/>
                <a:gd name="connsiteX22" fmla="*/ 930275 w 1903412"/>
                <a:gd name="connsiteY22" fmla="*/ 1517650 h 2182812"/>
                <a:gd name="connsiteX23" fmla="*/ 903287 w 1903412"/>
                <a:gd name="connsiteY23" fmla="*/ 1514475 h 2182812"/>
                <a:gd name="connsiteX24" fmla="*/ 874712 w 1903412"/>
                <a:gd name="connsiteY24" fmla="*/ 1509713 h 2182812"/>
                <a:gd name="connsiteX25" fmla="*/ 846137 w 1903412"/>
                <a:gd name="connsiteY25" fmla="*/ 1504950 h 2182812"/>
                <a:gd name="connsiteX26" fmla="*/ 817562 w 1903412"/>
                <a:gd name="connsiteY26" fmla="*/ 1500188 h 2182812"/>
                <a:gd name="connsiteX27" fmla="*/ 790575 w 1903412"/>
                <a:gd name="connsiteY27" fmla="*/ 1490663 h 2182812"/>
                <a:gd name="connsiteX28" fmla="*/ 760412 w 1903412"/>
                <a:gd name="connsiteY28" fmla="*/ 1481138 h 2182812"/>
                <a:gd name="connsiteX29" fmla="*/ 733425 w 1903412"/>
                <a:gd name="connsiteY29" fmla="*/ 1471613 h 2182812"/>
                <a:gd name="connsiteX30" fmla="*/ 708025 w 1903412"/>
                <a:gd name="connsiteY30" fmla="*/ 1460500 h 2182812"/>
                <a:gd name="connsiteX31" fmla="*/ 681037 w 1903412"/>
                <a:gd name="connsiteY31" fmla="*/ 1446213 h 2182812"/>
                <a:gd name="connsiteX32" fmla="*/ 654050 w 1903412"/>
                <a:gd name="connsiteY32" fmla="*/ 1431925 h 2182812"/>
                <a:gd name="connsiteX33" fmla="*/ 285750 w 1903412"/>
                <a:gd name="connsiteY33" fmla="*/ 1839913 h 2182812"/>
                <a:gd name="connsiteX34" fmla="*/ 0 w 1903412"/>
                <a:gd name="connsiteY34" fmla="*/ 2151062 h 2182812"/>
                <a:gd name="connsiteX35" fmla="*/ 14287 w 1903412"/>
                <a:gd name="connsiteY35" fmla="*/ 2149475 h 2182812"/>
                <a:gd name="connsiteX36" fmla="*/ 26987 w 1903412"/>
                <a:gd name="connsiteY36" fmla="*/ 2149475 h 2182812"/>
                <a:gd name="connsiteX37" fmla="*/ 98425 w 1903412"/>
                <a:gd name="connsiteY37" fmla="*/ 2149475 h 2182812"/>
                <a:gd name="connsiteX38" fmla="*/ 166687 w 1903412"/>
                <a:gd name="connsiteY38" fmla="*/ 2154237 h 2182812"/>
                <a:gd name="connsiteX39" fmla="*/ 234950 w 1903412"/>
                <a:gd name="connsiteY39" fmla="*/ 2157412 h 2182812"/>
                <a:gd name="connsiteX40" fmla="*/ 301625 w 1903412"/>
                <a:gd name="connsiteY40" fmla="*/ 2162175 h 2182812"/>
                <a:gd name="connsiteX41" fmla="*/ 431800 w 1903412"/>
                <a:gd name="connsiteY41" fmla="*/ 2173287 h 2182812"/>
                <a:gd name="connsiteX42" fmla="*/ 496887 w 1903412"/>
                <a:gd name="connsiteY42" fmla="*/ 2178050 h 2182812"/>
                <a:gd name="connsiteX43" fmla="*/ 563562 w 1903412"/>
                <a:gd name="connsiteY43" fmla="*/ 2182812 h 2182812"/>
                <a:gd name="connsiteX44" fmla="*/ 1138237 w 1903412"/>
                <a:gd name="connsiteY44" fmla="*/ 2012950 h 2182812"/>
                <a:gd name="connsiteX45" fmla="*/ 1204912 w 1903412"/>
                <a:gd name="connsiteY45" fmla="*/ 1898650 h 2182812"/>
                <a:gd name="connsiteX46" fmla="*/ 1266825 w 1903412"/>
                <a:gd name="connsiteY46" fmla="*/ 1779588 h 2182812"/>
                <a:gd name="connsiteX47" fmla="*/ 1327150 w 1903412"/>
                <a:gd name="connsiteY47" fmla="*/ 1662113 h 2182812"/>
                <a:gd name="connsiteX48" fmla="*/ 1384300 w 1903412"/>
                <a:gd name="connsiteY48" fmla="*/ 1543050 h 2182812"/>
                <a:gd name="connsiteX49" fmla="*/ 1384300 w 1903412"/>
                <a:gd name="connsiteY49" fmla="*/ 1539875 h 2182812"/>
                <a:gd name="connsiteX50" fmla="*/ 1382713 w 1903412"/>
                <a:gd name="connsiteY50" fmla="*/ 1539875 h 2182812"/>
                <a:gd name="connsiteX51" fmla="*/ 1371600 w 1903412"/>
                <a:gd name="connsiteY51" fmla="*/ 1541463 h 2182812"/>
                <a:gd name="connsiteX52" fmla="*/ 1330325 w 1903412"/>
                <a:gd name="connsiteY52" fmla="*/ 1555750 h 2182812"/>
                <a:gd name="connsiteX53" fmla="*/ 1306513 w 1903412"/>
                <a:gd name="connsiteY53" fmla="*/ 1562100 h 2182812"/>
                <a:gd name="connsiteX54" fmla="*/ 1296988 w 1903412"/>
                <a:gd name="connsiteY54" fmla="*/ 1566863 h 2182812"/>
                <a:gd name="connsiteX55" fmla="*/ 1285875 w 1903412"/>
                <a:gd name="connsiteY55" fmla="*/ 1568450 h 2182812"/>
                <a:gd name="connsiteX56" fmla="*/ 1274763 w 1903412"/>
                <a:gd name="connsiteY56" fmla="*/ 1568450 h 2182812"/>
                <a:gd name="connsiteX57" fmla="*/ 1266825 w 1903412"/>
                <a:gd name="connsiteY57" fmla="*/ 1566863 h 2182812"/>
                <a:gd name="connsiteX58" fmla="*/ 1260475 w 1903412"/>
                <a:gd name="connsiteY58" fmla="*/ 1560513 h 2182812"/>
                <a:gd name="connsiteX59" fmla="*/ 1257300 w 1903412"/>
                <a:gd name="connsiteY59" fmla="*/ 1555750 h 2182812"/>
                <a:gd name="connsiteX60" fmla="*/ 1265238 w 1903412"/>
                <a:gd name="connsiteY60" fmla="*/ 1552575 h 2182812"/>
                <a:gd name="connsiteX61" fmla="*/ 1277938 w 1903412"/>
                <a:gd name="connsiteY61" fmla="*/ 1546225 h 2182812"/>
                <a:gd name="connsiteX62" fmla="*/ 1304925 w 1903412"/>
                <a:gd name="connsiteY62" fmla="*/ 1533525 h 2182812"/>
                <a:gd name="connsiteX63" fmla="*/ 1333500 w 1903412"/>
                <a:gd name="connsiteY63" fmla="*/ 1516063 h 2182812"/>
                <a:gd name="connsiteX64" fmla="*/ 1362075 w 1903412"/>
                <a:gd name="connsiteY64" fmla="*/ 1495425 h 2182812"/>
                <a:gd name="connsiteX65" fmla="*/ 1387475 w 1903412"/>
                <a:gd name="connsiteY65" fmla="*/ 1476375 h 2182812"/>
                <a:gd name="connsiteX66" fmla="*/ 1409700 w 1903412"/>
                <a:gd name="connsiteY66" fmla="*/ 1460500 h 2182812"/>
                <a:gd name="connsiteX67" fmla="*/ 1425575 w 1903412"/>
                <a:gd name="connsiteY67" fmla="*/ 1446213 h 2182812"/>
                <a:gd name="connsiteX68" fmla="*/ 1433513 w 1903412"/>
                <a:gd name="connsiteY68" fmla="*/ 1438275 h 2182812"/>
                <a:gd name="connsiteX69" fmla="*/ 1438275 w 1903412"/>
                <a:gd name="connsiteY69" fmla="*/ 1422400 h 2182812"/>
                <a:gd name="connsiteX70" fmla="*/ 1610017 w 1903412"/>
                <a:gd name="connsiteY70" fmla="*/ 907758 h 2182812"/>
                <a:gd name="connsiteX71" fmla="*/ 1577976 w 1903412"/>
                <a:gd name="connsiteY71" fmla="*/ 939800 h 2182812"/>
                <a:gd name="connsiteX72" fmla="*/ 1574107 w 1903412"/>
                <a:gd name="connsiteY72" fmla="*/ 943535 h 2182812"/>
                <a:gd name="connsiteX73" fmla="*/ 1577975 w 1903412"/>
                <a:gd name="connsiteY73" fmla="*/ 939800 h 2182812"/>
                <a:gd name="connsiteX74" fmla="*/ 1724025 w 1903412"/>
                <a:gd name="connsiteY74" fmla="*/ 669925 h 2182812"/>
                <a:gd name="connsiteX75" fmla="*/ 1666875 w 1903412"/>
                <a:gd name="connsiteY75" fmla="*/ 693738 h 2182812"/>
                <a:gd name="connsiteX76" fmla="*/ 1611313 w 1903412"/>
                <a:gd name="connsiteY76" fmla="*/ 714375 h 2182812"/>
                <a:gd name="connsiteX77" fmla="*/ 1552575 w 1903412"/>
                <a:gd name="connsiteY77" fmla="*/ 733425 h 2182812"/>
                <a:gd name="connsiteX78" fmla="*/ 1524000 w 1903412"/>
                <a:gd name="connsiteY78" fmla="*/ 739775 h 2182812"/>
                <a:gd name="connsiteX79" fmla="*/ 1495425 w 1903412"/>
                <a:gd name="connsiteY79" fmla="*/ 747713 h 2182812"/>
                <a:gd name="connsiteX80" fmla="*/ 1466850 w 1903412"/>
                <a:gd name="connsiteY80" fmla="*/ 752475 h 2182812"/>
                <a:gd name="connsiteX81" fmla="*/ 1436688 w 1903412"/>
                <a:gd name="connsiteY81" fmla="*/ 755650 h 2182812"/>
                <a:gd name="connsiteX82" fmla="*/ 1408113 w 1903412"/>
                <a:gd name="connsiteY82" fmla="*/ 760413 h 2182812"/>
                <a:gd name="connsiteX83" fmla="*/ 1379538 w 1903412"/>
                <a:gd name="connsiteY83" fmla="*/ 760413 h 2182812"/>
                <a:gd name="connsiteX84" fmla="*/ 1347788 w 1903412"/>
                <a:gd name="connsiteY84" fmla="*/ 760413 h 2182812"/>
                <a:gd name="connsiteX85" fmla="*/ 1317625 w 1903412"/>
                <a:gd name="connsiteY85" fmla="*/ 757238 h 2182812"/>
                <a:gd name="connsiteX86" fmla="*/ 1289050 w 1903412"/>
                <a:gd name="connsiteY86" fmla="*/ 754063 h 2182812"/>
                <a:gd name="connsiteX87" fmla="*/ 1258888 w 1903412"/>
                <a:gd name="connsiteY87" fmla="*/ 747713 h 2182812"/>
                <a:gd name="connsiteX88" fmla="*/ 1204912 w 1903412"/>
                <a:gd name="connsiteY88" fmla="*/ 808038 h 2182812"/>
                <a:gd name="connsiteX89" fmla="*/ 995362 w 1903412"/>
                <a:gd name="connsiteY89" fmla="*/ 1047750 h 2182812"/>
                <a:gd name="connsiteX90" fmla="*/ 784225 w 1903412"/>
                <a:gd name="connsiteY90" fmla="*/ 1284287 h 2182812"/>
                <a:gd name="connsiteX91" fmla="*/ 784225 w 1903412"/>
                <a:gd name="connsiteY91" fmla="*/ 1284287 h 2182812"/>
                <a:gd name="connsiteX92" fmla="*/ 654050 w 1903412"/>
                <a:gd name="connsiteY92" fmla="*/ 1431925 h 2182812"/>
                <a:gd name="connsiteX93" fmla="*/ 681037 w 1903412"/>
                <a:gd name="connsiteY93" fmla="*/ 1446212 h 2182812"/>
                <a:gd name="connsiteX94" fmla="*/ 708025 w 1903412"/>
                <a:gd name="connsiteY94" fmla="*/ 1460500 h 2182812"/>
                <a:gd name="connsiteX95" fmla="*/ 733425 w 1903412"/>
                <a:gd name="connsiteY95" fmla="*/ 1471612 h 2182812"/>
                <a:gd name="connsiteX96" fmla="*/ 760412 w 1903412"/>
                <a:gd name="connsiteY96" fmla="*/ 1481137 h 2182812"/>
                <a:gd name="connsiteX97" fmla="*/ 790575 w 1903412"/>
                <a:gd name="connsiteY97" fmla="*/ 1490662 h 2182812"/>
                <a:gd name="connsiteX98" fmla="*/ 817562 w 1903412"/>
                <a:gd name="connsiteY98" fmla="*/ 1500187 h 2182812"/>
                <a:gd name="connsiteX99" fmla="*/ 846137 w 1903412"/>
                <a:gd name="connsiteY99" fmla="*/ 1504950 h 2182812"/>
                <a:gd name="connsiteX100" fmla="*/ 874712 w 1903412"/>
                <a:gd name="connsiteY100" fmla="*/ 1509712 h 2182812"/>
                <a:gd name="connsiteX101" fmla="*/ 903287 w 1903412"/>
                <a:gd name="connsiteY101" fmla="*/ 1514475 h 2182812"/>
                <a:gd name="connsiteX102" fmla="*/ 930275 w 1903412"/>
                <a:gd name="connsiteY102" fmla="*/ 1517650 h 2182812"/>
                <a:gd name="connsiteX103" fmla="*/ 958850 w 1903412"/>
                <a:gd name="connsiteY103" fmla="*/ 1519237 h 2182812"/>
                <a:gd name="connsiteX104" fmla="*/ 987425 w 1903412"/>
                <a:gd name="connsiteY104" fmla="*/ 1519237 h 2182812"/>
                <a:gd name="connsiteX105" fmla="*/ 1016000 w 1903412"/>
                <a:gd name="connsiteY105" fmla="*/ 1517650 h 2182812"/>
                <a:gd name="connsiteX106" fmla="*/ 1044575 w 1903412"/>
                <a:gd name="connsiteY106" fmla="*/ 1516062 h 2182812"/>
                <a:gd name="connsiteX107" fmla="*/ 1073150 w 1903412"/>
                <a:gd name="connsiteY107" fmla="*/ 1509712 h 2182812"/>
                <a:gd name="connsiteX108" fmla="*/ 1100138 w 1903412"/>
                <a:gd name="connsiteY108" fmla="*/ 1506537 h 2182812"/>
                <a:gd name="connsiteX109" fmla="*/ 1128713 w 1903412"/>
                <a:gd name="connsiteY109" fmla="*/ 1500187 h 2182812"/>
                <a:gd name="connsiteX110" fmla="*/ 1155700 w 1903412"/>
                <a:gd name="connsiteY110" fmla="*/ 1492250 h 2182812"/>
                <a:gd name="connsiteX111" fmla="*/ 1182688 w 1903412"/>
                <a:gd name="connsiteY111" fmla="*/ 1485900 h 2182812"/>
                <a:gd name="connsiteX112" fmla="*/ 1211263 w 1903412"/>
                <a:gd name="connsiteY112" fmla="*/ 1476375 h 2182812"/>
                <a:gd name="connsiteX113" fmla="*/ 1236663 w 1903412"/>
                <a:gd name="connsiteY113" fmla="*/ 1465262 h 2182812"/>
                <a:gd name="connsiteX114" fmla="*/ 1263650 w 1903412"/>
                <a:gd name="connsiteY114" fmla="*/ 1452562 h 2182812"/>
                <a:gd name="connsiteX115" fmla="*/ 1290638 w 1903412"/>
                <a:gd name="connsiteY115" fmla="*/ 1439862 h 2182812"/>
                <a:gd name="connsiteX116" fmla="*/ 1316038 w 1903412"/>
                <a:gd name="connsiteY116" fmla="*/ 1427162 h 2182812"/>
                <a:gd name="connsiteX117" fmla="*/ 1341438 w 1903412"/>
                <a:gd name="connsiteY117" fmla="*/ 1412875 h 2182812"/>
                <a:gd name="connsiteX118" fmla="*/ 1365250 w 1903412"/>
                <a:gd name="connsiteY118" fmla="*/ 1397000 h 2182812"/>
                <a:gd name="connsiteX119" fmla="*/ 1389063 w 1903412"/>
                <a:gd name="connsiteY119" fmla="*/ 1379537 h 2182812"/>
                <a:gd name="connsiteX120" fmla="*/ 1412875 w 1903412"/>
                <a:gd name="connsiteY120" fmla="*/ 1363662 h 2182812"/>
                <a:gd name="connsiteX121" fmla="*/ 1435100 w 1903412"/>
                <a:gd name="connsiteY121" fmla="*/ 1343025 h 2182812"/>
                <a:gd name="connsiteX122" fmla="*/ 1457325 w 1903412"/>
                <a:gd name="connsiteY122" fmla="*/ 1323975 h 2182812"/>
                <a:gd name="connsiteX123" fmla="*/ 1477963 w 1903412"/>
                <a:gd name="connsiteY123" fmla="*/ 1303337 h 2182812"/>
                <a:gd name="connsiteX124" fmla="*/ 1498601 w 1903412"/>
                <a:gd name="connsiteY124" fmla="*/ 1282700 h 2182812"/>
                <a:gd name="connsiteX125" fmla="*/ 1557338 w 1903412"/>
                <a:gd name="connsiteY125" fmla="*/ 1136650 h 2182812"/>
                <a:gd name="connsiteX126" fmla="*/ 1614488 w 1903412"/>
                <a:gd name="connsiteY126" fmla="*/ 989012 h 2182812"/>
                <a:gd name="connsiteX127" fmla="*/ 1665288 w 1903412"/>
                <a:gd name="connsiteY127" fmla="*/ 846137 h 2182812"/>
                <a:gd name="connsiteX128" fmla="*/ 1624013 w 1903412"/>
                <a:gd name="connsiteY128" fmla="*/ 893762 h 2182812"/>
                <a:gd name="connsiteX129" fmla="*/ 1624013 w 1903412"/>
                <a:gd name="connsiteY129" fmla="*/ 893763 h 2182812"/>
                <a:gd name="connsiteX130" fmla="*/ 1665288 w 1903412"/>
                <a:gd name="connsiteY130" fmla="*/ 846138 h 2182812"/>
                <a:gd name="connsiteX131" fmla="*/ 1903412 w 1903412"/>
                <a:gd name="connsiteY131" fmla="*/ 0 h 2182812"/>
                <a:gd name="connsiteX132" fmla="*/ 1584325 w 1903412"/>
                <a:gd name="connsiteY132" fmla="*/ 373062 h 2182812"/>
                <a:gd name="connsiteX133" fmla="*/ 1258887 w 1903412"/>
                <a:gd name="connsiteY133" fmla="*/ 747712 h 2182812"/>
                <a:gd name="connsiteX134" fmla="*/ 1289050 w 1903412"/>
                <a:gd name="connsiteY134" fmla="*/ 754062 h 2182812"/>
                <a:gd name="connsiteX135" fmla="*/ 1317625 w 1903412"/>
                <a:gd name="connsiteY135" fmla="*/ 757237 h 2182812"/>
                <a:gd name="connsiteX136" fmla="*/ 1347787 w 1903412"/>
                <a:gd name="connsiteY136" fmla="*/ 760412 h 2182812"/>
                <a:gd name="connsiteX137" fmla="*/ 1379537 w 1903412"/>
                <a:gd name="connsiteY137" fmla="*/ 760412 h 2182812"/>
                <a:gd name="connsiteX138" fmla="*/ 1408112 w 1903412"/>
                <a:gd name="connsiteY138" fmla="*/ 760412 h 2182812"/>
                <a:gd name="connsiteX139" fmla="*/ 1436687 w 1903412"/>
                <a:gd name="connsiteY139" fmla="*/ 755650 h 2182812"/>
                <a:gd name="connsiteX140" fmla="*/ 1466850 w 1903412"/>
                <a:gd name="connsiteY140" fmla="*/ 752475 h 2182812"/>
                <a:gd name="connsiteX141" fmla="*/ 1495425 w 1903412"/>
                <a:gd name="connsiteY141" fmla="*/ 747712 h 2182812"/>
                <a:gd name="connsiteX142" fmla="*/ 1524000 w 1903412"/>
                <a:gd name="connsiteY142" fmla="*/ 739775 h 2182812"/>
                <a:gd name="connsiteX143" fmla="*/ 1552575 w 1903412"/>
                <a:gd name="connsiteY143" fmla="*/ 733425 h 2182812"/>
                <a:gd name="connsiteX144" fmla="*/ 1611312 w 1903412"/>
                <a:gd name="connsiteY144" fmla="*/ 714375 h 2182812"/>
                <a:gd name="connsiteX145" fmla="*/ 1666875 w 1903412"/>
                <a:gd name="connsiteY145" fmla="*/ 693737 h 2182812"/>
                <a:gd name="connsiteX146" fmla="*/ 1724025 w 1903412"/>
                <a:gd name="connsiteY146" fmla="*/ 669925 h 2182812"/>
                <a:gd name="connsiteX147" fmla="*/ 1754187 w 1903412"/>
                <a:gd name="connsiteY147" fmla="*/ 571500 h 2182812"/>
                <a:gd name="connsiteX148" fmla="*/ 1782762 w 1903412"/>
                <a:gd name="connsiteY148" fmla="*/ 476250 h 2182812"/>
                <a:gd name="connsiteX149" fmla="*/ 1831975 w 1903412"/>
                <a:gd name="connsiteY149" fmla="*/ 301625 h 2182812"/>
                <a:gd name="connsiteX150" fmla="*/ 1871662 w 1903412"/>
                <a:gd name="connsiteY150" fmla="*/ 150813 h 2182812"/>
                <a:gd name="connsiteX151" fmla="*/ 1901825 w 1903412"/>
                <a:gd name="connsiteY151" fmla="*/ 28575 h 2182812"/>
                <a:gd name="connsiteX152" fmla="*/ 1903412 w 1903412"/>
                <a:gd name="connsiteY152" fmla="*/ 14288 h 218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903412" h="2182812">
                  <a:moveTo>
                    <a:pt x="1498600" y="1282700"/>
                  </a:moveTo>
                  <a:lnTo>
                    <a:pt x="1477963" y="1303338"/>
                  </a:lnTo>
                  <a:lnTo>
                    <a:pt x="1457325" y="1323975"/>
                  </a:lnTo>
                  <a:lnTo>
                    <a:pt x="1435100" y="1343025"/>
                  </a:lnTo>
                  <a:lnTo>
                    <a:pt x="1412875" y="1363663"/>
                  </a:lnTo>
                  <a:lnTo>
                    <a:pt x="1389063" y="1379538"/>
                  </a:lnTo>
                  <a:lnTo>
                    <a:pt x="1365250" y="1397000"/>
                  </a:lnTo>
                  <a:lnTo>
                    <a:pt x="1341438" y="1412875"/>
                  </a:lnTo>
                  <a:lnTo>
                    <a:pt x="1316038" y="1427163"/>
                  </a:lnTo>
                  <a:lnTo>
                    <a:pt x="1290638" y="1439863"/>
                  </a:lnTo>
                  <a:lnTo>
                    <a:pt x="1263650" y="1452563"/>
                  </a:lnTo>
                  <a:lnTo>
                    <a:pt x="1236662" y="1465263"/>
                  </a:lnTo>
                  <a:lnTo>
                    <a:pt x="1211262" y="1476375"/>
                  </a:lnTo>
                  <a:lnTo>
                    <a:pt x="1182687" y="1485900"/>
                  </a:lnTo>
                  <a:lnTo>
                    <a:pt x="1155700" y="1492250"/>
                  </a:lnTo>
                  <a:lnTo>
                    <a:pt x="1128712" y="1500188"/>
                  </a:lnTo>
                  <a:lnTo>
                    <a:pt x="1100137" y="1506538"/>
                  </a:lnTo>
                  <a:lnTo>
                    <a:pt x="1073150" y="1509713"/>
                  </a:lnTo>
                  <a:lnTo>
                    <a:pt x="1044575" y="1516063"/>
                  </a:lnTo>
                  <a:lnTo>
                    <a:pt x="1016000" y="1517650"/>
                  </a:lnTo>
                  <a:lnTo>
                    <a:pt x="987425" y="1519238"/>
                  </a:lnTo>
                  <a:lnTo>
                    <a:pt x="958850" y="1519238"/>
                  </a:lnTo>
                  <a:lnTo>
                    <a:pt x="930275" y="1517650"/>
                  </a:lnTo>
                  <a:lnTo>
                    <a:pt x="903287" y="1514475"/>
                  </a:lnTo>
                  <a:lnTo>
                    <a:pt x="874712" y="1509713"/>
                  </a:lnTo>
                  <a:lnTo>
                    <a:pt x="846137" y="1504950"/>
                  </a:lnTo>
                  <a:lnTo>
                    <a:pt x="817562" y="1500188"/>
                  </a:lnTo>
                  <a:lnTo>
                    <a:pt x="790575" y="1490663"/>
                  </a:lnTo>
                  <a:lnTo>
                    <a:pt x="760412" y="1481138"/>
                  </a:lnTo>
                  <a:lnTo>
                    <a:pt x="733425" y="1471613"/>
                  </a:lnTo>
                  <a:lnTo>
                    <a:pt x="708025" y="1460500"/>
                  </a:lnTo>
                  <a:lnTo>
                    <a:pt x="681037" y="1446213"/>
                  </a:lnTo>
                  <a:lnTo>
                    <a:pt x="654050" y="1431925"/>
                  </a:lnTo>
                  <a:lnTo>
                    <a:pt x="285750" y="1839913"/>
                  </a:lnTo>
                  <a:lnTo>
                    <a:pt x="0" y="2151062"/>
                  </a:lnTo>
                  <a:lnTo>
                    <a:pt x="14287" y="2149475"/>
                  </a:lnTo>
                  <a:lnTo>
                    <a:pt x="26987" y="2149475"/>
                  </a:lnTo>
                  <a:lnTo>
                    <a:pt x="98425" y="2149475"/>
                  </a:lnTo>
                  <a:lnTo>
                    <a:pt x="166687" y="2154237"/>
                  </a:lnTo>
                  <a:lnTo>
                    <a:pt x="234950" y="2157412"/>
                  </a:lnTo>
                  <a:lnTo>
                    <a:pt x="301625" y="2162175"/>
                  </a:lnTo>
                  <a:lnTo>
                    <a:pt x="431800" y="2173287"/>
                  </a:lnTo>
                  <a:lnTo>
                    <a:pt x="496887" y="2178050"/>
                  </a:lnTo>
                  <a:lnTo>
                    <a:pt x="563562" y="2182812"/>
                  </a:lnTo>
                  <a:lnTo>
                    <a:pt x="1138237" y="2012950"/>
                  </a:lnTo>
                  <a:lnTo>
                    <a:pt x="1204912" y="1898650"/>
                  </a:lnTo>
                  <a:lnTo>
                    <a:pt x="1266825" y="1779588"/>
                  </a:lnTo>
                  <a:lnTo>
                    <a:pt x="1327150" y="1662113"/>
                  </a:lnTo>
                  <a:lnTo>
                    <a:pt x="1384300" y="1543050"/>
                  </a:lnTo>
                  <a:lnTo>
                    <a:pt x="1384300" y="1539875"/>
                  </a:lnTo>
                  <a:lnTo>
                    <a:pt x="1382713" y="1539875"/>
                  </a:lnTo>
                  <a:lnTo>
                    <a:pt x="1371600" y="1541463"/>
                  </a:lnTo>
                  <a:lnTo>
                    <a:pt x="1330325" y="1555750"/>
                  </a:lnTo>
                  <a:lnTo>
                    <a:pt x="1306513" y="1562100"/>
                  </a:lnTo>
                  <a:lnTo>
                    <a:pt x="1296988" y="1566863"/>
                  </a:lnTo>
                  <a:lnTo>
                    <a:pt x="1285875" y="1568450"/>
                  </a:lnTo>
                  <a:lnTo>
                    <a:pt x="1274763" y="1568450"/>
                  </a:lnTo>
                  <a:lnTo>
                    <a:pt x="1266825" y="1566863"/>
                  </a:lnTo>
                  <a:lnTo>
                    <a:pt x="1260475" y="1560513"/>
                  </a:lnTo>
                  <a:lnTo>
                    <a:pt x="1257300" y="1555750"/>
                  </a:lnTo>
                  <a:lnTo>
                    <a:pt x="1265238" y="1552575"/>
                  </a:lnTo>
                  <a:lnTo>
                    <a:pt x="1277938" y="1546225"/>
                  </a:lnTo>
                  <a:lnTo>
                    <a:pt x="1304925" y="1533525"/>
                  </a:lnTo>
                  <a:lnTo>
                    <a:pt x="1333500" y="1516063"/>
                  </a:lnTo>
                  <a:lnTo>
                    <a:pt x="1362075" y="1495425"/>
                  </a:lnTo>
                  <a:lnTo>
                    <a:pt x="1387475" y="1476375"/>
                  </a:lnTo>
                  <a:lnTo>
                    <a:pt x="1409700" y="1460500"/>
                  </a:lnTo>
                  <a:lnTo>
                    <a:pt x="1425575" y="1446213"/>
                  </a:lnTo>
                  <a:lnTo>
                    <a:pt x="1433513" y="1438275"/>
                  </a:lnTo>
                  <a:lnTo>
                    <a:pt x="1438275" y="1422400"/>
                  </a:lnTo>
                  <a:close/>
                  <a:moveTo>
                    <a:pt x="1610017" y="907758"/>
                  </a:moveTo>
                  <a:lnTo>
                    <a:pt x="1577976" y="939800"/>
                  </a:lnTo>
                  <a:lnTo>
                    <a:pt x="1574107" y="943535"/>
                  </a:lnTo>
                  <a:lnTo>
                    <a:pt x="1577975" y="939800"/>
                  </a:lnTo>
                  <a:close/>
                  <a:moveTo>
                    <a:pt x="1724025" y="669925"/>
                  </a:moveTo>
                  <a:lnTo>
                    <a:pt x="1666875" y="693738"/>
                  </a:lnTo>
                  <a:lnTo>
                    <a:pt x="1611313" y="714375"/>
                  </a:lnTo>
                  <a:lnTo>
                    <a:pt x="1552575" y="733425"/>
                  </a:lnTo>
                  <a:lnTo>
                    <a:pt x="1524000" y="739775"/>
                  </a:lnTo>
                  <a:lnTo>
                    <a:pt x="1495425" y="747713"/>
                  </a:lnTo>
                  <a:lnTo>
                    <a:pt x="1466850" y="752475"/>
                  </a:lnTo>
                  <a:lnTo>
                    <a:pt x="1436688" y="755650"/>
                  </a:lnTo>
                  <a:lnTo>
                    <a:pt x="1408113" y="760413"/>
                  </a:lnTo>
                  <a:lnTo>
                    <a:pt x="1379538" y="760413"/>
                  </a:lnTo>
                  <a:lnTo>
                    <a:pt x="1347788" y="760413"/>
                  </a:lnTo>
                  <a:lnTo>
                    <a:pt x="1317625" y="757238"/>
                  </a:lnTo>
                  <a:lnTo>
                    <a:pt x="1289050" y="754063"/>
                  </a:lnTo>
                  <a:lnTo>
                    <a:pt x="1258888" y="747713"/>
                  </a:lnTo>
                  <a:lnTo>
                    <a:pt x="1204912" y="808038"/>
                  </a:lnTo>
                  <a:lnTo>
                    <a:pt x="995362" y="1047750"/>
                  </a:lnTo>
                  <a:lnTo>
                    <a:pt x="784225" y="1284287"/>
                  </a:lnTo>
                  <a:lnTo>
                    <a:pt x="784225" y="1284287"/>
                  </a:lnTo>
                  <a:lnTo>
                    <a:pt x="654050" y="1431925"/>
                  </a:lnTo>
                  <a:lnTo>
                    <a:pt x="681037" y="1446212"/>
                  </a:lnTo>
                  <a:lnTo>
                    <a:pt x="708025" y="1460500"/>
                  </a:lnTo>
                  <a:lnTo>
                    <a:pt x="733425" y="1471612"/>
                  </a:lnTo>
                  <a:lnTo>
                    <a:pt x="760412" y="1481137"/>
                  </a:lnTo>
                  <a:lnTo>
                    <a:pt x="790575" y="1490662"/>
                  </a:lnTo>
                  <a:lnTo>
                    <a:pt x="817562" y="1500187"/>
                  </a:lnTo>
                  <a:lnTo>
                    <a:pt x="846137" y="1504950"/>
                  </a:lnTo>
                  <a:lnTo>
                    <a:pt x="874712" y="1509712"/>
                  </a:lnTo>
                  <a:lnTo>
                    <a:pt x="903287" y="1514475"/>
                  </a:lnTo>
                  <a:lnTo>
                    <a:pt x="930275" y="1517650"/>
                  </a:lnTo>
                  <a:lnTo>
                    <a:pt x="958850" y="1519237"/>
                  </a:lnTo>
                  <a:lnTo>
                    <a:pt x="987425" y="1519237"/>
                  </a:lnTo>
                  <a:lnTo>
                    <a:pt x="1016000" y="1517650"/>
                  </a:lnTo>
                  <a:lnTo>
                    <a:pt x="1044575" y="1516062"/>
                  </a:lnTo>
                  <a:lnTo>
                    <a:pt x="1073150" y="1509712"/>
                  </a:lnTo>
                  <a:lnTo>
                    <a:pt x="1100138" y="1506537"/>
                  </a:lnTo>
                  <a:lnTo>
                    <a:pt x="1128713" y="1500187"/>
                  </a:lnTo>
                  <a:lnTo>
                    <a:pt x="1155700" y="1492250"/>
                  </a:lnTo>
                  <a:lnTo>
                    <a:pt x="1182688" y="1485900"/>
                  </a:lnTo>
                  <a:lnTo>
                    <a:pt x="1211263" y="1476375"/>
                  </a:lnTo>
                  <a:lnTo>
                    <a:pt x="1236663" y="1465262"/>
                  </a:lnTo>
                  <a:lnTo>
                    <a:pt x="1263650" y="1452562"/>
                  </a:lnTo>
                  <a:lnTo>
                    <a:pt x="1290638" y="1439862"/>
                  </a:lnTo>
                  <a:lnTo>
                    <a:pt x="1316038" y="1427162"/>
                  </a:lnTo>
                  <a:lnTo>
                    <a:pt x="1341438" y="1412875"/>
                  </a:lnTo>
                  <a:lnTo>
                    <a:pt x="1365250" y="1397000"/>
                  </a:lnTo>
                  <a:lnTo>
                    <a:pt x="1389063" y="1379537"/>
                  </a:lnTo>
                  <a:lnTo>
                    <a:pt x="1412875" y="1363662"/>
                  </a:lnTo>
                  <a:lnTo>
                    <a:pt x="1435100" y="1343025"/>
                  </a:lnTo>
                  <a:lnTo>
                    <a:pt x="1457325" y="1323975"/>
                  </a:lnTo>
                  <a:lnTo>
                    <a:pt x="1477963" y="1303337"/>
                  </a:lnTo>
                  <a:lnTo>
                    <a:pt x="1498601" y="1282700"/>
                  </a:lnTo>
                  <a:lnTo>
                    <a:pt x="1557338" y="1136650"/>
                  </a:lnTo>
                  <a:lnTo>
                    <a:pt x="1614488" y="989012"/>
                  </a:lnTo>
                  <a:lnTo>
                    <a:pt x="1665288" y="846137"/>
                  </a:lnTo>
                  <a:lnTo>
                    <a:pt x="1624013" y="893762"/>
                  </a:lnTo>
                  <a:lnTo>
                    <a:pt x="1624013" y="893763"/>
                  </a:lnTo>
                  <a:lnTo>
                    <a:pt x="1665288" y="846138"/>
                  </a:lnTo>
                  <a:close/>
                  <a:moveTo>
                    <a:pt x="1903412" y="0"/>
                  </a:moveTo>
                  <a:lnTo>
                    <a:pt x="1584325" y="373062"/>
                  </a:lnTo>
                  <a:lnTo>
                    <a:pt x="1258887" y="747712"/>
                  </a:lnTo>
                  <a:lnTo>
                    <a:pt x="1289050" y="754062"/>
                  </a:lnTo>
                  <a:lnTo>
                    <a:pt x="1317625" y="757237"/>
                  </a:lnTo>
                  <a:lnTo>
                    <a:pt x="1347787" y="760412"/>
                  </a:lnTo>
                  <a:lnTo>
                    <a:pt x="1379537" y="760412"/>
                  </a:lnTo>
                  <a:lnTo>
                    <a:pt x="1408112" y="760412"/>
                  </a:lnTo>
                  <a:lnTo>
                    <a:pt x="1436687" y="755650"/>
                  </a:lnTo>
                  <a:lnTo>
                    <a:pt x="1466850" y="752475"/>
                  </a:lnTo>
                  <a:lnTo>
                    <a:pt x="1495425" y="747712"/>
                  </a:lnTo>
                  <a:lnTo>
                    <a:pt x="1524000" y="739775"/>
                  </a:lnTo>
                  <a:lnTo>
                    <a:pt x="1552575" y="733425"/>
                  </a:lnTo>
                  <a:lnTo>
                    <a:pt x="1611312" y="714375"/>
                  </a:lnTo>
                  <a:lnTo>
                    <a:pt x="1666875" y="693737"/>
                  </a:lnTo>
                  <a:lnTo>
                    <a:pt x="1724025" y="669925"/>
                  </a:lnTo>
                  <a:lnTo>
                    <a:pt x="1754187" y="571500"/>
                  </a:lnTo>
                  <a:lnTo>
                    <a:pt x="1782762" y="476250"/>
                  </a:lnTo>
                  <a:lnTo>
                    <a:pt x="1831975" y="301625"/>
                  </a:lnTo>
                  <a:lnTo>
                    <a:pt x="1871662" y="150813"/>
                  </a:lnTo>
                  <a:lnTo>
                    <a:pt x="1901825" y="28575"/>
                  </a:lnTo>
                  <a:lnTo>
                    <a:pt x="1903412" y="14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AU">
                <a:solidFill>
                  <a:srgbClr val="FFC000"/>
                </a:solidFill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393BB95D-97A3-430B-AB5B-BF9A013F3CF2}"/>
              </a:ext>
            </a:extLst>
          </p:cNvPr>
          <p:cNvSpPr/>
          <p:nvPr/>
        </p:nvSpPr>
        <p:spPr>
          <a:xfrm>
            <a:off x="4613520" y="2699179"/>
            <a:ext cx="426472" cy="42647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AC23AE4-A791-4E68-94E9-AC14DCA81C37}"/>
              </a:ext>
            </a:extLst>
          </p:cNvPr>
          <p:cNvSpPr/>
          <p:nvPr/>
        </p:nvSpPr>
        <p:spPr>
          <a:xfrm>
            <a:off x="5277428" y="1763437"/>
            <a:ext cx="426472" cy="426472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FAB1B9E7-9BBA-4BC8-B230-66CC2598FD33}"/>
              </a:ext>
            </a:extLst>
          </p:cNvPr>
          <p:cNvSpPr/>
          <p:nvPr/>
        </p:nvSpPr>
        <p:spPr>
          <a:xfrm>
            <a:off x="5436881" y="4060918"/>
            <a:ext cx="426472" cy="4264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2F189745-C83C-42B8-AAFF-D87A21DAC562}"/>
              </a:ext>
            </a:extLst>
          </p:cNvPr>
          <p:cNvSpPr/>
          <p:nvPr/>
        </p:nvSpPr>
        <p:spPr>
          <a:xfrm>
            <a:off x="6387575" y="2582764"/>
            <a:ext cx="426472" cy="426472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20202D75-CC37-49AD-9BF2-10656E3F171D}"/>
              </a:ext>
            </a:extLst>
          </p:cNvPr>
          <p:cNvSpPr/>
          <p:nvPr/>
        </p:nvSpPr>
        <p:spPr>
          <a:xfrm>
            <a:off x="7045605" y="3663254"/>
            <a:ext cx="426472" cy="426472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6D397C20-F1FB-4BCA-A8EB-070A7F1AF0FD}"/>
              </a:ext>
            </a:extLst>
          </p:cNvPr>
          <p:cNvSpPr txBox="1">
            <a:spLocks/>
          </p:cNvSpPr>
          <p:nvPr/>
        </p:nvSpPr>
        <p:spPr>
          <a:xfrm>
            <a:off x="6600811" y="1260021"/>
            <a:ext cx="2509909" cy="3495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1800" b="1" dirty="0">
                <a:solidFill>
                  <a:srgbClr val="ED7D31"/>
                </a:solidFill>
              </a:rPr>
              <a:t>Rapidité </a:t>
            </a:r>
            <a:endParaRPr lang="fr-FR" sz="1800" dirty="0">
              <a:solidFill>
                <a:srgbClr val="ED7D31"/>
              </a:solidFill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52109525-ED6D-44BE-9DBF-D0B40B1842D2}"/>
              </a:ext>
            </a:extLst>
          </p:cNvPr>
          <p:cNvSpPr txBox="1">
            <a:spLocks/>
          </p:cNvSpPr>
          <p:nvPr/>
        </p:nvSpPr>
        <p:spPr>
          <a:xfrm>
            <a:off x="6680017" y="1651499"/>
            <a:ext cx="4564416" cy="856266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aseline="0">
                <a:solidFill>
                  <a:schemeClr val="bg2">
                    <a:lumMod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atin typeface="+mj-lt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atin typeface="+mj-lt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atin typeface="+mj-lt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Cette application utilise les dernières technologies de développement afin d’être très performante en temps de réponse et en effectuant des requêtes asynchrones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43AE049-8760-4409-9B9F-A3B2C7E5BA5D}"/>
              </a:ext>
            </a:extLst>
          </p:cNvPr>
          <p:cNvSpPr txBox="1">
            <a:spLocks/>
          </p:cNvSpPr>
          <p:nvPr/>
        </p:nvSpPr>
        <p:spPr>
          <a:xfrm>
            <a:off x="7380193" y="2407993"/>
            <a:ext cx="2509909" cy="3495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1800" b="1" dirty="0">
                <a:solidFill>
                  <a:srgbClr val="FFC000"/>
                </a:solidFill>
              </a:rPr>
              <a:t>Efficacité</a:t>
            </a:r>
            <a:endParaRPr lang="fr-FR" sz="1800" dirty="0">
              <a:solidFill>
                <a:srgbClr val="FFC000"/>
              </a:solidFill>
            </a:endParaRP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89C9C3CA-44B1-4375-B9B8-B4CC4B71264A}"/>
              </a:ext>
            </a:extLst>
          </p:cNvPr>
          <p:cNvSpPr txBox="1">
            <a:spLocks/>
          </p:cNvSpPr>
          <p:nvPr/>
        </p:nvSpPr>
        <p:spPr>
          <a:xfrm>
            <a:off x="7380193" y="2757534"/>
            <a:ext cx="3696330" cy="76243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aseline="0">
                <a:solidFill>
                  <a:schemeClr val="bg2">
                    <a:lumMod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atin typeface="+mj-lt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atin typeface="+mj-lt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atin typeface="+mj-lt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l'application doit être facile à utiliser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FE36B73D-5022-452D-9295-D8FE9E477732}"/>
              </a:ext>
            </a:extLst>
          </p:cNvPr>
          <p:cNvSpPr txBox="1">
            <a:spLocks/>
          </p:cNvSpPr>
          <p:nvPr/>
        </p:nvSpPr>
        <p:spPr>
          <a:xfrm>
            <a:off x="7705422" y="3263400"/>
            <a:ext cx="2509909" cy="3495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1800" b="1" dirty="0">
                <a:solidFill>
                  <a:srgbClr val="5B9BD5"/>
                </a:solidFill>
              </a:rPr>
              <a:t>Fiabilité</a:t>
            </a:r>
            <a:endParaRPr lang="fr-FR" sz="1800" dirty="0">
              <a:solidFill>
                <a:srgbClr val="5B9BD5"/>
              </a:solidFill>
            </a:endParaRP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66F7D91C-512F-48F4-A143-6B1054D63A0D}"/>
              </a:ext>
            </a:extLst>
          </p:cNvPr>
          <p:cNvSpPr txBox="1">
            <a:spLocks/>
          </p:cNvSpPr>
          <p:nvPr/>
        </p:nvSpPr>
        <p:spPr>
          <a:xfrm>
            <a:off x="7711716" y="3590567"/>
            <a:ext cx="4340376" cy="847298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aseline="0">
                <a:solidFill>
                  <a:schemeClr val="bg2">
                    <a:lumMod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atin typeface="+mj-lt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atin typeface="+mj-lt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atin typeface="+mj-lt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L’application doit fonctionner sans provoquer des erreurs et satisfaire l’utilisateur.</a:t>
            </a:r>
          </a:p>
          <a:p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BA62179B-EFD7-4515-BA20-6FB2B4108F60}"/>
              </a:ext>
            </a:extLst>
          </p:cNvPr>
          <p:cNvSpPr txBox="1">
            <a:spLocks/>
          </p:cNvSpPr>
          <p:nvPr/>
        </p:nvSpPr>
        <p:spPr>
          <a:xfrm>
            <a:off x="1675164" y="2249249"/>
            <a:ext cx="2509909" cy="3495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1800" b="1" dirty="0">
                <a:solidFill>
                  <a:srgbClr val="4472C4"/>
                </a:solidFill>
              </a:rPr>
              <a:t>Sécurité</a:t>
            </a:r>
            <a:endParaRPr lang="fr-FR" sz="1800" dirty="0">
              <a:solidFill>
                <a:srgbClr val="4472C4"/>
              </a:solidFill>
            </a:endParaRP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9A57FD20-4E0F-4444-85B1-C5CE751839C4}"/>
              </a:ext>
            </a:extLst>
          </p:cNvPr>
          <p:cNvSpPr txBox="1">
            <a:spLocks/>
          </p:cNvSpPr>
          <p:nvPr/>
        </p:nvSpPr>
        <p:spPr>
          <a:xfrm>
            <a:off x="209091" y="2659850"/>
            <a:ext cx="3981666" cy="6765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/>
              <a:t>Le système doit être sécurisé de façon qu’il garantisse la protection et la confidentialité de données des utilisateurs et de système. </a:t>
            </a:r>
            <a:endParaRPr lang="en-US" sz="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6CF5B3D4-9086-4306-BB34-4B5B1C673300}"/>
              </a:ext>
            </a:extLst>
          </p:cNvPr>
          <p:cNvSpPr txBox="1">
            <a:spLocks/>
          </p:cNvSpPr>
          <p:nvPr/>
        </p:nvSpPr>
        <p:spPr>
          <a:xfrm>
            <a:off x="2333573" y="3666832"/>
            <a:ext cx="2509909" cy="3495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1800" b="1" dirty="0">
                <a:solidFill>
                  <a:srgbClr val="548235"/>
                </a:solidFill>
              </a:rPr>
              <a:t>Audit</a:t>
            </a:r>
            <a:endParaRPr lang="fr-FR" sz="1800" dirty="0">
              <a:solidFill>
                <a:srgbClr val="548235"/>
              </a:solidFill>
            </a:endParaRP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BD909E03-6E5D-48E6-A5F9-6CD7CBD7F5A5}"/>
              </a:ext>
            </a:extLst>
          </p:cNvPr>
          <p:cNvSpPr txBox="1">
            <a:spLocks/>
          </p:cNvSpPr>
          <p:nvPr/>
        </p:nvSpPr>
        <p:spPr>
          <a:xfrm>
            <a:off x="209091" y="4016373"/>
            <a:ext cx="4634391" cy="56466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indent="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aseline="0">
                <a:solidFill>
                  <a:schemeClr val="bg2">
                    <a:lumMod val="25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atin typeface="+mj-lt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atin typeface="+mj-lt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atin typeface="+mj-lt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Une vérification est appliquée sur les entrées de données par un système de contrôle sur les champs.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xmlns="" id="{1631516E-CD10-4DB8-9B6D-0EEF9EEBBD81}"/>
              </a:ext>
            </a:extLst>
          </p:cNvPr>
          <p:cNvSpPr txBox="1">
            <a:spLocks/>
          </p:cNvSpPr>
          <p:nvPr/>
        </p:nvSpPr>
        <p:spPr>
          <a:xfrm>
            <a:off x="11587195" y="5806423"/>
            <a:ext cx="60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8C37ADA-FE03-4EF7-8F15-3521BBE76F4D}" type="slidenum">
              <a:rPr lang="en-US" smtClean="0">
                <a:solidFill>
                  <a:schemeClr val="bg1"/>
                </a:solidFill>
                <a:latin typeface="+mj-lt"/>
              </a:rPr>
              <a:pPr algn="ctr"/>
              <a:t>13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Espace réservé du pied de page 2">
            <a:extLst>
              <a:ext uri="{FF2B5EF4-FFF2-40B4-BE49-F238E27FC236}">
                <a16:creationId xmlns:a16="http://schemas.microsoft.com/office/drawing/2014/main" xmlns="" id="{F70F4735-3EBF-4473-8B22-CA1FCC7B1C31}"/>
              </a:ext>
            </a:extLst>
          </p:cNvPr>
          <p:cNvSpPr txBox="1">
            <a:spLocks/>
          </p:cNvSpPr>
          <p:nvPr/>
        </p:nvSpPr>
        <p:spPr>
          <a:xfrm>
            <a:off x="4080689" y="58397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xmlns="" id="{9A15A4C2-CD62-41E1-AB3D-C1AA38C9FF8E}"/>
              </a:ext>
            </a:extLst>
          </p:cNvPr>
          <p:cNvGrpSpPr/>
          <p:nvPr/>
        </p:nvGrpSpPr>
        <p:grpSpPr>
          <a:xfrm>
            <a:off x="11244433" y="224061"/>
            <a:ext cx="578338" cy="578338"/>
            <a:chOff x="3598537" y="2275301"/>
            <a:chExt cx="578338" cy="578338"/>
          </a:xfrm>
        </p:grpSpPr>
        <p:sp>
          <p:nvSpPr>
            <p:cNvPr id="41" name="Rounded Rectangle 45">
              <a:extLst>
                <a:ext uri="{FF2B5EF4-FFF2-40B4-BE49-F238E27FC236}">
                  <a16:creationId xmlns:a16="http://schemas.microsoft.com/office/drawing/2014/main" xmlns="" id="{964B7569-00BF-4750-B660-3C8BA3862C6F}"/>
                </a:ext>
              </a:extLst>
            </p:cNvPr>
            <p:cNvSpPr/>
            <p:nvPr/>
          </p:nvSpPr>
          <p:spPr bwMode="auto">
            <a:xfrm>
              <a:off x="3598537" y="2275301"/>
              <a:ext cx="578338" cy="578338"/>
            </a:xfrm>
            <a:prstGeom prst="roundRect">
              <a:avLst/>
            </a:prstGeom>
            <a:solidFill>
              <a:srgbClr val="339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xmlns="" id="{3597BB12-0C23-4592-9CFE-2756B99EAC58}"/>
                </a:ext>
              </a:extLst>
            </p:cNvPr>
            <p:cNvGrpSpPr/>
            <p:nvPr/>
          </p:nvGrpSpPr>
          <p:grpSpPr>
            <a:xfrm>
              <a:off x="3755183" y="2427452"/>
              <a:ext cx="308068" cy="285449"/>
              <a:chOff x="3755183" y="2427452"/>
              <a:chExt cx="308068" cy="285449"/>
            </a:xfrm>
          </p:grpSpPr>
          <p:sp>
            <p:nvSpPr>
              <p:cNvPr id="43" name="Freeform 102">
                <a:extLst>
                  <a:ext uri="{FF2B5EF4-FFF2-40B4-BE49-F238E27FC236}">
                    <a16:creationId xmlns:a16="http://schemas.microsoft.com/office/drawing/2014/main" xmlns="" id="{7BCBD985-58C1-4194-B37B-7A11047CF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447" y="2481641"/>
                <a:ext cx="90200" cy="29003"/>
              </a:xfrm>
              <a:custGeom>
                <a:avLst/>
                <a:gdLst>
                  <a:gd name="T0" fmla="*/ 5 w 130"/>
                  <a:gd name="T1" fmla="*/ 0 h 38"/>
                  <a:gd name="T2" fmla="*/ 130 w 130"/>
                  <a:gd name="T3" fmla="*/ 33 h 38"/>
                  <a:gd name="T4" fmla="*/ 125 w 130"/>
                  <a:gd name="T5" fmla="*/ 38 h 38"/>
                  <a:gd name="T6" fmla="*/ 0 w 130"/>
                  <a:gd name="T7" fmla="*/ 5 h 38"/>
                  <a:gd name="T8" fmla="*/ 5 w 13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38">
                    <a:moveTo>
                      <a:pt x="5" y="0"/>
                    </a:moveTo>
                    <a:lnTo>
                      <a:pt x="130" y="33"/>
                    </a:lnTo>
                    <a:lnTo>
                      <a:pt x="125" y="38"/>
                    </a:lnTo>
                    <a:lnTo>
                      <a:pt x="0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03">
                <a:extLst>
                  <a:ext uri="{FF2B5EF4-FFF2-40B4-BE49-F238E27FC236}">
                    <a16:creationId xmlns:a16="http://schemas.microsoft.com/office/drawing/2014/main" xmlns="" id="{195667FC-7DDE-465E-BDEF-0D225A2CA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1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  <a:gd name="T16" fmla="*/ 163 w 234"/>
                  <a:gd name="T17" fmla="*/ 23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  <a:lnTo>
                      <a:pt x="163" y="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04">
                <a:extLst>
                  <a:ext uri="{FF2B5EF4-FFF2-40B4-BE49-F238E27FC236}">
                    <a16:creationId xmlns:a16="http://schemas.microsoft.com/office/drawing/2014/main" xmlns="" id="{A3A976A1-39E1-47CC-A6D1-E46AE1431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0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05">
                <a:extLst>
                  <a:ext uri="{FF2B5EF4-FFF2-40B4-BE49-F238E27FC236}">
                    <a16:creationId xmlns:a16="http://schemas.microsoft.com/office/drawing/2014/main" xmlns="" id="{3DEDE8CE-ED54-4DEA-946F-CA02B538B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566" y="2525145"/>
                <a:ext cx="204685" cy="83193"/>
              </a:xfrm>
              <a:custGeom>
                <a:avLst/>
                <a:gdLst>
                  <a:gd name="T0" fmla="*/ 6 w 125"/>
                  <a:gd name="T1" fmla="*/ 0 h 46"/>
                  <a:gd name="T2" fmla="*/ 113 w 125"/>
                  <a:gd name="T3" fmla="*/ 17 h 46"/>
                  <a:gd name="T4" fmla="*/ 125 w 125"/>
                  <a:gd name="T5" fmla="*/ 29 h 46"/>
                  <a:gd name="T6" fmla="*/ 115 w 125"/>
                  <a:gd name="T7" fmla="*/ 44 h 46"/>
                  <a:gd name="T8" fmla="*/ 94 w 125"/>
                  <a:gd name="T9" fmla="*/ 44 h 46"/>
                  <a:gd name="T10" fmla="*/ 0 w 125"/>
                  <a:gd name="T11" fmla="*/ 23 h 46"/>
                  <a:gd name="T12" fmla="*/ 6 w 125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46">
                    <a:moveTo>
                      <a:pt x="6" y="0"/>
                    </a:moveTo>
                    <a:cubicBezTo>
                      <a:pt x="6" y="0"/>
                      <a:pt x="108" y="15"/>
                      <a:pt x="113" y="17"/>
                    </a:cubicBezTo>
                    <a:cubicBezTo>
                      <a:pt x="121" y="18"/>
                      <a:pt x="125" y="23"/>
                      <a:pt x="125" y="29"/>
                    </a:cubicBezTo>
                    <a:cubicBezTo>
                      <a:pt x="125" y="38"/>
                      <a:pt x="121" y="43"/>
                      <a:pt x="115" y="44"/>
                    </a:cubicBezTo>
                    <a:cubicBezTo>
                      <a:pt x="109" y="46"/>
                      <a:pt x="103" y="46"/>
                      <a:pt x="94" y="44"/>
                    </a:cubicBezTo>
                    <a:cubicBezTo>
                      <a:pt x="84" y="43"/>
                      <a:pt x="0" y="23"/>
                      <a:pt x="0" y="23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06">
                <a:extLst>
                  <a:ext uri="{FF2B5EF4-FFF2-40B4-BE49-F238E27FC236}">
                    <a16:creationId xmlns:a16="http://schemas.microsoft.com/office/drawing/2014/main" xmlns="" id="{2C0E1857-D89A-40C3-9342-C8A7C5411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183" y="2669397"/>
                <a:ext cx="165830" cy="43504"/>
              </a:xfrm>
              <a:custGeom>
                <a:avLst/>
                <a:gdLst>
                  <a:gd name="T0" fmla="*/ 0 w 239"/>
                  <a:gd name="T1" fmla="*/ 57 h 57"/>
                  <a:gd name="T2" fmla="*/ 239 w 239"/>
                  <a:gd name="T3" fmla="*/ 57 h 57"/>
                  <a:gd name="T4" fmla="*/ 213 w 239"/>
                  <a:gd name="T5" fmla="*/ 0 h 57"/>
                  <a:gd name="T6" fmla="*/ 16 w 239"/>
                  <a:gd name="T7" fmla="*/ 0 h 57"/>
                  <a:gd name="T8" fmla="*/ 0 w 239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57">
                    <a:moveTo>
                      <a:pt x="0" y="57"/>
                    </a:moveTo>
                    <a:lnTo>
                      <a:pt x="239" y="57"/>
                    </a:lnTo>
                    <a:lnTo>
                      <a:pt x="213" y="0"/>
                    </a:lnTo>
                    <a:lnTo>
                      <a:pt x="16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8" name="Image 47">
            <a:extLst>
              <a:ext uri="{FF2B5EF4-FFF2-40B4-BE49-F238E27FC236}">
                <a16:creationId xmlns:a16="http://schemas.microsoft.com/office/drawing/2014/main" xmlns="" id="{98194787-8C29-47C7-892D-DBCD46367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583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6642" y="2645098"/>
            <a:ext cx="4605193" cy="1683329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rgbClr val="E9233C"/>
                </a:solidFill>
              </a:rPr>
              <a:t>CONCEPTION</a:t>
            </a:r>
            <a:r>
              <a:rPr lang="fr-FR" dirty="0">
                <a:solidFill>
                  <a:srgbClr val="00B050"/>
                </a:solidFill>
              </a:rPr>
              <a:t/>
            </a:r>
            <a:br>
              <a:rPr lang="fr-FR" dirty="0">
                <a:solidFill>
                  <a:srgbClr val="00B050"/>
                </a:solidFill>
              </a:rPr>
            </a:br>
            <a:r>
              <a:rPr lang="fr-FR" dirty="0"/>
              <a:t/>
            </a:r>
            <a:br>
              <a:rPr lang="fr-FR" dirty="0"/>
            </a:br>
            <a:endParaRPr lang="en-AU" dirty="0">
              <a:solidFill>
                <a:srgbClr val="00B05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 flipH="1">
            <a:off x="905582" y="237014"/>
            <a:ext cx="11901990" cy="7173436"/>
            <a:chOff x="-1037518" y="97699"/>
            <a:chExt cx="11901990" cy="7173436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 rot="2058066">
              <a:off x="-1037518" y="97699"/>
              <a:ext cx="4887422" cy="1392238"/>
            </a:xfrm>
            <a:custGeom>
              <a:avLst/>
              <a:gdLst>
                <a:gd name="T0" fmla="*/ 0 w 2618"/>
                <a:gd name="T1" fmla="*/ 877 h 877"/>
                <a:gd name="T2" fmla="*/ 2618 w 2618"/>
                <a:gd name="T3" fmla="*/ 182 h 877"/>
                <a:gd name="T4" fmla="*/ 2376 w 2618"/>
                <a:gd name="T5" fmla="*/ 0 h 877"/>
                <a:gd name="T6" fmla="*/ 0 w 2618"/>
                <a:gd name="T7" fmla="*/ 679 h 877"/>
                <a:gd name="T8" fmla="*/ 0 w 2618"/>
                <a:gd name="T9" fmla="*/ 87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8" h="877">
                  <a:moveTo>
                    <a:pt x="0" y="877"/>
                  </a:moveTo>
                  <a:lnTo>
                    <a:pt x="2618" y="182"/>
                  </a:lnTo>
                  <a:lnTo>
                    <a:pt x="2376" y="0"/>
                  </a:lnTo>
                  <a:lnTo>
                    <a:pt x="0" y="679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2058066">
              <a:off x="5965336" y="5497897"/>
              <a:ext cx="4899136" cy="1773238"/>
            </a:xfrm>
            <a:custGeom>
              <a:avLst/>
              <a:gdLst>
                <a:gd name="T0" fmla="*/ 2539 w 2539"/>
                <a:gd name="T1" fmla="*/ 0 h 1117"/>
                <a:gd name="T2" fmla="*/ 0 w 2539"/>
                <a:gd name="T3" fmla="*/ 904 h 1117"/>
                <a:gd name="T4" fmla="*/ 283 w 2539"/>
                <a:gd name="T5" fmla="*/ 1117 h 1117"/>
                <a:gd name="T6" fmla="*/ 2539 w 2539"/>
                <a:gd name="T7" fmla="*/ 289 h 1117"/>
                <a:gd name="T8" fmla="*/ 2539 w 2539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9" h="1117">
                  <a:moveTo>
                    <a:pt x="2539" y="0"/>
                  </a:moveTo>
                  <a:lnTo>
                    <a:pt x="0" y="904"/>
                  </a:lnTo>
                  <a:lnTo>
                    <a:pt x="283" y="1117"/>
                  </a:lnTo>
                  <a:lnTo>
                    <a:pt x="2539" y="289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 rot="2058066">
              <a:off x="2098102" y="1056067"/>
              <a:ext cx="2139950" cy="2419350"/>
            </a:xfrm>
            <a:custGeom>
              <a:avLst/>
              <a:gdLst>
                <a:gd name="T0" fmla="*/ 1348 w 1348"/>
                <a:gd name="T1" fmla="*/ 229 h 1524"/>
                <a:gd name="T2" fmla="*/ 246 w 1348"/>
                <a:gd name="T3" fmla="*/ 1524 h 1524"/>
                <a:gd name="T4" fmla="*/ 0 w 1348"/>
                <a:gd name="T5" fmla="*/ 1339 h 1524"/>
                <a:gd name="T6" fmla="*/ 1045 w 1348"/>
                <a:gd name="T7" fmla="*/ 0 h 1524"/>
                <a:gd name="T8" fmla="*/ 1348 w 1348"/>
                <a:gd name="T9" fmla="*/ 229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1524">
                  <a:moveTo>
                    <a:pt x="1348" y="229"/>
                  </a:moveTo>
                  <a:lnTo>
                    <a:pt x="246" y="1524"/>
                  </a:lnTo>
                  <a:lnTo>
                    <a:pt x="0" y="1339"/>
                  </a:lnTo>
                  <a:lnTo>
                    <a:pt x="1045" y="0"/>
                  </a:lnTo>
                  <a:lnTo>
                    <a:pt x="1348" y="22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rot="2058066">
              <a:off x="2988405" y="1690062"/>
              <a:ext cx="2681288" cy="2871788"/>
            </a:xfrm>
            <a:custGeom>
              <a:avLst/>
              <a:gdLst>
                <a:gd name="T0" fmla="*/ 1689 w 1689"/>
                <a:gd name="T1" fmla="*/ 339 h 1809"/>
                <a:gd name="T2" fmla="*/ 313 w 1689"/>
                <a:gd name="T3" fmla="*/ 1809 h 1809"/>
                <a:gd name="T4" fmla="*/ 0 w 1689"/>
                <a:gd name="T5" fmla="*/ 1572 h 1809"/>
                <a:gd name="T6" fmla="*/ 1240 w 1689"/>
                <a:gd name="T7" fmla="*/ 0 h 1809"/>
                <a:gd name="T8" fmla="*/ 1689 w 1689"/>
                <a:gd name="T9" fmla="*/ 339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809">
                  <a:moveTo>
                    <a:pt x="1689" y="339"/>
                  </a:moveTo>
                  <a:lnTo>
                    <a:pt x="313" y="1809"/>
                  </a:lnTo>
                  <a:lnTo>
                    <a:pt x="0" y="1572"/>
                  </a:lnTo>
                  <a:lnTo>
                    <a:pt x="1240" y="0"/>
                  </a:lnTo>
                  <a:lnTo>
                    <a:pt x="1689" y="33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 rot="2058066">
              <a:off x="4481818" y="3136043"/>
              <a:ext cx="2066925" cy="2330450"/>
            </a:xfrm>
            <a:custGeom>
              <a:avLst/>
              <a:gdLst>
                <a:gd name="T0" fmla="*/ 0 w 1302"/>
                <a:gd name="T1" fmla="*/ 1290 h 1468"/>
                <a:gd name="T2" fmla="*/ 1109 w 1302"/>
                <a:gd name="T3" fmla="*/ 0 h 1468"/>
                <a:gd name="T4" fmla="*/ 1302 w 1302"/>
                <a:gd name="T5" fmla="*/ 146 h 1468"/>
                <a:gd name="T6" fmla="*/ 234 w 1302"/>
                <a:gd name="T7" fmla="*/ 1468 h 1468"/>
                <a:gd name="T8" fmla="*/ 0 w 1302"/>
                <a:gd name="T9" fmla="*/ 1290 h 1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468">
                  <a:moveTo>
                    <a:pt x="0" y="1290"/>
                  </a:moveTo>
                  <a:lnTo>
                    <a:pt x="1109" y="0"/>
                  </a:lnTo>
                  <a:lnTo>
                    <a:pt x="1302" y="146"/>
                  </a:lnTo>
                  <a:lnTo>
                    <a:pt x="234" y="1468"/>
                  </a:lnTo>
                  <a:lnTo>
                    <a:pt x="0" y="129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 rot="2058066">
              <a:off x="3447943" y="2382248"/>
              <a:ext cx="2563813" cy="2870200"/>
            </a:xfrm>
            <a:custGeom>
              <a:avLst/>
              <a:gdLst>
                <a:gd name="T0" fmla="*/ 0 w 1615"/>
                <a:gd name="T1" fmla="*/ 1470 h 1808"/>
                <a:gd name="T2" fmla="*/ 1378 w 1615"/>
                <a:gd name="T3" fmla="*/ 0 h 1808"/>
                <a:gd name="T4" fmla="*/ 1615 w 1615"/>
                <a:gd name="T5" fmla="*/ 178 h 1808"/>
                <a:gd name="T6" fmla="*/ 449 w 1615"/>
                <a:gd name="T7" fmla="*/ 1808 h 1808"/>
                <a:gd name="T8" fmla="*/ 0 w 1615"/>
                <a:gd name="T9" fmla="*/ 1470 h 1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1808">
                  <a:moveTo>
                    <a:pt x="0" y="1470"/>
                  </a:moveTo>
                  <a:lnTo>
                    <a:pt x="1378" y="0"/>
                  </a:lnTo>
                  <a:lnTo>
                    <a:pt x="1615" y="178"/>
                  </a:lnTo>
                  <a:lnTo>
                    <a:pt x="449" y="1808"/>
                  </a:lnTo>
                  <a:lnTo>
                    <a:pt x="0" y="147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rot="2058066">
              <a:off x="5187375" y="4093638"/>
              <a:ext cx="1628775" cy="1501775"/>
            </a:xfrm>
            <a:custGeom>
              <a:avLst/>
              <a:gdLst>
                <a:gd name="T0" fmla="*/ 0 w 1026"/>
                <a:gd name="T1" fmla="*/ 800 h 946"/>
                <a:gd name="T2" fmla="*/ 745 w 1026"/>
                <a:gd name="T3" fmla="*/ 0 h 946"/>
                <a:gd name="T4" fmla="*/ 1026 w 1026"/>
                <a:gd name="T5" fmla="*/ 210 h 946"/>
                <a:gd name="T6" fmla="*/ 195 w 1026"/>
                <a:gd name="T7" fmla="*/ 946 h 946"/>
                <a:gd name="T8" fmla="*/ 0 w 1026"/>
                <a:gd name="T9" fmla="*/ 80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6" h="946">
                  <a:moveTo>
                    <a:pt x="0" y="800"/>
                  </a:moveTo>
                  <a:lnTo>
                    <a:pt x="745" y="0"/>
                  </a:lnTo>
                  <a:lnTo>
                    <a:pt x="1026" y="210"/>
                  </a:lnTo>
                  <a:lnTo>
                    <a:pt x="195" y="946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58066">
              <a:off x="2098131" y="1048034"/>
              <a:ext cx="1223963" cy="2152650"/>
              <a:chOff x="2889250" y="2705424"/>
              <a:chExt cx="1223963" cy="2152650"/>
            </a:xfrm>
          </p:grpSpPr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2889250" y="2705424"/>
                <a:ext cx="1223963" cy="2152650"/>
              </a:xfrm>
              <a:custGeom>
                <a:avLst/>
                <a:gdLst>
                  <a:gd name="T0" fmla="*/ 771 w 771"/>
                  <a:gd name="T1" fmla="*/ 185 h 1356"/>
                  <a:gd name="T2" fmla="*/ 246 w 771"/>
                  <a:gd name="T3" fmla="*/ 1356 h 1356"/>
                  <a:gd name="T4" fmla="*/ 0 w 771"/>
                  <a:gd name="T5" fmla="*/ 1171 h 1356"/>
                  <a:gd name="T6" fmla="*/ 525 w 771"/>
                  <a:gd name="T7" fmla="*/ 0 h 1356"/>
                  <a:gd name="T8" fmla="*/ 771 w 771"/>
                  <a:gd name="T9" fmla="*/ 185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1356">
                    <a:moveTo>
                      <a:pt x="771" y="185"/>
                    </a:moveTo>
                    <a:lnTo>
                      <a:pt x="246" y="1356"/>
                    </a:lnTo>
                    <a:lnTo>
                      <a:pt x="0" y="1171"/>
                    </a:lnTo>
                    <a:lnTo>
                      <a:pt x="525" y="0"/>
                    </a:lnTo>
                    <a:lnTo>
                      <a:pt x="771" y="1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7619524">
                <a:off x="3403883" y="358014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2058066">
              <a:off x="3021849" y="1365636"/>
              <a:ext cx="1112838" cy="2701925"/>
              <a:chOff x="3995738" y="2430786"/>
              <a:chExt cx="1112838" cy="2701925"/>
            </a:xfrm>
          </p:grpSpPr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3995738" y="2430786"/>
                <a:ext cx="1112838" cy="2701925"/>
              </a:xfrm>
              <a:custGeom>
                <a:avLst/>
                <a:gdLst>
                  <a:gd name="T0" fmla="*/ 701 w 701"/>
                  <a:gd name="T1" fmla="*/ 168 h 1702"/>
                  <a:gd name="T2" fmla="*/ 353 w 701"/>
                  <a:gd name="T3" fmla="*/ 1702 h 1702"/>
                  <a:gd name="T4" fmla="*/ 0 w 701"/>
                  <a:gd name="T5" fmla="*/ 1532 h 1702"/>
                  <a:gd name="T6" fmla="*/ 346 w 701"/>
                  <a:gd name="T7" fmla="*/ 0 h 1702"/>
                  <a:gd name="T8" fmla="*/ 701 w 701"/>
                  <a:gd name="T9" fmla="*/ 168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1" h="1702">
                    <a:moveTo>
                      <a:pt x="701" y="168"/>
                    </a:moveTo>
                    <a:lnTo>
                      <a:pt x="353" y="1702"/>
                    </a:lnTo>
                    <a:lnTo>
                      <a:pt x="0" y="1532"/>
                    </a:lnTo>
                    <a:lnTo>
                      <a:pt x="346" y="0"/>
                    </a:lnTo>
                    <a:lnTo>
                      <a:pt x="701" y="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925572">
                <a:off x="4475031" y="3555037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2058066">
              <a:off x="3593466" y="1880217"/>
              <a:ext cx="1920875" cy="3221038"/>
              <a:chOff x="4833938" y="2260923"/>
              <a:chExt cx="1920875" cy="3221038"/>
            </a:xfrm>
          </p:grpSpPr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4833938" y="2260923"/>
                <a:ext cx="1920875" cy="3221038"/>
              </a:xfrm>
              <a:custGeom>
                <a:avLst/>
                <a:gdLst>
                  <a:gd name="T0" fmla="*/ 0 w 1210"/>
                  <a:gd name="T1" fmla="*/ 1685 h 2029"/>
                  <a:gd name="T2" fmla="*/ 754 w 1210"/>
                  <a:gd name="T3" fmla="*/ 0 h 2029"/>
                  <a:gd name="T4" fmla="*/ 1210 w 1210"/>
                  <a:gd name="T5" fmla="*/ 344 h 2029"/>
                  <a:gd name="T6" fmla="*/ 456 w 1210"/>
                  <a:gd name="T7" fmla="*/ 2029 h 2029"/>
                  <a:gd name="T8" fmla="*/ 0 w 1210"/>
                  <a:gd name="T9" fmla="*/ 1685 h 2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0" h="2029">
                    <a:moveTo>
                      <a:pt x="0" y="1685"/>
                    </a:moveTo>
                    <a:lnTo>
                      <a:pt x="754" y="0"/>
                    </a:lnTo>
                    <a:lnTo>
                      <a:pt x="1210" y="344"/>
                    </a:lnTo>
                    <a:lnTo>
                      <a:pt x="456" y="2029"/>
                    </a:lnTo>
                    <a:lnTo>
                      <a:pt x="0" y="16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7639212">
                <a:off x="5735336" y="3462738"/>
                <a:ext cx="184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rot="2058066">
              <a:off x="4600520" y="2737941"/>
              <a:ext cx="1397000" cy="2560638"/>
              <a:chOff x="6008688" y="2606999"/>
              <a:chExt cx="1397000" cy="2560638"/>
            </a:xfrm>
          </p:grpSpPr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6008688" y="2606999"/>
                <a:ext cx="1397000" cy="2560638"/>
              </a:xfrm>
              <a:custGeom>
                <a:avLst/>
                <a:gdLst>
                  <a:gd name="T0" fmla="*/ 0 w 880"/>
                  <a:gd name="T1" fmla="*/ 1433 h 1613"/>
                  <a:gd name="T2" fmla="*/ 643 w 880"/>
                  <a:gd name="T3" fmla="*/ 0 h 1613"/>
                  <a:gd name="T4" fmla="*/ 880 w 880"/>
                  <a:gd name="T5" fmla="*/ 178 h 1613"/>
                  <a:gd name="T6" fmla="*/ 236 w 880"/>
                  <a:gd name="T7" fmla="*/ 1613 h 1613"/>
                  <a:gd name="T8" fmla="*/ 0 w 880"/>
                  <a:gd name="T9" fmla="*/ 143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1613">
                    <a:moveTo>
                      <a:pt x="0" y="1433"/>
                    </a:moveTo>
                    <a:lnTo>
                      <a:pt x="643" y="0"/>
                    </a:lnTo>
                    <a:lnTo>
                      <a:pt x="880" y="178"/>
                    </a:lnTo>
                    <a:lnTo>
                      <a:pt x="236" y="1613"/>
                    </a:lnTo>
                    <a:lnTo>
                      <a:pt x="0" y="1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7700058">
                <a:off x="6596259" y="3645850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4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2058066">
              <a:off x="5395845" y="3418117"/>
              <a:ext cx="1139825" cy="2090738"/>
              <a:chOff x="6938963" y="2834011"/>
              <a:chExt cx="1139825" cy="2090738"/>
            </a:xfrm>
          </p:grpSpPr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6938963" y="2834011"/>
                <a:ext cx="1139825" cy="2090738"/>
              </a:xfrm>
              <a:custGeom>
                <a:avLst/>
                <a:gdLst>
                  <a:gd name="T0" fmla="*/ 0 w 718"/>
                  <a:gd name="T1" fmla="*/ 1171 h 1317"/>
                  <a:gd name="T2" fmla="*/ 525 w 718"/>
                  <a:gd name="T3" fmla="*/ 0 h 1317"/>
                  <a:gd name="T4" fmla="*/ 718 w 718"/>
                  <a:gd name="T5" fmla="*/ 146 h 1317"/>
                  <a:gd name="T6" fmla="*/ 192 w 718"/>
                  <a:gd name="T7" fmla="*/ 1317 h 1317"/>
                  <a:gd name="T8" fmla="*/ 0 w 718"/>
                  <a:gd name="T9" fmla="*/ 1171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1317">
                    <a:moveTo>
                      <a:pt x="0" y="1171"/>
                    </a:moveTo>
                    <a:lnTo>
                      <a:pt x="525" y="0"/>
                    </a:lnTo>
                    <a:lnTo>
                      <a:pt x="718" y="146"/>
                    </a:lnTo>
                    <a:lnTo>
                      <a:pt x="192" y="1317"/>
                    </a:lnTo>
                    <a:lnTo>
                      <a:pt x="0" y="117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7700058">
                <a:off x="7410699" y="365527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2058066">
              <a:off x="6246761" y="4445556"/>
              <a:ext cx="527050" cy="1549400"/>
              <a:chOff x="8121650" y="3422974"/>
              <a:chExt cx="527050" cy="1549400"/>
            </a:xfrm>
          </p:grpSpPr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8121650" y="3422974"/>
                <a:ext cx="527050" cy="1549400"/>
              </a:xfrm>
              <a:custGeom>
                <a:avLst/>
                <a:gdLst>
                  <a:gd name="T0" fmla="*/ 49 w 332"/>
                  <a:gd name="T1" fmla="*/ 763 h 976"/>
                  <a:gd name="T2" fmla="*/ 0 w 332"/>
                  <a:gd name="T3" fmla="*/ 0 h 976"/>
                  <a:gd name="T4" fmla="*/ 283 w 332"/>
                  <a:gd name="T5" fmla="*/ 212 h 976"/>
                  <a:gd name="T6" fmla="*/ 332 w 332"/>
                  <a:gd name="T7" fmla="*/ 976 h 976"/>
                  <a:gd name="T8" fmla="*/ 49 w 332"/>
                  <a:gd name="T9" fmla="*/ 763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976">
                    <a:moveTo>
                      <a:pt x="49" y="763"/>
                    </a:moveTo>
                    <a:lnTo>
                      <a:pt x="0" y="0"/>
                    </a:lnTo>
                    <a:lnTo>
                      <a:pt x="283" y="212"/>
                    </a:lnTo>
                    <a:lnTo>
                      <a:pt x="332" y="976"/>
                    </a:lnTo>
                    <a:lnTo>
                      <a:pt x="49" y="76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5980418">
                <a:off x="8261892" y="3981395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14</a:t>
            </a:fld>
            <a:endParaRPr lang="en-AU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03D3D122-ABBF-4E79-895F-752325664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74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CBC0A17-EF08-4728-B4A4-5893D2248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CONCEPTION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00B050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Modèle conceptuel de données (MCD)</a:t>
            </a:r>
          </a:p>
          <a:p>
            <a:endParaRPr lang="fr-FR" sz="2000" b="1" dirty="0">
              <a:solidFill>
                <a:srgbClr val="E9233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Réalisé par : Lamine Inéss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15</a:t>
            </a:fld>
            <a:endParaRPr lang="en-AU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89A89090-C16C-4B29-B498-24B04C75A8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73846"/>
            <a:ext cx="12192000" cy="5801360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65650BD3-EC35-4F37-9D2C-E0521573137A}"/>
              </a:ext>
            </a:extLst>
          </p:cNvPr>
          <p:cNvGrpSpPr/>
          <p:nvPr/>
        </p:nvGrpSpPr>
        <p:grpSpPr>
          <a:xfrm>
            <a:off x="11172337" y="238091"/>
            <a:ext cx="578338" cy="578338"/>
            <a:chOff x="3598537" y="3577666"/>
            <a:chExt cx="578338" cy="578338"/>
          </a:xfrm>
        </p:grpSpPr>
        <p:sp>
          <p:nvSpPr>
            <p:cNvPr id="23" name="Rounded Rectangle 45">
              <a:extLst>
                <a:ext uri="{FF2B5EF4-FFF2-40B4-BE49-F238E27FC236}">
                  <a16:creationId xmlns:a16="http://schemas.microsoft.com/office/drawing/2014/main" xmlns="" id="{A6CB5BE5-B787-4835-A39B-B17E9F009EC8}"/>
                </a:ext>
              </a:extLst>
            </p:cNvPr>
            <p:cNvSpPr/>
            <p:nvPr/>
          </p:nvSpPr>
          <p:spPr bwMode="auto">
            <a:xfrm>
              <a:off x="3598537" y="3577666"/>
              <a:ext cx="578338" cy="57833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xmlns="" id="{562E8C2B-81F1-40E5-A2CE-7178CEAC4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6447" y="3743541"/>
              <a:ext cx="271045" cy="263252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12166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9856E476-E68E-451A-81FD-DA6F032A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CONCEPTION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>
          <a:xfrm>
            <a:off x="500690" y="604233"/>
            <a:ext cx="11233150" cy="272983"/>
          </a:xfrm>
        </p:spPr>
        <p:txBody>
          <a:bodyPr>
            <a:noAutofit/>
          </a:bodyPr>
          <a:lstStyle/>
          <a:p>
            <a:r>
              <a:rPr lang="fr-FR" sz="2000" b="1" dirty="0">
                <a:solidFill>
                  <a:srgbClr val="00B050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Diagramme MVC</a:t>
            </a:r>
          </a:p>
          <a:p>
            <a:endParaRPr lang="fr-FR" sz="2000" b="1" dirty="0">
              <a:solidFill>
                <a:srgbClr val="E9233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1567A6FB-55BE-43EA-8B2C-F873105223A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700" y="1231565"/>
            <a:ext cx="13435331" cy="5608754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xmlns="" id="{BE65C147-9968-4CC6-8C6D-8F3E090B99AE}"/>
              </a:ext>
            </a:extLst>
          </p:cNvPr>
          <p:cNvGrpSpPr/>
          <p:nvPr/>
        </p:nvGrpSpPr>
        <p:grpSpPr>
          <a:xfrm>
            <a:off x="11155502" y="211455"/>
            <a:ext cx="578338" cy="578338"/>
            <a:chOff x="3598537" y="3577666"/>
            <a:chExt cx="578338" cy="578338"/>
          </a:xfrm>
        </p:grpSpPr>
        <p:sp>
          <p:nvSpPr>
            <p:cNvPr id="23" name="Rounded Rectangle 45">
              <a:extLst>
                <a:ext uri="{FF2B5EF4-FFF2-40B4-BE49-F238E27FC236}">
                  <a16:creationId xmlns:a16="http://schemas.microsoft.com/office/drawing/2014/main" xmlns="" id="{D12E8830-9077-46B5-BC69-9B589931C54B}"/>
                </a:ext>
              </a:extLst>
            </p:cNvPr>
            <p:cNvSpPr/>
            <p:nvPr/>
          </p:nvSpPr>
          <p:spPr bwMode="auto">
            <a:xfrm>
              <a:off x="3598537" y="3577666"/>
              <a:ext cx="578338" cy="57833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xmlns="" id="{34ADB455-5F22-4916-ABE9-2B5D19DE0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6447" y="3743541"/>
              <a:ext cx="271045" cy="263252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64799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5 0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CONCEPTION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>
          <a:xfrm>
            <a:off x="479425" y="604233"/>
            <a:ext cx="11233150" cy="272983"/>
          </a:xfrm>
        </p:spPr>
        <p:txBody>
          <a:bodyPr>
            <a:noAutofit/>
          </a:bodyPr>
          <a:lstStyle/>
          <a:p>
            <a:r>
              <a:rPr lang="fr-FR" sz="2000" b="1" dirty="0">
                <a:solidFill>
                  <a:srgbClr val="00B050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Diagramme de classe</a:t>
            </a:r>
            <a:endParaRPr lang="fr-FR" sz="2000" b="1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17</a:t>
            </a:fld>
            <a:endParaRPr lang="en-AU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4F7EDA27-DC08-474B-9D64-1293D54B17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47937" y="1158096"/>
            <a:ext cx="7096125" cy="603631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xmlns="" id="{510F53D6-4862-42CA-BC41-8A69CAA1C7BD}"/>
              </a:ext>
            </a:extLst>
          </p:cNvPr>
          <p:cNvGrpSpPr/>
          <p:nvPr/>
        </p:nvGrpSpPr>
        <p:grpSpPr>
          <a:xfrm>
            <a:off x="11134237" y="229382"/>
            <a:ext cx="578338" cy="578338"/>
            <a:chOff x="3598537" y="3577666"/>
            <a:chExt cx="578338" cy="578338"/>
          </a:xfrm>
        </p:grpSpPr>
        <p:sp>
          <p:nvSpPr>
            <p:cNvPr id="23" name="Rounded Rectangle 45">
              <a:extLst>
                <a:ext uri="{FF2B5EF4-FFF2-40B4-BE49-F238E27FC236}">
                  <a16:creationId xmlns:a16="http://schemas.microsoft.com/office/drawing/2014/main" xmlns="" id="{DEFA9217-CA41-4CE8-B3A1-702377FCEB2F}"/>
                </a:ext>
              </a:extLst>
            </p:cNvPr>
            <p:cNvSpPr/>
            <p:nvPr/>
          </p:nvSpPr>
          <p:spPr bwMode="auto">
            <a:xfrm>
              <a:off x="3598537" y="3577666"/>
              <a:ext cx="578338" cy="57833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xmlns="" id="{9801F0AB-1239-40B9-8ED0-B94E5949D8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6447" y="3743541"/>
              <a:ext cx="271045" cy="263252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5A1448F0-568A-425C-A3FB-636E12DC1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475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CONCEPTION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00B050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Architecture  générale de l’application</a:t>
            </a:r>
            <a:endParaRPr lang="fr-FR" sz="2000" b="1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18</a:t>
            </a:fld>
            <a:endParaRPr lang="en-AU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4EC24782-749F-4567-8D3A-C3F78E7C82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93315" y="1431925"/>
            <a:ext cx="6972300" cy="4779311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xmlns="" id="{610444B3-542C-4810-9572-FC16CA46F0C2}"/>
              </a:ext>
            </a:extLst>
          </p:cNvPr>
          <p:cNvGrpSpPr/>
          <p:nvPr/>
        </p:nvGrpSpPr>
        <p:grpSpPr>
          <a:xfrm>
            <a:off x="11134237" y="267031"/>
            <a:ext cx="578338" cy="578338"/>
            <a:chOff x="3598537" y="3577666"/>
            <a:chExt cx="578338" cy="578338"/>
          </a:xfrm>
        </p:grpSpPr>
        <p:sp>
          <p:nvSpPr>
            <p:cNvPr id="23" name="Rounded Rectangle 45">
              <a:extLst>
                <a:ext uri="{FF2B5EF4-FFF2-40B4-BE49-F238E27FC236}">
                  <a16:creationId xmlns:a16="http://schemas.microsoft.com/office/drawing/2014/main" xmlns="" id="{C3312508-7D11-4784-9C1B-878627BC8B85}"/>
                </a:ext>
              </a:extLst>
            </p:cNvPr>
            <p:cNvSpPr/>
            <p:nvPr/>
          </p:nvSpPr>
          <p:spPr bwMode="auto">
            <a:xfrm>
              <a:off x="3598537" y="3577666"/>
              <a:ext cx="578338" cy="57833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xmlns="" id="{AF57F670-B1F5-496B-A54E-027B05A21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6447" y="3743541"/>
              <a:ext cx="271045" cy="263252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CA702EE9-A9DD-4B31-94AA-87C67C223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39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CONCEPTION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00B050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Architecture logique de l’application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19</a:t>
            </a:fld>
            <a:endParaRPr lang="en-AU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113029FD-B30B-4CB2-8524-FB46A7890EF2}"/>
              </a:ext>
            </a:extLst>
          </p:cNvPr>
          <p:cNvGrpSpPr/>
          <p:nvPr/>
        </p:nvGrpSpPr>
        <p:grpSpPr>
          <a:xfrm>
            <a:off x="11200912" y="204917"/>
            <a:ext cx="578338" cy="578338"/>
            <a:chOff x="3598537" y="3577666"/>
            <a:chExt cx="578338" cy="578338"/>
          </a:xfrm>
        </p:grpSpPr>
        <p:sp>
          <p:nvSpPr>
            <p:cNvPr id="23" name="Rounded Rectangle 45">
              <a:extLst>
                <a:ext uri="{FF2B5EF4-FFF2-40B4-BE49-F238E27FC236}">
                  <a16:creationId xmlns:a16="http://schemas.microsoft.com/office/drawing/2014/main" xmlns="" id="{6EEDCE2E-FC7A-47E4-BC3F-DE0D5653D28D}"/>
                </a:ext>
              </a:extLst>
            </p:cNvPr>
            <p:cNvSpPr/>
            <p:nvPr/>
          </p:nvSpPr>
          <p:spPr bwMode="auto">
            <a:xfrm>
              <a:off x="3598537" y="3577666"/>
              <a:ext cx="578338" cy="57833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xmlns="" id="{BDFDAC5B-3E9A-499A-8CB1-D739A6316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6447" y="3743541"/>
              <a:ext cx="271045" cy="263252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5899F9D-2BB3-48F7-92AE-BC6449741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85047"/>
            <a:ext cx="12192000" cy="56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649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PLAN</a:t>
            </a:r>
            <a:endParaRPr lang="en-AU" dirty="0"/>
          </a:p>
        </p:txBody>
      </p:sp>
      <p:grpSp>
        <p:nvGrpSpPr>
          <p:cNvPr id="5" name="Group 4"/>
          <p:cNvGrpSpPr/>
          <p:nvPr/>
        </p:nvGrpSpPr>
        <p:grpSpPr>
          <a:xfrm>
            <a:off x="4504257" y="3657884"/>
            <a:ext cx="3033231" cy="556936"/>
            <a:chOff x="2160508" y="5328629"/>
            <a:chExt cx="3033231" cy="556936"/>
          </a:xfrm>
        </p:grpSpPr>
        <p:sp>
          <p:nvSpPr>
            <p:cNvPr id="6" name="TextBox 5"/>
            <p:cNvSpPr txBox="1"/>
            <p:nvPr/>
          </p:nvSpPr>
          <p:spPr>
            <a:xfrm>
              <a:off x="2160509" y="5328629"/>
              <a:ext cx="1270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Conception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60508" y="5586252"/>
              <a:ext cx="3033231" cy="299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000" dirty="0">
                  <a:solidFill>
                    <a:schemeClr val="bg1">
                      <a:lumMod val="65000"/>
                    </a:schemeClr>
                  </a:solidFill>
                </a:rPr>
                <a:t>Conception détaillée.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0" name="Straight Connector 19"/>
          <p:cNvCxnSpPr>
            <a:stCxn id="237" idx="5"/>
            <a:endCxn id="102" idx="7"/>
          </p:cNvCxnSpPr>
          <p:nvPr/>
        </p:nvCxnSpPr>
        <p:spPr>
          <a:xfrm>
            <a:off x="4381476" y="1991202"/>
            <a:ext cx="1466" cy="49052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504257" y="3021823"/>
            <a:ext cx="2792899" cy="556936"/>
            <a:chOff x="2160508" y="4269749"/>
            <a:chExt cx="2792899" cy="556936"/>
          </a:xfrm>
        </p:grpSpPr>
        <p:sp>
          <p:nvSpPr>
            <p:cNvPr id="25" name="TextBox 24"/>
            <p:cNvSpPr txBox="1"/>
            <p:nvPr/>
          </p:nvSpPr>
          <p:spPr>
            <a:xfrm>
              <a:off x="2160508" y="4269749"/>
              <a:ext cx="2147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Analyse des besoins</a:t>
              </a:r>
              <a:endParaRPr lang="id-ID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0508" y="4527372"/>
              <a:ext cx="2792899" cy="299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000" dirty="0">
                  <a:solidFill>
                    <a:schemeClr val="bg1">
                      <a:lumMod val="65000"/>
                    </a:schemeClr>
                  </a:solidFill>
                </a:rPr>
                <a:t>Décomposition et Spécification. 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504257" y="1713299"/>
            <a:ext cx="3207482" cy="564805"/>
            <a:chOff x="2160509" y="2441937"/>
            <a:chExt cx="1529446" cy="564805"/>
          </a:xfrm>
        </p:grpSpPr>
        <p:sp>
          <p:nvSpPr>
            <p:cNvPr id="42" name="Rectangle 41"/>
            <p:cNvSpPr/>
            <p:nvPr/>
          </p:nvSpPr>
          <p:spPr>
            <a:xfrm>
              <a:off x="2160509" y="2707429"/>
              <a:ext cx="1529446" cy="299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000" dirty="0">
                  <a:solidFill>
                    <a:schemeClr val="bg1">
                      <a:lumMod val="65000"/>
                    </a:schemeClr>
                  </a:solidFill>
                </a:rPr>
                <a:t>Mettre en situation.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60509" y="2441937"/>
              <a:ext cx="65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Introduction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631324" y="1796903"/>
            <a:ext cx="2516928" cy="201172"/>
            <a:chOff x="5509125" y="3278193"/>
            <a:chExt cx="4961887" cy="201172"/>
          </a:xfrm>
        </p:grpSpPr>
        <p:sp>
          <p:nvSpPr>
            <p:cNvPr id="47" name="Rounded Rectangle 46"/>
            <p:cNvSpPr/>
            <p:nvPr/>
          </p:nvSpPr>
          <p:spPr>
            <a:xfrm>
              <a:off x="5509125" y="3278193"/>
              <a:ext cx="4961887" cy="201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5509127" y="3278193"/>
              <a:ext cx="1064559" cy="201172"/>
            </a:xfrm>
            <a:prstGeom prst="roundRect">
              <a:avLst>
                <a:gd name="adj" fmla="val 50000"/>
              </a:avLst>
            </a:prstGeom>
            <a:solidFill>
              <a:srgbClr val="83B1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46311" y="3081884"/>
            <a:ext cx="2516929" cy="201600"/>
            <a:chOff x="5509123" y="3915923"/>
            <a:chExt cx="4961889" cy="201600"/>
          </a:xfrm>
        </p:grpSpPr>
        <p:sp>
          <p:nvSpPr>
            <p:cNvPr id="50" name="Rounded Rectangle 49"/>
            <p:cNvSpPr/>
            <p:nvPr/>
          </p:nvSpPr>
          <p:spPr>
            <a:xfrm>
              <a:off x="5509125" y="3915923"/>
              <a:ext cx="4961887" cy="201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09123" y="3915923"/>
              <a:ext cx="1901005" cy="201600"/>
            </a:xfrm>
            <a:prstGeom prst="roundRect">
              <a:avLst>
                <a:gd name="adj" fmla="val 50000"/>
              </a:avLst>
            </a:prstGeom>
            <a:solidFill>
              <a:srgbClr val="339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46312" y="2457007"/>
            <a:ext cx="2516928" cy="201600"/>
            <a:chOff x="5509125" y="4399984"/>
            <a:chExt cx="4961887" cy="201600"/>
          </a:xfrm>
        </p:grpSpPr>
        <p:sp>
          <p:nvSpPr>
            <p:cNvPr id="53" name="Rounded Rectangle 52"/>
            <p:cNvSpPr/>
            <p:nvPr/>
          </p:nvSpPr>
          <p:spPr>
            <a:xfrm>
              <a:off x="5509125" y="4399984"/>
              <a:ext cx="4961887" cy="201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509125" y="4399984"/>
              <a:ext cx="1600561" cy="201600"/>
            </a:xfrm>
            <a:prstGeom prst="roundRect">
              <a:avLst>
                <a:gd name="adj" fmla="val 50000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631324" y="3774580"/>
            <a:ext cx="2516928" cy="201600"/>
            <a:chOff x="5509125" y="4814892"/>
            <a:chExt cx="4961887" cy="201600"/>
          </a:xfrm>
        </p:grpSpPr>
        <p:sp>
          <p:nvSpPr>
            <p:cNvPr id="56" name="Rounded Rectangle 55"/>
            <p:cNvSpPr/>
            <p:nvPr/>
          </p:nvSpPr>
          <p:spPr>
            <a:xfrm>
              <a:off x="5509125" y="4814893"/>
              <a:ext cx="4961887" cy="201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519408" y="4814892"/>
              <a:ext cx="2633816" cy="201600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4"/>
          <p:cNvGrpSpPr/>
          <p:nvPr/>
        </p:nvGrpSpPr>
        <p:grpSpPr>
          <a:xfrm>
            <a:off x="4504257" y="4322478"/>
            <a:ext cx="3033231" cy="556936"/>
            <a:chOff x="2160508" y="5328629"/>
            <a:chExt cx="3033231" cy="556936"/>
          </a:xfrm>
        </p:grpSpPr>
        <p:sp>
          <p:nvSpPr>
            <p:cNvPr id="81" name="TextBox 5"/>
            <p:cNvSpPr txBox="1"/>
            <p:nvPr/>
          </p:nvSpPr>
          <p:spPr>
            <a:xfrm>
              <a:off x="2160509" y="5328629"/>
              <a:ext cx="1238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Réalisation</a:t>
              </a:r>
              <a:endParaRPr lang="id-ID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160508" y="5586252"/>
              <a:ext cx="3033231" cy="299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000" dirty="0">
                  <a:solidFill>
                    <a:schemeClr val="bg1">
                      <a:lumMod val="65000"/>
                    </a:schemeClr>
                  </a:solidFill>
                </a:rPr>
                <a:t>Réalisation.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6" name="Group 4"/>
          <p:cNvGrpSpPr/>
          <p:nvPr/>
        </p:nvGrpSpPr>
        <p:grpSpPr>
          <a:xfrm>
            <a:off x="4504257" y="5651669"/>
            <a:ext cx="3033231" cy="556936"/>
            <a:chOff x="2160508" y="5328629"/>
            <a:chExt cx="3033231" cy="556936"/>
          </a:xfrm>
        </p:grpSpPr>
        <p:sp>
          <p:nvSpPr>
            <p:cNvPr id="87" name="TextBox 5"/>
            <p:cNvSpPr txBox="1"/>
            <p:nvPr/>
          </p:nvSpPr>
          <p:spPr>
            <a:xfrm>
              <a:off x="2160509" y="5328629"/>
              <a:ext cx="2713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  <a:r>
                <a:rPr lang="id-ID" b="1" dirty="0">
                  <a:solidFill>
                    <a:schemeClr val="bg1">
                      <a:lumMod val="50000"/>
                    </a:schemeClr>
                  </a:solidFill>
                </a:rPr>
                <a:t>onclusion et </a:t>
              </a:r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P</a:t>
              </a:r>
              <a:r>
                <a:rPr lang="id-ID" b="1" dirty="0">
                  <a:solidFill>
                    <a:schemeClr val="bg1">
                      <a:lumMod val="50000"/>
                    </a:schemeClr>
                  </a:solidFill>
                </a:rPr>
                <a:t>erspective</a:t>
              </a:r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endParaRPr lang="id-ID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160508" y="5586252"/>
              <a:ext cx="3033231" cy="299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000" dirty="0">
                  <a:solidFill>
                    <a:schemeClr val="bg1">
                      <a:lumMod val="65000"/>
                    </a:schemeClr>
                  </a:solidFill>
                </a:rPr>
                <a:t>Synthèse et Évolution.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9" name="Group 26"/>
          <p:cNvGrpSpPr/>
          <p:nvPr/>
        </p:nvGrpSpPr>
        <p:grpSpPr>
          <a:xfrm>
            <a:off x="4504256" y="2385762"/>
            <a:ext cx="2929132" cy="657733"/>
            <a:chOff x="2160508" y="3364374"/>
            <a:chExt cx="2929132" cy="657733"/>
          </a:xfrm>
        </p:grpSpPr>
        <p:sp>
          <p:nvSpPr>
            <p:cNvPr id="90" name="TextBox 27"/>
            <p:cNvSpPr txBox="1"/>
            <p:nvPr/>
          </p:nvSpPr>
          <p:spPr>
            <a:xfrm>
              <a:off x="2160509" y="3364374"/>
              <a:ext cx="1936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Etude de l’existant</a:t>
              </a:r>
              <a:endParaRPr lang="id-ID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160508" y="3621997"/>
              <a:ext cx="29291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sz="1000" dirty="0">
                  <a:solidFill>
                    <a:schemeClr val="bg1">
                      <a:lumMod val="65000"/>
                    </a:schemeClr>
                  </a:solidFill>
                </a:rPr>
                <a:t>Les applications existantes, la solution proposée et la méthodologie adoptée.</a:t>
              </a:r>
            </a:p>
          </p:txBody>
        </p:sp>
      </p:grpSp>
      <p:grpSp>
        <p:nvGrpSpPr>
          <p:cNvPr id="92" name="Group 4"/>
          <p:cNvGrpSpPr/>
          <p:nvPr/>
        </p:nvGrpSpPr>
        <p:grpSpPr>
          <a:xfrm>
            <a:off x="4504257" y="4987072"/>
            <a:ext cx="3033231" cy="556936"/>
            <a:chOff x="2160508" y="5328629"/>
            <a:chExt cx="3033231" cy="556936"/>
          </a:xfrm>
        </p:grpSpPr>
        <p:sp>
          <p:nvSpPr>
            <p:cNvPr id="93" name="TextBox 5"/>
            <p:cNvSpPr txBox="1"/>
            <p:nvPr/>
          </p:nvSpPr>
          <p:spPr>
            <a:xfrm>
              <a:off x="2160509" y="5328629"/>
              <a:ext cx="1434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Amélioration</a:t>
              </a:r>
              <a:endParaRPr lang="id-ID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160508" y="5586252"/>
              <a:ext cx="3033231" cy="299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000" dirty="0">
                  <a:solidFill>
                    <a:schemeClr val="bg1">
                      <a:lumMod val="65000"/>
                    </a:schemeClr>
                  </a:solidFill>
                </a:rPr>
                <a:t> Intégration d’un système de recherche.</a:t>
              </a:r>
              <a:endParaRPr lang="id-ID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99" name="Straight Connector 19"/>
          <p:cNvCxnSpPr/>
          <p:nvPr/>
        </p:nvCxnSpPr>
        <p:spPr>
          <a:xfrm>
            <a:off x="4382312" y="2643385"/>
            <a:ext cx="609" cy="48542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20"/>
          <p:cNvGrpSpPr/>
          <p:nvPr/>
        </p:nvGrpSpPr>
        <p:grpSpPr>
          <a:xfrm>
            <a:off x="4288000" y="2464803"/>
            <a:ext cx="189437" cy="188871"/>
            <a:chOff x="2120810" y="2447154"/>
            <a:chExt cx="389414" cy="388251"/>
          </a:xfrm>
          <a:solidFill>
            <a:schemeClr val="bg1">
              <a:lumMod val="50000"/>
            </a:schemeClr>
          </a:solidFill>
        </p:grpSpPr>
        <p:sp>
          <p:nvSpPr>
            <p:cNvPr id="101" name="Oval 21"/>
            <p:cNvSpPr>
              <a:spLocks noChangeArrowheads="1"/>
            </p:cNvSpPr>
            <p:nvPr/>
          </p:nvSpPr>
          <p:spPr bwMode="auto">
            <a:xfrm>
              <a:off x="2228990" y="2555414"/>
              <a:ext cx="171377" cy="1717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22"/>
            <p:cNvSpPr>
              <a:spLocks noEditPoints="1"/>
            </p:cNvSpPr>
            <p:nvPr/>
          </p:nvSpPr>
          <p:spPr bwMode="auto">
            <a:xfrm>
              <a:off x="2120810" y="2447154"/>
              <a:ext cx="389414" cy="388251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3" name="Straight Connector 19"/>
          <p:cNvCxnSpPr/>
          <p:nvPr/>
        </p:nvCxnSpPr>
        <p:spPr>
          <a:xfrm>
            <a:off x="4382312" y="3309973"/>
            <a:ext cx="609" cy="47425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9"/>
          <p:cNvCxnSpPr>
            <a:stCxn id="245" idx="2"/>
          </p:cNvCxnSpPr>
          <p:nvPr/>
        </p:nvCxnSpPr>
        <p:spPr>
          <a:xfrm>
            <a:off x="4378178" y="3958454"/>
            <a:ext cx="4743" cy="48119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9"/>
          <p:cNvCxnSpPr/>
          <p:nvPr/>
        </p:nvCxnSpPr>
        <p:spPr>
          <a:xfrm>
            <a:off x="4382921" y="4611345"/>
            <a:ext cx="0" cy="49910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9"/>
          <p:cNvCxnSpPr/>
          <p:nvPr/>
        </p:nvCxnSpPr>
        <p:spPr>
          <a:xfrm>
            <a:off x="4382921" y="5266764"/>
            <a:ext cx="0" cy="49910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Groupe 257"/>
          <p:cNvGrpSpPr/>
          <p:nvPr/>
        </p:nvGrpSpPr>
        <p:grpSpPr>
          <a:xfrm>
            <a:off x="3598537" y="1635063"/>
            <a:ext cx="578338" cy="578338"/>
            <a:chOff x="3598537" y="1635063"/>
            <a:chExt cx="578338" cy="578338"/>
          </a:xfrm>
        </p:grpSpPr>
        <p:sp>
          <p:nvSpPr>
            <p:cNvPr id="161" name="Rounded Rectangle 55"/>
            <p:cNvSpPr/>
            <p:nvPr/>
          </p:nvSpPr>
          <p:spPr bwMode="auto">
            <a:xfrm>
              <a:off x="3598537" y="1635063"/>
              <a:ext cx="578338" cy="578338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70AD47"/>
                </a:solidFill>
              </a:endParaRPr>
            </a:p>
          </p:txBody>
        </p:sp>
        <p:grpSp>
          <p:nvGrpSpPr>
            <p:cNvPr id="162" name="Group 74"/>
            <p:cNvGrpSpPr/>
            <p:nvPr/>
          </p:nvGrpSpPr>
          <p:grpSpPr bwMode="auto">
            <a:xfrm>
              <a:off x="3787759" y="1789650"/>
              <a:ext cx="204019" cy="237827"/>
              <a:chOff x="7548563" y="2860676"/>
              <a:chExt cx="277813" cy="323850"/>
            </a:xfrm>
            <a:solidFill>
              <a:schemeClr val="bg1"/>
            </a:solidFill>
          </p:grpSpPr>
          <p:sp>
            <p:nvSpPr>
              <p:cNvPr id="163" name="Freeform 65"/>
              <p:cNvSpPr>
                <a:spLocks/>
              </p:cNvSpPr>
              <p:nvPr/>
            </p:nvSpPr>
            <p:spPr bwMode="auto">
              <a:xfrm>
                <a:off x="7585076" y="2946401"/>
                <a:ext cx="200025" cy="125413"/>
              </a:xfrm>
              <a:custGeom>
                <a:avLst/>
                <a:gdLst>
                  <a:gd name="T0" fmla="*/ 48 w 53"/>
                  <a:gd name="T1" fmla="*/ 2 h 33"/>
                  <a:gd name="T2" fmla="*/ 32 w 53"/>
                  <a:gd name="T3" fmla="*/ 17 h 33"/>
                  <a:gd name="T4" fmla="*/ 23 w 53"/>
                  <a:gd name="T5" fmla="*/ 8 h 33"/>
                  <a:gd name="T6" fmla="*/ 3 w 53"/>
                  <a:gd name="T7" fmla="*/ 28 h 33"/>
                  <a:gd name="T8" fmla="*/ 6 w 53"/>
                  <a:gd name="T9" fmla="*/ 31 h 33"/>
                  <a:gd name="T10" fmla="*/ 23 w 53"/>
                  <a:gd name="T11" fmla="*/ 15 h 33"/>
                  <a:gd name="T12" fmla="*/ 32 w 53"/>
                  <a:gd name="T13" fmla="*/ 24 h 33"/>
                  <a:gd name="T14" fmla="*/ 51 w 53"/>
                  <a:gd name="T15" fmla="*/ 6 h 33"/>
                  <a:gd name="T16" fmla="*/ 48 w 53"/>
                  <a:gd name="T1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3">
                    <a:moveTo>
                      <a:pt x="48" y="2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23" y="8"/>
                      <a:pt x="23" y="8"/>
                    </a:cubicBezTo>
                    <a:cubicBezTo>
                      <a:pt x="15" y="15"/>
                      <a:pt x="10" y="20"/>
                      <a:pt x="3" y="28"/>
                    </a:cubicBezTo>
                    <a:cubicBezTo>
                      <a:pt x="0" y="30"/>
                      <a:pt x="4" y="33"/>
                      <a:pt x="6" y="31"/>
                    </a:cubicBezTo>
                    <a:cubicBezTo>
                      <a:pt x="13" y="25"/>
                      <a:pt x="16" y="21"/>
                      <a:pt x="23" y="1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40" y="17"/>
                      <a:pt x="43" y="13"/>
                      <a:pt x="51" y="6"/>
                    </a:cubicBezTo>
                    <a:cubicBezTo>
                      <a:pt x="53" y="3"/>
                      <a:pt x="50" y="0"/>
                      <a:pt x="48" y="2"/>
                    </a:cubicBez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164" name="Freeform 66"/>
              <p:cNvSpPr>
                <a:spLocks/>
              </p:cNvSpPr>
              <p:nvPr/>
            </p:nvSpPr>
            <p:spPr bwMode="auto">
              <a:xfrm>
                <a:off x="7600951" y="3124201"/>
                <a:ext cx="71438" cy="60325"/>
              </a:xfrm>
              <a:custGeom>
                <a:avLst/>
                <a:gdLst>
                  <a:gd name="T0" fmla="*/ 2 w 19"/>
                  <a:gd name="T1" fmla="*/ 10 h 16"/>
                  <a:gd name="T2" fmla="*/ 5 w 19"/>
                  <a:gd name="T3" fmla="*/ 14 h 16"/>
                  <a:gd name="T4" fmla="*/ 19 w 19"/>
                  <a:gd name="T5" fmla="*/ 0 h 16"/>
                  <a:gd name="T6" fmla="*/ 12 w 19"/>
                  <a:gd name="T7" fmla="*/ 0 h 16"/>
                  <a:gd name="T8" fmla="*/ 2 w 19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10"/>
                    </a:moveTo>
                    <a:cubicBezTo>
                      <a:pt x="0" y="13"/>
                      <a:pt x="3" y="16"/>
                      <a:pt x="5" y="1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" y="1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165" name="Freeform 67"/>
              <p:cNvSpPr>
                <a:spLocks/>
              </p:cNvSpPr>
              <p:nvPr/>
            </p:nvSpPr>
            <p:spPr bwMode="auto">
              <a:xfrm>
                <a:off x="7702551" y="3124201"/>
                <a:ext cx="71438" cy="60325"/>
              </a:xfrm>
              <a:custGeom>
                <a:avLst/>
                <a:gdLst>
                  <a:gd name="T0" fmla="*/ 6 w 19"/>
                  <a:gd name="T1" fmla="*/ 0 h 16"/>
                  <a:gd name="T2" fmla="*/ 0 w 19"/>
                  <a:gd name="T3" fmla="*/ 0 h 16"/>
                  <a:gd name="T4" fmla="*/ 13 w 19"/>
                  <a:gd name="T5" fmla="*/ 14 h 16"/>
                  <a:gd name="T6" fmla="*/ 17 w 19"/>
                  <a:gd name="T7" fmla="*/ 10 h 16"/>
                  <a:gd name="T8" fmla="*/ 6 w 19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6"/>
                      <a:pt x="19" y="13"/>
                      <a:pt x="17" y="10"/>
                    </a:cubicBezTo>
                    <a:lnTo>
                      <a:pt x="6" y="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166" name="Freeform 68"/>
              <p:cNvSpPr>
                <a:spLocks/>
              </p:cNvSpPr>
              <p:nvPr/>
            </p:nvSpPr>
            <p:spPr bwMode="auto">
              <a:xfrm>
                <a:off x="7675563" y="3124201"/>
                <a:ext cx="19050" cy="55563"/>
              </a:xfrm>
              <a:custGeom>
                <a:avLst/>
                <a:gdLst>
                  <a:gd name="T0" fmla="*/ 0 w 5"/>
                  <a:gd name="T1" fmla="*/ 12 h 15"/>
                  <a:gd name="T2" fmla="*/ 5 w 5"/>
                  <a:gd name="T3" fmla="*/ 12 h 15"/>
                  <a:gd name="T4" fmla="*/ 5 w 5"/>
                  <a:gd name="T5" fmla="*/ 0 h 15"/>
                  <a:gd name="T6" fmla="*/ 0 w 5"/>
                  <a:gd name="T7" fmla="*/ 0 h 15"/>
                  <a:gd name="T8" fmla="*/ 0 w 5"/>
                  <a:gd name="T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0" y="12"/>
                    </a:moveTo>
                    <a:cubicBezTo>
                      <a:pt x="0" y="15"/>
                      <a:pt x="5" y="15"/>
                      <a:pt x="5" y="1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167" name="Freeform 69"/>
              <p:cNvSpPr>
                <a:spLocks/>
              </p:cNvSpPr>
              <p:nvPr/>
            </p:nvSpPr>
            <p:spPr bwMode="auto">
              <a:xfrm>
                <a:off x="7675563" y="2860676"/>
                <a:ext cx="19050" cy="30163"/>
              </a:xfrm>
              <a:custGeom>
                <a:avLst/>
                <a:gdLst>
                  <a:gd name="T0" fmla="*/ 5 w 5"/>
                  <a:gd name="T1" fmla="*/ 3 h 8"/>
                  <a:gd name="T2" fmla="*/ 0 w 5"/>
                  <a:gd name="T3" fmla="*/ 3 h 8"/>
                  <a:gd name="T4" fmla="*/ 0 w 5"/>
                  <a:gd name="T5" fmla="*/ 8 h 8"/>
                  <a:gd name="T6" fmla="*/ 5 w 5"/>
                  <a:gd name="T7" fmla="*/ 8 h 8"/>
                  <a:gd name="T8" fmla="*/ 5 w 5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3"/>
                    </a:moveTo>
                    <a:cubicBezTo>
                      <a:pt x="5" y="0"/>
                      <a:pt x="0" y="0"/>
                      <a:pt x="0" y="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168" name="Freeform 70"/>
              <p:cNvSpPr>
                <a:spLocks noEditPoints="1"/>
              </p:cNvSpPr>
              <p:nvPr/>
            </p:nvSpPr>
            <p:spPr bwMode="auto">
              <a:xfrm>
                <a:off x="7548563" y="2898776"/>
                <a:ext cx="277813" cy="217488"/>
              </a:xfrm>
              <a:custGeom>
                <a:avLst/>
                <a:gdLst>
                  <a:gd name="T0" fmla="*/ 68 w 74"/>
                  <a:gd name="T1" fmla="*/ 0 h 58"/>
                  <a:gd name="T2" fmla="*/ 5 w 74"/>
                  <a:gd name="T3" fmla="*/ 0 h 58"/>
                  <a:gd name="T4" fmla="*/ 0 w 74"/>
                  <a:gd name="T5" fmla="*/ 5 h 58"/>
                  <a:gd name="T6" fmla="*/ 0 w 74"/>
                  <a:gd name="T7" fmla="*/ 52 h 58"/>
                  <a:gd name="T8" fmla="*/ 5 w 74"/>
                  <a:gd name="T9" fmla="*/ 58 h 58"/>
                  <a:gd name="T10" fmla="*/ 68 w 74"/>
                  <a:gd name="T11" fmla="*/ 58 h 58"/>
                  <a:gd name="T12" fmla="*/ 74 w 74"/>
                  <a:gd name="T13" fmla="*/ 52 h 58"/>
                  <a:gd name="T14" fmla="*/ 74 w 74"/>
                  <a:gd name="T15" fmla="*/ 5 h 58"/>
                  <a:gd name="T16" fmla="*/ 68 w 74"/>
                  <a:gd name="T17" fmla="*/ 0 h 58"/>
                  <a:gd name="T18" fmla="*/ 66 w 74"/>
                  <a:gd name="T19" fmla="*/ 50 h 58"/>
                  <a:gd name="T20" fmla="*/ 66 w 74"/>
                  <a:gd name="T21" fmla="*/ 50 h 58"/>
                  <a:gd name="T22" fmla="*/ 8 w 74"/>
                  <a:gd name="T23" fmla="*/ 50 h 58"/>
                  <a:gd name="T24" fmla="*/ 7 w 74"/>
                  <a:gd name="T25" fmla="*/ 50 h 58"/>
                  <a:gd name="T26" fmla="*/ 7 w 74"/>
                  <a:gd name="T27" fmla="*/ 8 h 58"/>
                  <a:gd name="T28" fmla="*/ 8 w 74"/>
                  <a:gd name="T29" fmla="*/ 7 h 58"/>
                  <a:gd name="T30" fmla="*/ 66 w 74"/>
                  <a:gd name="T31" fmla="*/ 7 h 58"/>
                  <a:gd name="T32" fmla="*/ 66 w 74"/>
                  <a:gd name="T33" fmla="*/ 8 h 58"/>
                  <a:gd name="T34" fmla="*/ 66 w 74"/>
                  <a:gd name="T35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4" h="58">
                    <a:moveTo>
                      <a:pt x="6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2" y="58"/>
                      <a:pt x="5" y="58"/>
                    </a:cubicBezTo>
                    <a:cubicBezTo>
                      <a:pt x="26" y="58"/>
                      <a:pt x="47" y="58"/>
                      <a:pt x="68" y="58"/>
                    </a:cubicBezTo>
                    <a:cubicBezTo>
                      <a:pt x="71" y="58"/>
                      <a:pt x="74" y="55"/>
                      <a:pt x="74" y="52"/>
                    </a:cubicBezTo>
                    <a:cubicBezTo>
                      <a:pt x="74" y="31"/>
                      <a:pt x="74" y="26"/>
                      <a:pt x="74" y="5"/>
                    </a:cubicBezTo>
                    <a:cubicBezTo>
                      <a:pt x="74" y="2"/>
                      <a:pt x="71" y="0"/>
                      <a:pt x="68" y="0"/>
                    </a:cubicBezTo>
                    <a:close/>
                    <a:moveTo>
                      <a:pt x="66" y="50"/>
                    </a:moveTo>
                    <a:cubicBezTo>
                      <a:pt x="66" y="50"/>
                      <a:pt x="66" y="50"/>
                      <a:pt x="66" y="50"/>
                    </a:cubicBezTo>
                    <a:cubicBezTo>
                      <a:pt x="46" y="50"/>
                      <a:pt x="27" y="50"/>
                      <a:pt x="8" y="50"/>
                    </a:cubicBezTo>
                    <a:cubicBezTo>
                      <a:pt x="8" y="50"/>
                      <a:pt x="7" y="50"/>
                      <a:pt x="7" y="5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7"/>
                      <a:pt x="8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6" y="27"/>
                      <a:pt x="66" y="30"/>
                      <a:pt x="66" y="50"/>
                    </a:cubicBez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</p:grpSp>
      </p:grpSp>
      <p:grpSp>
        <p:nvGrpSpPr>
          <p:cNvPr id="262" name="Groupe 261"/>
          <p:cNvGrpSpPr/>
          <p:nvPr/>
        </p:nvGrpSpPr>
        <p:grpSpPr>
          <a:xfrm>
            <a:off x="3598537" y="4244707"/>
            <a:ext cx="578338" cy="578338"/>
            <a:chOff x="3598537" y="4244707"/>
            <a:chExt cx="578338" cy="578338"/>
          </a:xfrm>
        </p:grpSpPr>
        <p:sp>
          <p:nvSpPr>
            <p:cNvPr id="170" name="Rounded Rectangle 57"/>
            <p:cNvSpPr/>
            <p:nvPr/>
          </p:nvSpPr>
          <p:spPr bwMode="auto">
            <a:xfrm>
              <a:off x="3598537" y="4244707"/>
              <a:ext cx="578338" cy="578338"/>
            </a:xfrm>
            <a:prstGeom prst="roundRect">
              <a:avLst/>
            </a:prstGeom>
            <a:solidFill>
              <a:srgbClr val="E9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E9233C"/>
                </a:solidFill>
              </a:endParaRPr>
            </a:p>
          </p:txBody>
        </p:sp>
        <p:grpSp>
          <p:nvGrpSpPr>
            <p:cNvPr id="171" name="Group 98"/>
            <p:cNvGrpSpPr/>
            <p:nvPr/>
          </p:nvGrpSpPr>
          <p:grpSpPr>
            <a:xfrm>
              <a:off x="3735563" y="4365970"/>
              <a:ext cx="316999" cy="317541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172" name="AutoShape 37"/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E9233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3" name="AutoShape 38"/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E9233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4" name="AutoShape 39"/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E9233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5" name="AutoShape 40"/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E9233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6" name="AutoShape 41"/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E9233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7" name="AutoShape 42"/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E9233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0" name="Groupe 259"/>
          <p:cNvGrpSpPr/>
          <p:nvPr/>
        </p:nvGrpSpPr>
        <p:grpSpPr>
          <a:xfrm>
            <a:off x="3604994" y="2267167"/>
            <a:ext cx="578338" cy="578338"/>
            <a:chOff x="3606090" y="2368719"/>
            <a:chExt cx="578338" cy="578338"/>
          </a:xfrm>
        </p:grpSpPr>
        <p:sp>
          <p:nvSpPr>
            <p:cNvPr id="179" name="Rounded Rectangle 45"/>
            <p:cNvSpPr/>
            <p:nvPr/>
          </p:nvSpPr>
          <p:spPr bwMode="auto">
            <a:xfrm>
              <a:off x="3606090" y="2368719"/>
              <a:ext cx="578338" cy="57833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ED7D31"/>
                </a:solidFill>
              </a:endParaRPr>
            </a:p>
          </p:txBody>
        </p:sp>
        <p:sp>
          <p:nvSpPr>
            <p:cNvPr id="180" name="Freeform 105"/>
            <p:cNvSpPr>
              <a:spLocks noEditPoints="1"/>
            </p:cNvSpPr>
            <p:nvPr/>
          </p:nvSpPr>
          <p:spPr bwMode="auto">
            <a:xfrm flipH="1">
              <a:off x="3774224" y="2528340"/>
              <a:ext cx="213601" cy="25863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ED7D31"/>
                </a:solidFill>
              </a:endParaRPr>
            </a:p>
          </p:txBody>
        </p:sp>
      </p:grpSp>
      <p:grpSp>
        <p:nvGrpSpPr>
          <p:cNvPr id="259" name="Groupe 258"/>
          <p:cNvGrpSpPr/>
          <p:nvPr/>
        </p:nvGrpSpPr>
        <p:grpSpPr>
          <a:xfrm>
            <a:off x="3613680" y="2937072"/>
            <a:ext cx="578338" cy="578338"/>
            <a:chOff x="3598537" y="2275301"/>
            <a:chExt cx="578338" cy="578338"/>
          </a:xfrm>
        </p:grpSpPr>
        <p:sp>
          <p:nvSpPr>
            <p:cNvPr id="205" name="Rounded Rectangle 45"/>
            <p:cNvSpPr/>
            <p:nvPr/>
          </p:nvSpPr>
          <p:spPr bwMode="auto">
            <a:xfrm>
              <a:off x="3598537" y="2275301"/>
              <a:ext cx="578338" cy="578338"/>
            </a:xfrm>
            <a:prstGeom prst="roundRect">
              <a:avLst/>
            </a:prstGeom>
            <a:solidFill>
              <a:srgbClr val="339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392E2"/>
                </a:solidFill>
              </a:endParaRPr>
            </a:p>
          </p:txBody>
        </p:sp>
        <p:grpSp>
          <p:nvGrpSpPr>
            <p:cNvPr id="257" name="Groupe 256"/>
            <p:cNvGrpSpPr/>
            <p:nvPr/>
          </p:nvGrpSpPr>
          <p:grpSpPr>
            <a:xfrm>
              <a:off x="3755183" y="2427452"/>
              <a:ext cx="308068" cy="285449"/>
              <a:chOff x="3755183" y="2427452"/>
              <a:chExt cx="308068" cy="285449"/>
            </a:xfrm>
          </p:grpSpPr>
          <p:sp>
            <p:nvSpPr>
              <p:cNvPr id="208" name="Freeform 102"/>
              <p:cNvSpPr>
                <a:spLocks/>
              </p:cNvSpPr>
              <p:nvPr/>
            </p:nvSpPr>
            <p:spPr bwMode="auto">
              <a:xfrm>
                <a:off x="3804447" y="2481641"/>
                <a:ext cx="90200" cy="29003"/>
              </a:xfrm>
              <a:custGeom>
                <a:avLst/>
                <a:gdLst>
                  <a:gd name="T0" fmla="*/ 5 w 130"/>
                  <a:gd name="T1" fmla="*/ 0 h 38"/>
                  <a:gd name="T2" fmla="*/ 130 w 130"/>
                  <a:gd name="T3" fmla="*/ 33 h 38"/>
                  <a:gd name="T4" fmla="*/ 125 w 130"/>
                  <a:gd name="T5" fmla="*/ 38 h 38"/>
                  <a:gd name="T6" fmla="*/ 0 w 130"/>
                  <a:gd name="T7" fmla="*/ 5 h 38"/>
                  <a:gd name="T8" fmla="*/ 5 w 13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38">
                    <a:moveTo>
                      <a:pt x="5" y="0"/>
                    </a:moveTo>
                    <a:lnTo>
                      <a:pt x="130" y="33"/>
                    </a:lnTo>
                    <a:lnTo>
                      <a:pt x="125" y="38"/>
                    </a:lnTo>
                    <a:lnTo>
                      <a:pt x="0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92E2"/>
                  </a:solidFill>
                </a:endParaRPr>
              </a:p>
            </p:txBody>
          </p:sp>
          <p:sp>
            <p:nvSpPr>
              <p:cNvPr id="209" name="Freeform 103"/>
              <p:cNvSpPr>
                <a:spLocks/>
              </p:cNvSpPr>
              <p:nvPr/>
            </p:nvSpPr>
            <p:spPr bwMode="auto">
              <a:xfrm>
                <a:off x="3756571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  <a:gd name="T16" fmla="*/ 163 w 234"/>
                  <a:gd name="T17" fmla="*/ 23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  <a:lnTo>
                      <a:pt x="163" y="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92E2"/>
                  </a:solidFill>
                </a:endParaRPr>
              </a:p>
            </p:txBody>
          </p:sp>
          <p:sp>
            <p:nvSpPr>
              <p:cNvPr id="210" name="Freeform 104"/>
              <p:cNvSpPr>
                <a:spLocks/>
              </p:cNvSpPr>
              <p:nvPr/>
            </p:nvSpPr>
            <p:spPr bwMode="auto">
              <a:xfrm>
                <a:off x="3756570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92E2"/>
                  </a:solidFill>
                </a:endParaRPr>
              </a:p>
            </p:txBody>
          </p:sp>
          <p:sp>
            <p:nvSpPr>
              <p:cNvPr id="211" name="Freeform 105"/>
              <p:cNvSpPr>
                <a:spLocks/>
              </p:cNvSpPr>
              <p:nvPr/>
            </p:nvSpPr>
            <p:spPr bwMode="auto">
              <a:xfrm>
                <a:off x="3858566" y="2525145"/>
                <a:ext cx="204685" cy="83193"/>
              </a:xfrm>
              <a:custGeom>
                <a:avLst/>
                <a:gdLst>
                  <a:gd name="T0" fmla="*/ 6 w 125"/>
                  <a:gd name="T1" fmla="*/ 0 h 46"/>
                  <a:gd name="T2" fmla="*/ 113 w 125"/>
                  <a:gd name="T3" fmla="*/ 17 h 46"/>
                  <a:gd name="T4" fmla="*/ 125 w 125"/>
                  <a:gd name="T5" fmla="*/ 29 h 46"/>
                  <a:gd name="T6" fmla="*/ 115 w 125"/>
                  <a:gd name="T7" fmla="*/ 44 h 46"/>
                  <a:gd name="T8" fmla="*/ 94 w 125"/>
                  <a:gd name="T9" fmla="*/ 44 h 46"/>
                  <a:gd name="T10" fmla="*/ 0 w 125"/>
                  <a:gd name="T11" fmla="*/ 23 h 46"/>
                  <a:gd name="T12" fmla="*/ 6 w 125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46">
                    <a:moveTo>
                      <a:pt x="6" y="0"/>
                    </a:moveTo>
                    <a:cubicBezTo>
                      <a:pt x="6" y="0"/>
                      <a:pt x="108" y="15"/>
                      <a:pt x="113" y="17"/>
                    </a:cubicBezTo>
                    <a:cubicBezTo>
                      <a:pt x="121" y="18"/>
                      <a:pt x="125" y="23"/>
                      <a:pt x="125" y="29"/>
                    </a:cubicBezTo>
                    <a:cubicBezTo>
                      <a:pt x="125" y="38"/>
                      <a:pt x="121" y="43"/>
                      <a:pt x="115" y="44"/>
                    </a:cubicBezTo>
                    <a:cubicBezTo>
                      <a:pt x="109" y="46"/>
                      <a:pt x="103" y="46"/>
                      <a:pt x="94" y="44"/>
                    </a:cubicBezTo>
                    <a:cubicBezTo>
                      <a:pt x="84" y="43"/>
                      <a:pt x="0" y="23"/>
                      <a:pt x="0" y="23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92E2"/>
                  </a:solidFill>
                </a:endParaRPr>
              </a:p>
            </p:txBody>
          </p:sp>
          <p:sp>
            <p:nvSpPr>
              <p:cNvPr id="212" name="Freeform 106"/>
              <p:cNvSpPr>
                <a:spLocks/>
              </p:cNvSpPr>
              <p:nvPr/>
            </p:nvSpPr>
            <p:spPr bwMode="auto">
              <a:xfrm>
                <a:off x="3755183" y="2669397"/>
                <a:ext cx="165830" cy="43504"/>
              </a:xfrm>
              <a:custGeom>
                <a:avLst/>
                <a:gdLst>
                  <a:gd name="T0" fmla="*/ 0 w 239"/>
                  <a:gd name="T1" fmla="*/ 57 h 57"/>
                  <a:gd name="T2" fmla="*/ 239 w 239"/>
                  <a:gd name="T3" fmla="*/ 57 h 57"/>
                  <a:gd name="T4" fmla="*/ 213 w 239"/>
                  <a:gd name="T5" fmla="*/ 0 h 57"/>
                  <a:gd name="T6" fmla="*/ 16 w 239"/>
                  <a:gd name="T7" fmla="*/ 0 h 57"/>
                  <a:gd name="T8" fmla="*/ 0 w 239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57">
                    <a:moveTo>
                      <a:pt x="0" y="57"/>
                    </a:moveTo>
                    <a:lnTo>
                      <a:pt x="239" y="57"/>
                    </a:lnTo>
                    <a:lnTo>
                      <a:pt x="213" y="0"/>
                    </a:lnTo>
                    <a:lnTo>
                      <a:pt x="16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92E2"/>
                  </a:solidFill>
                </a:endParaRPr>
              </a:p>
            </p:txBody>
          </p:sp>
        </p:grpSp>
      </p:grpSp>
      <p:grpSp>
        <p:nvGrpSpPr>
          <p:cNvPr id="261" name="Groupe 260"/>
          <p:cNvGrpSpPr/>
          <p:nvPr/>
        </p:nvGrpSpPr>
        <p:grpSpPr>
          <a:xfrm>
            <a:off x="3598537" y="3577666"/>
            <a:ext cx="578338" cy="578338"/>
            <a:chOff x="3598537" y="3577666"/>
            <a:chExt cx="578338" cy="578338"/>
          </a:xfrm>
        </p:grpSpPr>
        <p:sp>
          <p:nvSpPr>
            <p:cNvPr id="214" name="Rounded Rectangle 45"/>
            <p:cNvSpPr/>
            <p:nvPr/>
          </p:nvSpPr>
          <p:spPr bwMode="auto">
            <a:xfrm>
              <a:off x="3598537" y="3577666"/>
              <a:ext cx="578338" cy="57833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6" name="Freeform 34"/>
            <p:cNvSpPr>
              <a:spLocks noEditPoints="1"/>
            </p:cNvSpPr>
            <p:nvPr/>
          </p:nvSpPr>
          <p:spPr bwMode="auto">
            <a:xfrm>
              <a:off x="3766447" y="3743541"/>
              <a:ext cx="271045" cy="263252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3" name="Groupe 262"/>
          <p:cNvGrpSpPr/>
          <p:nvPr/>
        </p:nvGrpSpPr>
        <p:grpSpPr>
          <a:xfrm>
            <a:off x="3598537" y="4905810"/>
            <a:ext cx="578338" cy="578338"/>
            <a:chOff x="3598537" y="4905810"/>
            <a:chExt cx="578338" cy="578338"/>
          </a:xfrm>
        </p:grpSpPr>
        <p:sp>
          <p:nvSpPr>
            <p:cNvPr id="218" name="Rounded Rectangle 57"/>
            <p:cNvSpPr/>
            <p:nvPr/>
          </p:nvSpPr>
          <p:spPr bwMode="auto">
            <a:xfrm>
              <a:off x="3598537" y="4905810"/>
              <a:ext cx="578338" cy="578338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7" name="Freeform 143"/>
            <p:cNvSpPr>
              <a:spLocks noEditPoints="1"/>
            </p:cNvSpPr>
            <p:nvPr/>
          </p:nvSpPr>
          <p:spPr bwMode="auto">
            <a:xfrm>
              <a:off x="3729749" y="5049568"/>
              <a:ext cx="315914" cy="315914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28" name="Freeform 144"/>
            <p:cNvSpPr>
              <a:spLocks noEditPoints="1"/>
            </p:cNvSpPr>
            <p:nvPr/>
          </p:nvSpPr>
          <p:spPr bwMode="auto">
            <a:xfrm>
              <a:off x="3819414" y="5138190"/>
              <a:ext cx="137626" cy="138669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29" name="Freeform 145"/>
            <p:cNvSpPr>
              <a:spLocks noEditPoints="1"/>
            </p:cNvSpPr>
            <p:nvPr/>
          </p:nvSpPr>
          <p:spPr bwMode="auto">
            <a:xfrm>
              <a:off x="3848608" y="5167384"/>
              <a:ext cx="79239" cy="79239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235" name="Group 20"/>
          <p:cNvGrpSpPr/>
          <p:nvPr/>
        </p:nvGrpSpPr>
        <p:grpSpPr>
          <a:xfrm>
            <a:off x="4286534" y="1819258"/>
            <a:ext cx="189437" cy="188871"/>
            <a:chOff x="2120810" y="2447154"/>
            <a:chExt cx="389414" cy="388251"/>
          </a:xfrm>
          <a:solidFill>
            <a:schemeClr val="bg1">
              <a:lumMod val="50000"/>
            </a:schemeClr>
          </a:solidFill>
        </p:grpSpPr>
        <p:sp>
          <p:nvSpPr>
            <p:cNvPr id="236" name="Oval 21"/>
            <p:cNvSpPr>
              <a:spLocks noChangeArrowheads="1"/>
            </p:cNvSpPr>
            <p:nvPr/>
          </p:nvSpPr>
          <p:spPr bwMode="auto">
            <a:xfrm>
              <a:off x="2228990" y="2555414"/>
              <a:ext cx="171377" cy="1717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2"/>
            <p:cNvSpPr>
              <a:spLocks noEditPoints="1"/>
            </p:cNvSpPr>
            <p:nvPr/>
          </p:nvSpPr>
          <p:spPr bwMode="auto">
            <a:xfrm>
              <a:off x="2120810" y="2447154"/>
              <a:ext cx="389414" cy="388251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9" name="Group 20"/>
          <p:cNvGrpSpPr/>
          <p:nvPr/>
        </p:nvGrpSpPr>
        <p:grpSpPr>
          <a:xfrm>
            <a:off x="4286534" y="3117193"/>
            <a:ext cx="189437" cy="188871"/>
            <a:chOff x="2120810" y="2447154"/>
            <a:chExt cx="389414" cy="388251"/>
          </a:xfrm>
          <a:solidFill>
            <a:schemeClr val="bg1">
              <a:lumMod val="50000"/>
            </a:schemeClr>
          </a:solidFill>
        </p:grpSpPr>
        <p:sp>
          <p:nvSpPr>
            <p:cNvPr id="240" name="Oval 21"/>
            <p:cNvSpPr>
              <a:spLocks noChangeArrowheads="1"/>
            </p:cNvSpPr>
            <p:nvPr/>
          </p:nvSpPr>
          <p:spPr bwMode="auto">
            <a:xfrm>
              <a:off x="2228990" y="2555414"/>
              <a:ext cx="171377" cy="1717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2"/>
            <p:cNvSpPr>
              <a:spLocks noEditPoints="1"/>
            </p:cNvSpPr>
            <p:nvPr/>
          </p:nvSpPr>
          <p:spPr bwMode="auto">
            <a:xfrm>
              <a:off x="2120810" y="2447154"/>
              <a:ext cx="389414" cy="388251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3" name="Group 20"/>
          <p:cNvGrpSpPr/>
          <p:nvPr/>
        </p:nvGrpSpPr>
        <p:grpSpPr>
          <a:xfrm>
            <a:off x="4283236" y="3769583"/>
            <a:ext cx="189437" cy="188871"/>
            <a:chOff x="2120810" y="2447154"/>
            <a:chExt cx="389414" cy="388251"/>
          </a:xfrm>
          <a:solidFill>
            <a:schemeClr val="bg1">
              <a:lumMod val="50000"/>
            </a:schemeClr>
          </a:solidFill>
        </p:grpSpPr>
        <p:sp>
          <p:nvSpPr>
            <p:cNvPr id="244" name="Oval 21"/>
            <p:cNvSpPr>
              <a:spLocks noChangeArrowheads="1"/>
            </p:cNvSpPr>
            <p:nvPr/>
          </p:nvSpPr>
          <p:spPr bwMode="auto">
            <a:xfrm>
              <a:off x="2228990" y="2555414"/>
              <a:ext cx="171377" cy="1717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2"/>
            <p:cNvSpPr>
              <a:spLocks noEditPoints="1"/>
            </p:cNvSpPr>
            <p:nvPr/>
          </p:nvSpPr>
          <p:spPr bwMode="auto">
            <a:xfrm>
              <a:off x="2120810" y="2447154"/>
              <a:ext cx="389414" cy="388251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7" name="Group 20"/>
          <p:cNvGrpSpPr/>
          <p:nvPr/>
        </p:nvGrpSpPr>
        <p:grpSpPr>
          <a:xfrm>
            <a:off x="4287085" y="4422472"/>
            <a:ext cx="189437" cy="188871"/>
            <a:chOff x="2120810" y="2447154"/>
            <a:chExt cx="389414" cy="388251"/>
          </a:xfrm>
          <a:solidFill>
            <a:schemeClr val="bg1">
              <a:lumMod val="50000"/>
            </a:schemeClr>
          </a:solidFill>
        </p:grpSpPr>
        <p:sp>
          <p:nvSpPr>
            <p:cNvPr id="248" name="Oval 21"/>
            <p:cNvSpPr>
              <a:spLocks noChangeArrowheads="1"/>
            </p:cNvSpPr>
            <p:nvPr/>
          </p:nvSpPr>
          <p:spPr bwMode="auto">
            <a:xfrm>
              <a:off x="2228990" y="2555414"/>
              <a:ext cx="171377" cy="1717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2"/>
            <p:cNvSpPr>
              <a:spLocks noEditPoints="1"/>
            </p:cNvSpPr>
            <p:nvPr/>
          </p:nvSpPr>
          <p:spPr bwMode="auto">
            <a:xfrm>
              <a:off x="2120810" y="2447154"/>
              <a:ext cx="389414" cy="388251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0" name="Group 20"/>
          <p:cNvGrpSpPr/>
          <p:nvPr/>
        </p:nvGrpSpPr>
        <p:grpSpPr>
          <a:xfrm>
            <a:off x="4288915" y="5096605"/>
            <a:ext cx="189437" cy="188871"/>
            <a:chOff x="2120810" y="2447154"/>
            <a:chExt cx="389414" cy="388251"/>
          </a:xfrm>
          <a:solidFill>
            <a:schemeClr val="bg1">
              <a:lumMod val="50000"/>
            </a:schemeClr>
          </a:solidFill>
        </p:grpSpPr>
        <p:sp>
          <p:nvSpPr>
            <p:cNvPr id="251" name="Oval 21"/>
            <p:cNvSpPr>
              <a:spLocks noChangeArrowheads="1"/>
            </p:cNvSpPr>
            <p:nvPr/>
          </p:nvSpPr>
          <p:spPr bwMode="auto">
            <a:xfrm>
              <a:off x="2228990" y="2555414"/>
              <a:ext cx="171377" cy="1717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2"/>
            <p:cNvSpPr>
              <a:spLocks noEditPoints="1"/>
            </p:cNvSpPr>
            <p:nvPr/>
          </p:nvSpPr>
          <p:spPr bwMode="auto">
            <a:xfrm>
              <a:off x="2120810" y="2447154"/>
              <a:ext cx="389414" cy="388251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3" name="Group 20"/>
          <p:cNvGrpSpPr/>
          <p:nvPr/>
        </p:nvGrpSpPr>
        <p:grpSpPr>
          <a:xfrm>
            <a:off x="4290803" y="5765872"/>
            <a:ext cx="189437" cy="188871"/>
            <a:chOff x="2120810" y="2447154"/>
            <a:chExt cx="389414" cy="388251"/>
          </a:xfrm>
          <a:solidFill>
            <a:schemeClr val="bg1">
              <a:lumMod val="50000"/>
            </a:schemeClr>
          </a:solidFill>
        </p:grpSpPr>
        <p:sp>
          <p:nvSpPr>
            <p:cNvPr id="254" name="Oval 21"/>
            <p:cNvSpPr>
              <a:spLocks noChangeArrowheads="1"/>
            </p:cNvSpPr>
            <p:nvPr/>
          </p:nvSpPr>
          <p:spPr bwMode="auto">
            <a:xfrm>
              <a:off x="2228990" y="2555414"/>
              <a:ext cx="171377" cy="1717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2"/>
            <p:cNvSpPr>
              <a:spLocks noEditPoints="1"/>
            </p:cNvSpPr>
            <p:nvPr/>
          </p:nvSpPr>
          <p:spPr bwMode="auto">
            <a:xfrm>
              <a:off x="2120810" y="2447154"/>
              <a:ext cx="389414" cy="388251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4" name="Groupe 263"/>
          <p:cNvGrpSpPr/>
          <p:nvPr/>
        </p:nvGrpSpPr>
        <p:grpSpPr>
          <a:xfrm>
            <a:off x="3598537" y="5554627"/>
            <a:ext cx="578338" cy="578338"/>
            <a:chOff x="3598537" y="5554627"/>
            <a:chExt cx="578338" cy="578338"/>
          </a:xfrm>
        </p:grpSpPr>
        <p:sp>
          <p:nvSpPr>
            <p:cNvPr id="230" name="Rounded Rectangle 57"/>
            <p:cNvSpPr/>
            <p:nvPr/>
          </p:nvSpPr>
          <p:spPr bwMode="auto">
            <a:xfrm>
              <a:off x="3598537" y="5554627"/>
              <a:ext cx="578338" cy="578338"/>
            </a:xfrm>
            <a:prstGeom prst="roundRect">
              <a:avLst/>
            </a:prstGeom>
            <a:solidFill>
              <a:srgbClr val="725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725C2B"/>
                </a:solidFill>
              </a:endParaRPr>
            </a:p>
          </p:txBody>
        </p:sp>
        <p:sp>
          <p:nvSpPr>
            <p:cNvPr id="256" name="Freeform 303"/>
            <p:cNvSpPr>
              <a:spLocks noEditPoints="1"/>
            </p:cNvSpPr>
            <p:nvPr/>
          </p:nvSpPr>
          <p:spPr bwMode="auto">
            <a:xfrm>
              <a:off x="3734924" y="5718339"/>
              <a:ext cx="297589" cy="272323"/>
            </a:xfrm>
            <a:custGeom>
              <a:avLst/>
              <a:gdLst>
                <a:gd name="T0" fmla="*/ 45 w 45"/>
                <a:gd name="T1" fmla="*/ 13 h 41"/>
                <a:gd name="T2" fmla="*/ 31 w 45"/>
                <a:gd name="T3" fmla="*/ 24 h 41"/>
                <a:gd name="T4" fmla="*/ 28 w 45"/>
                <a:gd name="T5" fmla="*/ 26 h 41"/>
                <a:gd name="T6" fmla="*/ 26 w 45"/>
                <a:gd name="T7" fmla="*/ 31 h 41"/>
                <a:gd name="T8" fmla="*/ 30 w 45"/>
                <a:gd name="T9" fmla="*/ 34 h 41"/>
                <a:gd name="T10" fmla="*/ 35 w 45"/>
                <a:gd name="T11" fmla="*/ 39 h 41"/>
                <a:gd name="T12" fmla="*/ 35 w 45"/>
                <a:gd name="T13" fmla="*/ 40 h 41"/>
                <a:gd name="T14" fmla="*/ 34 w 45"/>
                <a:gd name="T15" fmla="*/ 41 h 41"/>
                <a:gd name="T16" fmla="*/ 12 w 45"/>
                <a:gd name="T17" fmla="*/ 41 h 41"/>
                <a:gd name="T18" fmla="*/ 11 w 45"/>
                <a:gd name="T19" fmla="*/ 40 h 41"/>
                <a:gd name="T20" fmla="*/ 11 w 45"/>
                <a:gd name="T21" fmla="*/ 39 h 41"/>
                <a:gd name="T22" fmla="*/ 16 w 45"/>
                <a:gd name="T23" fmla="*/ 34 h 41"/>
                <a:gd name="T24" fmla="*/ 19 w 45"/>
                <a:gd name="T25" fmla="*/ 31 h 41"/>
                <a:gd name="T26" fmla="*/ 18 w 45"/>
                <a:gd name="T27" fmla="*/ 26 h 41"/>
                <a:gd name="T28" fmla="*/ 15 w 45"/>
                <a:gd name="T29" fmla="*/ 24 h 41"/>
                <a:gd name="T30" fmla="*/ 0 w 45"/>
                <a:gd name="T31" fmla="*/ 13 h 41"/>
                <a:gd name="T32" fmla="*/ 0 w 45"/>
                <a:gd name="T33" fmla="*/ 9 h 41"/>
                <a:gd name="T34" fmla="*/ 3 w 45"/>
                <a:gd name="T35" fmla="*/ 7 h 41"/>
                <a:gd name="T36" fmla="*/ 11 w 45"/>
                <a:gd name="T37" fmla="*/ 7 h 41"/>
                <a:gd name="T38" fmla="*/ 11 w 45"/>
                <a:gd name="T39" fmla="*/ 4 h 41"/>
                <a:gd name="T40" fmla="*/ 15 w 45"/>
                <a:gd name="T41" fmla="*/ 0 h 41"/>
                <a:gd name="T42" fmla="*/ 31 w 45"/>
                <a:gd name="T43" fmla="*/ 0 h 41"/>
                <a:gd name="T44" fmla="*/ 35 w 45"/>
                <a:gd name="T45" fmla="*/ 4 h 41"/>
                <a:gd name="T46" fmla="*/ 35 w 45"/>
                <a:gd name="T47" fmla="*/ 7 h 41"/>
                <a:gd name="T48" fmla="*/ 43 w 45"/>
                <a:gd name="T49" fmla="*/ 7 h 41"/>
                <a:gd name="T50" fmla="*/ 45 w 45"/>
                <a:gd name="T51" fmla="*/ 9 h 41"/>
                <a:gd name="T52" fmla="*/ 45 w 45"/>
                <a:gd name="T53" fmla="*/ 13 h 41"/>
                <a:gd name="T54" fmla="*/ 11 w 45"/>
                <a:gd name="T55" fmla="*/ 10 h 41"/>
                <a:gd name="T56" fmla="*/ 4 w 45"/>
                <a:gd name="T57" fmla="*/ 10 h 41"/>
                <a:gd name="T58" fmla="*/ 4 w 45"/>
                <a:gd name="T59" fmla="*/ 13 h 41"/>
                <a:gd name="T60" fmla="*/ 13 w 45"/>
                <a:gd name="T61" fmla="*/ 20 h 41"/>
                <a:gd name="T62" fmla="*/ 11 w 45"/>
                <a:gd name="T63" fmla="*/ 10 h 41"/>
                <a:gd name="T64" fmla="*/ 42 w 45"/>
                <a:gd name="T65" fmla="*/ 10 h 41"/>
                <a:gd name="T66" fmla="*/ 35 w 45"/>
                <a:gd name="T67" fmla="*/ 10 h 41"/>
                <a:gd name="T68" fmla="*/ 33 w 45"/>
                <a:gd name="T69" fmla="*/ 20 h 41"/>
                <a:gd name="T70" fmla="*/ 42 w 45"/>
                <a:gd name="T71" fmla="*/ 13 h 41"/>
                <a:gd name="T72" fmla="*/ 42 w 45"/>
                <a:gd name="T73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1">
                  <a:moveTo>
                    <a:pt x="45" y="13"/>
                  </a:moveTo>
                  <a:cubicBezTo>
                    <a:pt x="45" y="18"/>
                    <a:pt x="39" y="24"/>
                    <a:pt x="31" y="24"/>
                  </a:cubicBezTo>
                  <a:cubicBezTo>
                    <a:pt x="29" y="25"/>
                    <a:pt x="28" y="26"/>
                    <a:pt x="28" y="26"/>
                  </a:cubicBezTo>
                  <a:cubicBezTo>
                    <a:pt x="27" y="28"/>
                    <a:pt x="26" y="29"/>
                    <a:pt x="26" y="31"/>
                  </a:cubicBezTo>
                  <a:cubicBezTo>
                    <a:pt x="26" y="33"/>
                    <a:pt x="27" y="34"/>
                    <a:pt x="30" y="34"/>
                  </a:cubicBezTo>
                  <a:cubicBezTo>
                    <a:pt x="32" y="34"/>
                    <a:pt x="35" y="36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1"/>
                    <a:pt x="11" y="41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4"/>
                    <a:pt x="16" y="34"/>
                  </a:cubicBezTo>
                  <a:cubicBezTo>
                    <a:pt x="19" y="34"/>
                    <a:pt x="19" y="33"/>
                    <a:pt x="19" y="31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6"/>
                    <a:pt x="16" y="25"/>
                    <a:pt x="15" y="24"/>
                  </a:cubicBezTo>
                  <a:cubicBezTo>
                    <a:pt x="7" y="24"/>
                    <a:pt x="0" y="18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2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3" y="0"/>
                    <a:pt x="1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5" y="2"/>
                    <a:pt x="35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5" y="8"/>
                    <a:pt x="45" y="9"/>
                  </a:cubicBezTo>
                  <a:lnTo>
                    <a:pt x="45" y="13"/>
                  </a:lnTo>
                  <a:close/>
                  <a:moveTo>
                    <a:pt x="11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5"/>
                    <a:pt x="7" y="19"/>
                    <a:pt x="13" y="20"/>
                  </a:cubicBezTo>
                  <a:cubicBezTo>
                    <a:pt x="12" y="18"/>
                    <a:pt x="11" y="14"/>
                    <a:pt x="11" y="10"/>
                  </a:cubicBezTo>
                  <a:close/>
                  <a:moveTo>
                    <a:pt x="42" y="10"/>
                  </a:moveTo>
                  <a:cubicBezTo>
                    <a:pt x="35" y="10"/>
                    <a:pt x="35" y="10"/>
                    <a:pt x="35" y="10"/>
                  </a:cubicBezTo>
                  <a:cubicBezTo>
                    <a:pt x="35" y="14"/>
                    <a:pt x="34" y="18"/>
                    <a:pt x="33" y="20"/>
                  </a:cubicBezTo>
                  <a:cubicBezTo>
                    <a:pt x="38" y="19"/>
                    <a:pt x="42" y="15"/>
                    <a:pt x="42" y="13"/>
                  </a:cubicBezTo>
                  <a:lnTo>
                    <a:pt x="4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25C2B"/>
                </a:solidFill>
              </a:endParaRPr>
            </a:p>
          </p:txBody>
        </p:sp>
      </p:grpSp>
      <p:grpSp>
        <p:nvGrpSpPr>
          <p:cNvPr id="265" name="Group 45"/>
          <p:cNvGrpSpPr/>
          <p:nvPr/>
        </p:nvGrpSpPr>
        <p:grpSpPr>
          <a:xfrm>
            <a:off x="7637606" y="4382341"/>
            <a:ext cx="2516928" cy="201600"/>
            <a:chOff x="5509125" y="3278192"/>
            <a:chExt cx="4961887" cy="201600"/>
          </a:xfrm>
        </p:grpSpPr>
        <p:sp>
          <p:nvSpPr>
            <p:cNvPr id="266" name="Rounded Rectangle 46"/>
            <p:cNvSpPr/>
            <p:nvPr/>
          </p:nvSpPr>
          <p:spPr>
            <a:xfrm>
              <a:off x="5509125" y="3278193"/>
              <a:ext cx="4961887" cy="201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Rounded Rectangle 47"/>
            <p:cNvSpPr/>
            <p:nvPr/>
          </p:nvSpPr>
          <p:spPr>
            <a:xfrm>
              <a:off x="5509127" y="3278192"/>
              <a:ext cx="2218607" cy="201600"/>
            </a:xfrm>
            <a:prstGeom prst="roundRect">
              <a:avLst>
                <a:gd name="adj" fmla="val 50000"/>
              </a:avLst>
            </a:prstGeom>
            <a:solidFill>
              <a:srgbClr val="E9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268" name="Group 48"/>
          <p:cNvGrpSpPr/>
          <p:nvPr/>
        </p:nvGrpSpPr>
        <p:grpSpPr>
          <a:xfrm>
            <a:off x="7625818" y="5748589"/>
            <a:ext cx="2516928" cy="201172"/>
            <a:chOff x="5509125" y="3915923"/>
            <a:chExt cx="4961887" cy="201172"/>
          </a:xfrm>
        </p:grpSpPr>
        <p:sp>
          <p:nvSpPr>
            <p:cNvPr id="269" name="Rounded Rectangle 49"/>
            <p:cNvSpPr/>
            <p:nvPr/>
          </p:nvSpPr>
          <p:spPr>
            <a:xfrm>
              <a:off x="5509125" y="3915923"/>
              <a:ext cx="4961887" cy="201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Rounded Rectangle 50"/>
            <p:cNvSpPr/>
            <p:nvPr/>
          </p:nvSpPr>
          <p:spPr>
            <a:xfrm>
              <a:off x="5509125" y="3915923"/>
              <a:ext cx="1419412" cy="201172"/>
            </a:xfrm>
            <a:prstGeom prst="roundRect">
              <a:avLst>
                <a:gd name="adj" fmla="val 50000"/>
              </a:avLst>
            </a:prstGeom>
            <a:solidFill>
              <a:srgbClr val="725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25C2B"/>
                </a:solidFill>
              </a:endParaRPr>
            </a:p>
          </p:txBody>
        </p:sp>
      </p:grpSp>
      <p:grpSp>
        <p:nvGrpSpPr>
          <p:cNvPr id="271" name="Group 51"/>
          <p:cNvGrpSpPr/>
          <p:nvPr/>
        </p:nvGrpSpPr>
        <p:grpSpPr>
          <a:xfrm>
            <a:off x="7633097" y="5059273"/>
            <a:ext cx="2516928" cy="201172"/>
            <a:chOff x="5509125" y="4399984"/>
            <a:chExt cx="4961887" cy="201172"/>
          </a:xfrm>
        </p:grpSpPr>
        <p:sp>
          <p:nvSpPr>
            <p:cNvPr id="272" name="Rounded Rectangle 52"/>
            <p:cNvSpPr/>
            <p:nvPr/>
          </p:nvSpPr>
          <p:spPr>
            <a:xfrm>
              <a:off x="5509125" y="4399984"/>
              <a:ext cx="4961887" cy="201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472C4"/>
                </a:solidFill>
              </a:endParaRPr>
            </a:p>
          </p:txBody>
        </p:sp>
        <p:sp>
          <p:nvSpPr>
            <p:cNvPr id="273" name="Rounded Rectangle 53"/>
            <p:cNvSpPr/>
            <p:nvPr/>
          </p:nvSpPr>
          <p:spPr>
            <a:xfrm>
              <a:off x="5509125" y="4399984"/>
              <a:ext cx="1626613" cy="201172"/>
            </a:xfrm>
            <a:prstGeom prst="roundRect">
              <a:avLst>
                <a:gd name="adj" fmla="val 50000"/>
              </a:avLst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472C4"/>
                </a:solidFill>
              </a:endParaRPr>
            </a:p>
          </p:txBody>
        </p:sp>
      </p:grp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</a:t>
            </a:fld>
            <a:endParaRPr lang="en-AU"/>
          </a:p>
        </p:txBody>
      </p:sp>
      <p:pic>
        <p:nvPicPr>
          <p:cNvPr id="116" name="Image 12">
            <a:extLst>
              <a:ext uri="{FF2B5EF4-FFF2-40B4-BE49-F238E27FC236}">
                <a16:creationId xmlns:a16="http://schemas.microsoft.com/office/drawing/2014/main" xmlns="" id="{D7F7144D-3160-47FC-B72B-536CB3E6D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72800" y="0"/>
            <a:ext cx="1124823" cy="1094885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 flipH="1">
            <a:off x="758248" y="2082631"/>
            <a:ext cx="2641462" cy="4107168"/>
            <a:chOff x="14404975" y="6572250"/>
            <a:chExt cx="1101725" cy="1425575"/>
          </a:xfrm>
        </p:grpSpPr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14404975" y="7483475"/>
              <a:ext cx="955675" cy="492125"/>
            </a:xfrm>
            <a:custGeom>
              <a:avLst/>
              <a:gdLst>
                <a:gd name="T0" fmla="*/ 102 w 602"/>
                <a:gd name="T1" fmla="*/ 20 h 310"/>
                <a:gd name="T2" fmla="*/ 102 w 602"/>
                <a:gd name="T3" fmla="*/ 38 h 310"/>
                <a:gd name="T4" fmla="*/ 126 w 602"/>
                <a:gd name="T5" fmla="*/ 24 h 310"/>
                <a:gd name="T6" fmla="*/ 126 w 602"/>
                <a:gd name="T7" fmla="*/ 24 h 310"/>
                <a:gd name="T8" fmla="*/ 316 w 602"/>
                <a:gd name="T9" fmla="*/ 56 h 310"/>
                <a:gd name="T10" fmla="*/ 354 w 602"/>
                <a:gd name="T11" fmla="*/ 54 h 310"/>
                <a:gd name="T12" fmla="*/ 324 w 602"/>
                <a:gd name="T13" fmla="*/ 44 h 310"/>
                <a:gd name="T14" fmla="*/ 308 w 602"/>
                <a:gd name="T15" fmla="*/ 26 h 310"/>
                <a:gd name="T16" fmla="*/ 308 w 602"/>
                <a:gd name="T17" fmla="*/ 14 h 310"/>
                <a:gd name="T18" fmla="*/ 324 w 602"/>
                <a:gd name="T19" fmla="*/ 4 h 310"/>
                <a:gd name="T20" fmla="*/ 386 w 602"/>
                <a:gd name="T21" fmla="*/ 2 h 310"/>
                <a:gd name="T22" fmla="*/ 414 w 602"/>
                <a:gd name="T23" fmla="*/ 10 h 310"/>
                <a:gd name="T24" fmla="*/ 430 w 602"/>
                <a:gd name="T25" fmla="*/ 30 h 310"/>
                <a:gd name="T26" fmla="*/ 408 w 602"/>
                <a:gd name="T27" fmla="*/ 48 h 310"/>
                <a:gd name="T28" fmla="*/ 412 w 602"/>
                <a:gd name="T29" fmla="*/ 54 h 310"/>
                <a:gd name="T30" fmla="*/ 486 w 602"/>
                <a:gd name="T31" fmla="*/ 68 h 310"/>
                <a:gd name="T32" fmla="*/ 516 w 602"/>
                <a:gd name="T33" fmla="*/ 76 h 310"/>
                <a:gd name="T34" fmla="*/ 518 w 602"/>
                <a:gd name="T35" fmla="*/ 76 h 310"/>
                <a:gd name="T36" fmla="*/ 542 w 602"/>
                <a:gd name="T37" fmla="*/ 96 h 310"/>
                <a:gd name="T38" fmla="*/ 568 w 602"/>
                <a:gd name="T39" fmla="*/ 120 h 310"/>
                <a:gd name="T40" fmla="*/ 556 w 602"/>
                <a:gd name="T41" fmla="*/ 130 h 310"/>
                <a:gd name="T42" fmla="*/ 546 w 602"/>
                <a:gd name="T43" fmla="*/ 132 h 310"/>
                <a:gd name="T44" fmla="*/ 538 w 602"/>
                <a:gd name="T45" fmla="*/ 172 h 310"/>
                <a:gd name="T46" fmla="*/ 598 w 602"/>
                <a:gd name="T47" fmla="*/ 288 h 310"/>
                <a:gd name="T48" fmla="*/ 596 w 602"/>
                <a:gd name="T49" fmla="*/ 290 h 310"/>
                <a:gd name="T50" fmla="*/ 602 w 602"/>
                <a:gd name="T51" fmla="*/ 298 h 310"/>
                <a:gd name="T52" fmla="*/ 598 w 602"/>
                <a:gd name="T53" fmla="*/ 302 h 310"/>
                <a:gd name="T54" fmla="*/ 592 w 602"/>
                <a:gd name="T55" fmla="*/ 302 h 310"/>
                <a:gd name="T56" fmla="*/ 576 w 602"/>
                <a:gd name="T57" fmla="*/ 306 h 310"/>
                <a:gd name="T58" fmla="*/ 548 w 602"/>
                <a:gd name="T59" fmla="*/ 310 h 310"/>
                <a:gd name="T60" fmla="*/ 516 w 602"/>
                <a:gd name="T61" fmla="*/ 306 h 310"/>
                <a:gd name="T62" fmla="*/ 518 w 602"/>
                <a:gd name="T63" fmla="*/ 302 h 310"/>
                <a:gd name="T64" fmla="*/ 534 w 602"/>
                <a:gd name="T65" fmla="*/ 296 h 310"/>
                <a:gd name="T66" fmla="*/ 532 w 602"/>
                <a:gd name="T67" fmla="*/ 290 h 310"/>
                <a:gd name="T68" fmla="*/ 460 w 602"/>
                <a:gd name="T69" fmla="*/ 172 h 310"/>
                <a:gd name="T70" fmla="*/ 516 w 602"/>
                <a:gd name="T71" fmla="*/ 288 h 310"/>
                <a:gd name="T72" fmla="*/ 514 w 602"/>
                <a:gd name="T73" fmla="*/ 290 h 310"/>
                <a:gd name="T74" fmla="*/ 520 w 602"/>
                <a:gd name="T75" fmla="*/ 300 h 310"/>
                <a:gd name="T76" fmla="*/ 510 w 602"/>
                <a:gd name="T77" fmla="*/ 302 h 310"/>
                <a:gd name="T78" fmla="*/ 500 w 602"/>
                <a:gd name="T79" fmla="*/ 302 h 310"/>
                <a:gd name="T80" fmla="*/ 486 w 602"/>
                <a:gd name="T81" fmla="*/ 308 h 310"/>
                <a:gd name="T82" fmla="*/ 452 w 602"/>
                <a:gd name="T83" fmla="*/ 308 h 310"/>
                <a:gd name="T84" fmla="*/ 440 w 602"/>
                <a:gd name="T85" fmla="*/ 304 h 310"/>
                <a:gd name="T86" fmla="*/ 452 w 602"/>
                <a:gd name="T87" fmla="*/ 296 h 310"/>
                <a:gd name="T88" fmla="*/ 470 w 602"/>
                <a:gd name="T89" fmla="*/ 290 h 310"/>
                <a:gd name="T90" fmla="*/ 370 w 602"/>
                <a:gd name="T91" fmla="*/ 160 h 310"/>
                <a:gd name="T92" fmla="*/ 314 w 602"/>
                <a:gd name="T93" fmla="*/ 78 h 310"/>
                <a:gd name="T94" fmla="*/ 108 w 602"/>
                <a:gd name="T95" fmla="*/ 40 h 310"/>
                <a:gd name="T96" fmla="*/ 110 w 602"/>
                <a:gd name="T97" fmla="*/ 40 h 310"/>
                <a:gd name="T98" fmla="*/ 20 w 602"/>
                <a:gd name="T99" fmla="*/ 14 h 310"/>
                <a:gd name="T100" fmla="*/ 24 w 602"/>
                <a:gd name="T101" fmla="*/ 16 h 310"/>
                <a:gd name="T102" fmla="*/ 42 w 602"/>
                <a:gd name="T103" fmla="*/ 24 h 310"/>
                <a:gd name="T104" fmla="*/ 44 w 602"/>
                <a:gd name="T105" fmla="*/ 26 h 310"/>
                <a:gd name="T106" fmla="*/ 54 w 602"/>
                <a:gd name="T107" fmla="*/ 28 h 310"/>
                <a:gd name="T108" fmla="*/ 102 w 602"/>
                <a:gd name="T109" fmla="*/ 30 h 310"/>
                <a:gd name="T110" fmla="*/ 92 w 602"/>
                <a:gd name="T111" fmla="*/ 16 h 310"/>
                <a:gd name="T112" fmla="*/ 90 w 602"/>
                <a:gd name="T113" fmla="*/ 16 h 310"/>
                <a:gd name="T114" fmla="*/ 40 w 602"/>
                <a:gd name="T115" fmla="*/ 10 h 310"/>
                <a:gd name="T116" fmla="*/ 4 w 602"/>
                <a:gd name="T117" fmla="*/ 4 h 310"/>
                <a:gd name="T118" fmla="*/ 4 w 602"/>
                <a:gd name="T119" fmla="*/ 8 h 310"/>
                <a:gd name="T120" fmla="*/ 20 w 602"/>
                <a:gd name="T121" fmla="*/ 14 h 310"/>
                <a:gd name="T122" fmla="*/ 102 w 602"/>
                <a:gd name="T123" fmla="*/ 38 h 310"/>
                <a:gd name="T124" fmla="*/ 102 w 602"/>
                <a:gd name="T125" fmla="*/ 3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2" h="310">
                  <a:moveTo>
                    <a:pt x="102" y="30"/>
                  </a:moveTo>
                  <a:lnTo>
                    <a:pt x="110" y="24"/>
                  </a:lnTo>
                  <a:lnTo>
                    <a:pt x="102" y="20"/>
                  </a:lnTo>
                  <a:lnTo>
                    <a:pt x="102" y="30"/>
                  </a:lnTo>
                  <a:lnTo>
                    <a:pt x="102" y="30"/>
                  </a:lnTo>
                  <a:close/>
                  <a:moveTo>
                    <a:pt x="102" y="38"/>
                  </a:moveTo>
                  <a:lnTo>
                    <a:pt x="102" y="30"/>
                  </a:lnTo>
                  <a:lnTo>
                    <a:pt x="112" y="22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34" y="56"/>
                  </a:lnTo>
                  <a:lnTo>
                    <a:pt x="354" y="54"/>
                  </a:lnTo>
                  <a:lnTo>
                    <a:pt x="354" y="54"/>
                  </a:lnTo>
                  <a:lnTo>
                    <a:pt x="342" y="52"/>
                  </a:lnTo>
                  <a:lnTo>
                    <a:pt x="332" y="48"/>
                  </a:lnTo>
                  <a:lnTo>
                    <a:pt x="324" y="44"/>
                  </a:lnTo>
                  <a:lnTo>
                    <a:pt x="316" y="38"/>
                  </a:lnTo>
                  <a:lnTo>
                    <a:pt x="310" y="32"/>
                  </a:lnTo>
                  <a:lnTo>
                    <a:pt x="308" y="26"/>
                  </a:lnTo>
                  <a:lnTo>
                    <a:pt x="306" y="20"/>
                  </a:lnTo>
                  <a:lnTo>
                    <a:pt x="308" y="14"/>
                  </a:lnTo>
                  <a:lnTo>
                    <a:pt x="308" y="14"/>
                  </a:lnTo>
                  <a:lnTo>
                    <a:pt x="310" y="10"/>
                  </a:lnTo>
                  <a:lnTo>
                    <a:pt x="314" y="6"/>
                  </a:lnTo>
                  <a:lnTo>
                    <a:pt x="324" y="4"/>
                  </a:lnTo>
                  <a:lnTo>
                    <a:pt x="334" y="2"/>
                  </a:lnTo>
                  <a:lnTo>
                    <a:pt x="360" y="0"/>
                  </a:lnTo>
                  <a:lnTo>
                    <a:pt x="386" y="2"/>
                  </a:lnTo>
                  <a:lnTo>
                    <a:pt x="386" y="2"/>
                  </a:lnTo>
                  <a:lnTo>
                    <a:pt x="402" y="6"/>
                  </a:lnTo>
                  <a:lnTo>
                    <a:pt x="414" y="10"/>
                  </a:lnTo>
                  <a:lnTo>
                    <a:pt x="422" y="16"/>
                  </a:lnTo>
                  <a:lnTo>
                    <a:pt x="428" y="24"/>
                  </a:lnTo>
                  <a:lnTo>
                    <a:pt x="430" y="30"/>
                  </a:lnTo>
                  <a:lnTo>
                    <a:pt x="428" y="36"/>
                  </a:lnTo>
                  <a:lnTo>
                    <a:pt x="420" y="42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54"/>
                  </a:lnTo>
                  <a:lnTo>
                    <a:pt x="412" y="54"/>
                  </a:lnTo>
                  <a:lnTo>
                    <a:pt x="460" y="62"/>
                  </a:lnTo>
                  <a:lnTo>
                    <a:pt x="486" y="68"/>
                  </a:lnTo>
                  <a:lnTo>
                    <a:pt x="508" y="72"/>
                  </a:lnTo>
                  <a:lnTo>
                    <a:pt x="508" y="72"/>
                  </a:lnTo>
                  <a:lnTo>
                    <a:pt x="516" y="76"/>
                  </a:lnTo>
                  <a:lnTo>
                    <a:pt x="516" y="76"/>
                  </a:lnTo>
                  <a:lnTo>
                    <a:pt x="518" y="76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8"/>
                  </a:lnTo>
                  <a:lnTo>
                    <a:pt x="542" y="96"/>
                  </a:lnTo>
                  <a:lnTo>
                    <a:pt x="568" y="118"/>
                  </a:lnTo>
                  <a:lnTo>
                    <a:pt x="568" y="118"/>
                  </a:lnTo>
                  <a:lnTo>
                    <a:pt x="568" y="120"/>
                  </a:lnTo>
                  <a:lnTo>
                    <a:pt x="568" y="124"/>
                  </a:lnTo>
                  <a:lnTo>
                    <a:pt x="564" y="126"/>
                  </a:lnTo>
                  <a:lnTo>
                    <a:pt x="556" y="130"/>
                  </a:lnTo>
                  <a:lnTo>
                    <a:pt x="556" y="130"/>
                  </a:lnTo>
                  <a:lnTo>
                    <a:pt x="556" y="130"/>
                  </a:lnTo>
                  <a:lnTo>
                    <a:pt x="546" y="132"/>
                  </a:lnTo>
                  <a:lnTo>
                    <a:pt x="528" y="132"/>
                  </a:lnTo>
                  <a:lnTo>
                    <a:pt x="520" y="132"/>
                  </a:lnTo>
                  <a:lnTo>
                    <a:pt x="538" y="172"/>
                  </a:lnTo>
                  <a:lnTo>
                    <a:pt x="538" y="172"/>
                  </a:lnTo>
                  <a:lnTo>
                    <a:pt x="532" y="172"/>
                  </a:lnTo>
                  <a:lnTo>
                    <a:pt x="598" y="288"/>
                  </a:lnTo>
                  <a:lnTo>
                    <a:pt x="598" y="288"/>
                  </a:lnTo>
                  <a:lnTo>
                    <a:pt x="598" y="290"/>
                  </a:lnTo>
                  <a:lnTo>
                    <a:pt x="596" y="290"/>
                  </a:lnTo>
                  <a:lnTo>
                    <a:pt x="596" y="290"/>
                  </a:lnTo>
                  <a:lnTo>
                    <a:pt x="602" y="298"/>
                  </a:lnTo>
                  <a:lnTo>
                    <a:pt x="602" y="298"/>
                  </a:lnTo>
                  <a:lnTo>
                    <a:pt x="602" y="300"/>
                  </a:lnTo>
                  <a:lnTo>
                    <a:pt x="598" y="302"/>
                  </a:lnTo>
                  <a:lnTo>
                    <a:pt x="598" y="302"/>
                  </a:lnTo>
                  <a:lnTo>
                    <a:pt x="594" y="302"/>
                  </a:lnTo>
                  <a:lnTo>
                    <a:pt x="592" y="302"/>
                  </a:lnTo>
                  <a:lnTo>
                    <a:pt x="592" y="302"/>
                  </a:lnTo>
                  <a:lnTo>
                    <a:pt x="586" y="304"/>
                  </a:lnTo>
                  <a:lnTo>
                    <a:pt x="576" y="306"/>
                  </a:lnTo>
                  <a:lnTo>
                    <a:pt x="576" y="306"/>
                  </a:lnTo>
                  <a:lnTo>
                    <a:pt x="566" y="310"/>
                  </a:lnTo>
                  <a:lnTo>
                    <a:pt x="548" y="310"/>
                  </a:lnTo>
                  <a:lnTo>
                    <a:pt x="548" y="310"/>
                  </a:lnTo>
                  <a:lnTo>
                    <a:pt x="528" y="310"/>
                  </a:lnTo>
                  <a:lnTo>
                    <a:pt x="520" y="308"/>
                  </a:lnTo>
                  <a:lnTo>
                    <a:pt x="516" y="306"/>
                  </a:lnTo>
                  <a:lnTo>
                    <a:pt x="516" y="306"/>
                  </a:lnTo>
                  <a:lnTo>
                    <a:pt x="516" y="304"/>
                  </a:lnTo>
                  <a:lnTo>
                    <a:pt x="518" y="302"/>
                  </a:lnTo>
                  <a:lnTo>
                    <a:pt x="528" y="298"/>
                  </a:lnTo>
                  <a:lnTo>
                    <a:pt x="528" y="298"/>
                  </a:lnTo>
                  <a:lnTo>
                    <a:pt x="534" y="296"/>
                  </a:lnTo>
                  <a:lnTo>
                    <a:pt x="540" y="292"/>
                  </a:lnTo>
                  <a:lnTo>
                    <a:pt x="540" y="292"/>
                  </a:lnTo>
                  <a:lnTo>
                    <a:pt x="532" y="290"/>
                  </a:lnTo>
                  <a:lnTo>
                    <a:pt x="526" y="288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48" y="172"/>
                  </a:lnTo>
                  <a:lnTo>
                    <a:pt x="516" y="288"/>
                  </a:lnTo>
                  <a:lnTo>
                    <a:pt x="516" y="288"/>
                  </a:lnTo>
                  <a:lnTo>
                    <a:pt x="516" y="290"/>
                  </a:lnTo>
                  <a:lnTo>
                    <a:pt x="514" y="290"/>
                  </a:lnTo>
                  <a:lnTo>
                    <a:pt x="514" y="290"/>
                  </a:lnTo>
                  <a:lnTo>
                    <a:pt x="520" y="296"/>
                  </a:lnTo>
                  <a:lnTo>
                    <a:pt x="520" y="296"/>
                  </a:lnTo>
                  <a:lnTo>
                    <a:pt x="520" y="300"/>
                  </a:lnTo>
                  <a:lnTo>
                    <a:pt x="516" y="302"/>
                  </a:lnTo>
                  <a:lnTo>
                    <a:pt x="516" y="302"/>
                  </a:lnTo>
                  <a:lnTo>
                    <a:pt x="510" y="302"/>
                  </a:lnTo>
                  <a:lnTo>
                    <a:pt x="508" y="302"/>
                  </a:lnTo>
                  <a:lnTo>
                    <a:pt x="508" y="302"/>
                  </a:lnTo>
                  <a:lnTo>
                    <a:pt x="500" y="302"/>
                  </a:lnTo>
                  <a:lnTo>
                    <a:pt x="490" y="306"/>
                  </a:lnTo>
                  <a:lnTo>
                    <a:pt x="490" y="306"/>
                  </a:lnTo>
                  <a:lnTo>
                    <a:pt x="486" y="308"/>
                  </a:lnTo>
                  <a:lnTo>
                    <a:pt x="474" y="308"/>
                  </a:lnTo>
                  <a:lnTo>
                    <a:pt x="474" y="308"/>
                  </a:lnTo>
                  <a:lnTo>
                    <a:pt x="452" y="308"/>
                  </a:lnTo>
                  <a:lnTo>
                    <a:pt x="444" y="306"/>
                  </a:lnTo>
                  <a:lnTo>
                    <a:pt x="440" y="304"/>
                  </a:lnTo>
                  <a:lnTo>
                    <a:pt x="440" y="304"/>
                  </a:lnTo>
                  <a:lnTo>
                    <a:pt x="440" y="302"/>
                  </a:lnTo>
                  <a:lnTo>
                    <a:pt x="442" y="300"/>
                  </a:lnTo>
                  <a:lnTo>
                    <a:pt x="452" y="296"/>
                  </a:lnTo>
                  <a:lnTo>
                    <a:pt x="452" y="296"/>
                  </a:lnTo>
                  <a:lnTo>
                    <a:pt x="462" y="294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62" y="286"/>
                  </a:lnTo>
                  <a:lnTo>
                    <a:pt x="370" y="160"/>
                  </a:lnTo>
                  <a:lnTo>
                    <a:pt x="370" y="160"/>
                  </a:lnTo>
                  <a:lnTo>
                    <a:pt x="362" y="158"/>
                  </a:lnTo>
                  <a:lnTo>
                    <a:pt x="314" y="78"/>
                  </a:lnTo>
                  <a:lnTo>
                    <a:pt x="314" y="78"/>
                  </a:lnTo>
                  <a:lnTo>
                    <a:pt x="314" y="78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0" y="40"/>
                  </a:lnTo>
                  <a:lnTo>
                    <a:pt x="102" y="38"/>
                  </a:lnTo>
                  <a:close/>
                  <a:moveTo>
                    <a:pt x="20" y="14"/>
                  </a:moveTo>
                  <a:lnTo>
                    <a:pt x="20" y="14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4" y="26"/>
                  </a:lnTo>
                  <a:lnTo>
                    <a:pt x="48" y="26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76" y="32"/>
                  </a:lnTo>
                  <a:lnTo>
                    <a:pt x="98" y="34"/>
                  </a:lnTo>
                  <a:lnTo>
                    <a:pt x="102" y="30"/>
                  </a:lnTo>
                  <a:lnTo>
                    <a:pt x="102" y="20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8" y="16"/>
                  </a:lnTo>
                  <a:lnTo>
                    <a:pt x="40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0" y="14"/>
                  </a:lnTo>
                  <a:lnTo>
                    <a:pt x="20" y="14"/>
                  </a:lnTo>
                  <a:close/>
                  <a:moveTo>
                    <a:pt x="102" y="30"/>
                  </a:moveTo>
                  <a:lnTo>
                    <a:pt x="102" y="38"/>
                  </a:lnTo>
                  <a:lnTo>
                    <a:pt x="96" y="38"/>
                  </a:lnTo>
                  <a:lnTo>
                    <a:pt x="102" y="30"/>
                  </a:lnTo>
                  <a:lnTo>
                    <a:pt x="102" y="30"/>
                  </a:lnTo>
                  <a:close/>
                  <a:moveTo>
                    <a:pt x="42" y="24"/>
                  </a:moveTo>
                  <a:lnTo>
                    <a:pt x="42" y="24"/>
                  </a:lnTo>
                  <a:close/>
                </a:path>
              </a:pathLst>
            </a:custGeom>
            <a:solidFill>
              <a:srgbClr val="102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14566900" y="7515225"/>
              <a:ext cx="12700" cy="15875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4 h 10"/>
                <a:gd name="T4" fmla="*/ 0 w 8"/>
                <a:gd name="T5" fmla="*/ 0 h 10"/>
                <a:gd name="T6" fmla="*/ 0 w 8"/>
                <a:gd name="T7" fmla="*/ 10 h 10"/>
                <a:gd name="T8" fmla="*/ 0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14566900" y="7483475"/>
              <a:ext cx="793750" cy="492125"/>
            </a:xfrm>
            <a:custGeom>
              <a:avLst/>
              <a:gdLst>
                <a:gd name="T0" fmla="*/ 10 w 500"/>
                <a:gd name="T1" fmla="*/ 22 h 310"/>
                <a:gd name="T2" fmla="*/ 24 w 500"/>
                <a:gd name="T3" fmla="*/ 24 h 310"/>
                <a:gd name="T4" fmla="*/ 214 w 500"/>
                <a:gd name="T5" fmla="*/ 56 h 310"/>
                <a:gd name="T6" fmla="*/ 252 w 500"/>
                <a:gd name="T7" fmla="*/ 54 h 310"/>
                <a:gd name="T8" fmla="*/ 230 w 500"/>
                <a:gd name="T9" fmla="*/ 48 h 310"/>
                <a:gd name="T10" fmla="*/ 208 w 500"/>
                <a:gd name="T11" fmla="*/ 32 h 310"/>
                <a:gd name="T12" fmla="*/ 206 w 500"/>
                <a:gd name="T13" fmla="*/ 14 h 310"/>
                <a:gd name="T14" fmla="*/ 212 w 500"/>
                <a:gd name="T15" fmla="*/ 6 h 310"/>
                <a:gd name="T16" fmla="*/ 258 w 500"/>
                <a:gd name="T17" fmla="*/ 0 h 310"/>
                <a:gd name="T18" fmla="*/ 300 w 500"/>
                <a:gd name="T19" fmla="*/ 6 h 310"/>
                <a:gd name="T20" fmla="*/ 326 w 500"/>
                <a:gd name="T21" fmla="*/ 24 h 310"/>
                <a:gd name="T22" fmla="*/ 318 w 500"/>
                <a:gd name="T23" fmla="*/ 42 h 310"/>
                <a:gd name="T24" fmla="*/ 306 w 500"/>
                <a:gd name="T25" fmla="*/ 48 h 310"/>
                <a:gd name="T26" fmla="*/ 358 w 500"/>
                <a:gd name="T27" fmla="*/ 62 h 310"/>
                <a:gd name="T28" fmla="*/ 406 w 500"/>
                <a:gd name="T29" fmla="*/ 72 h 310"/>
                <a:gd name="T30" fmla="*/ 416 w 500"/>
                <a:gd name="T31" fmla="*/ 76 h 310"/>
                <a:gd name="T32" fmla="*/ 416 w 500"/>
                <a:gd name="T33" fmla="*/ 78 h 310"/>
                <a:gd name="T34" fmla="*/ 466 w 500"/>
                <a:gd name="T35" fmla="*/ 118 h 310"/>
                <a:gd name="T36" fmla="*/ 462 w 500"/>
                <a:gd name="T37" fmla="*/ 126 h 310"/>
                <a:gd name="T38" fmla="*/ 454 w 500"/>
                <a:gd name="T39" fmla="*/ 130 h 310"/>
                <a:gd name="T40" fmla="*/ 418 w 500"/>
                <a:gd name="T41" fmla="*/ 132 h 310"/>
                <a:gd name="T42" fmla="*/ 430 w 500"/>
                <a:gd name="T43" fmla="*/ 172 h 310"/>
                <a:gd name="T44" fmla="*/ 496 w 500"/>
                <a:gd name="T45" fmla="*/ 290 h 310"/>
                <a:gd name="T46" fmla="*/ 500 w 500"/>
                <a:gd name="T47" fmla="*/ 298 h 310"/>
                <a:gd name="T48" fmla="*/ 496 w 500"/>
                <a:gd name="T49" fmla="*/ 302 h 310"/>
                <a:gd name="T50" fmla="*/ 490 w 500"/>
                <a:gd name="T51" fmla="*/ 302 h 310"/>
                <a:gd name="T52" fmla="*/ 474 w 500"/>
                <a:gd name="T53" fmla="*/ 306 h 310"/>
                <a:gd name="T54" fmla="*/ 446 w 500"/>
                <a:gd name="T55" fmla="*/ 310 h 310"/>
                <a:gd name="T56" fmla="*/ 418 w 500"/>
                <a:gd name="T57" fmla="*/ 308 h 310"/>
                <a:gd name="T58" fmla="*/ 414 w 500"/>
                <a:gd name="T59" fmla="*/ 304 h 310"/>
                <a:gd name="T60" fmla="*/ 426 w 500"/>
                <a:gd name="T61" fmla="*/ 298 h 310"/>
                <a:gd name="T62" fmla="*/ 438 w 500"/>
                <a:gd name="T63" fmla="*/ 292 h 310"/>
                <a:gd name="T64" fmla="*/ 358 w 500"/>
                <a:gd name="T65" fmla="*/ 172 h 310"/>
                <a:gd name="T66" fmla="*/ 414 w 500"/>
                <a:gd name="T67" fmla="*/ 288 h 310"/>
                <a:gd name="T68" fmla="*/ 412 w 500"/>
                <a:gd name="T69" fmla="*/ 290 h 310"/>
                <a:gd name="T70" fmla="*/ 418 w 500"/>
                <a:gd name="T71" fmla="*/ 296 h 310"/>
                <a:gd name="T72" fmla="*/ 414 w 500"/>
                <a:gd name="T73" fmla="*/ 302 h 310"/>
                <a:gd name="T74" fmla="*/ 406 w 500"/>
                <a:gd name="T75" fmla="*/ 302 h 310"/>
                <a:gd name="T76" fmla="*/ 388 w 500"/>
                <a:gd name="T77" fmla="*/ 306 h 310"/>
                <a:gd name="T78" fmla="*/ 372 w 500"/>
                <a:gd name="T79" fmla="*/ 308 h 310"/>
                <a:gd name="T80" fmla="*/ 338 w 500"/>
                <a:gd name="T81" fmla="*/ 304 h 310"/>
                <a:gd name="T82" fmla="*/ 340 w 500"/>
                <a:gd name="T83" fmla="*/ 300 h 310"/>
                <a:gd name="T84" fmla="*/ 360 w 500"/>
                <a:gd name="T85" fmla="*/ 294 h 310"/>
                <a:gd name="T86" fmla="*/ 360 w 500"/>
                <a:gd name="T87" fmla="*/ 286 h 310"/>
                <a:gd name="T88" fmla="*/ 260 w 500"/>
                <a:gd name="T89" fmla="*/ 158 h 310"/>
                <a:gd name="T90" fmla="*/ 212 w 500"/>
                <a:gd name="T91" fmla="*/ 78 h 310"/>
                <a:gd name="T92" fmla="*/ 6 w 500"/>
                <a:gd name="T93" fmla="*/ 4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0" h="310">
                  <a:moveTo>
                    <a:pt x="0" y="38"/>
                  </a:moveTo>
                  <a:lnTo>
                    <a:pt x="0" y="30"/>
                  </a:lnTo>
                  <a:lnTo>
                    <a:pt x="10" y="22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4" y="56"/>
                  </a:lnTo>
                  <a:lnTo>
                    <a:pt x="214" y="56"/>
                  </a:lnTo>
                  <a:lnTo>
                    <a:pt x="214" y="56"/>
                  </a:lnTo>
                  <a:lnTo>
                    <a:pt x="232" y="56"/>
                  </a:lnTo>
                  <a:lnTo>
                    <a:pt x="252" y="54"/>
                  </a:lnTo>
                  <a:lnTo>
                    <a:pt x="252" y="54"/>
                  </a:lnTo>
                  <a:lnTo>
                    <a:pt x="240" y="52"/>
                  </a:lnTo>
                  <a:lnTo>
                    <a:pt x="230" y="48"/>
                  </a:lnTo>
                  <a:lnTo>
                    <a:pt x="222" y="44"/>
                  </a:lnTo>
                  <a:lnTo>
                    <a:pt x="214" y="38"/>
                  </a:lnTo>
                  <a:lnTo>
                    <a:pt x="208" y="32"/>
                  </a:lnTo>
                  <a:lnTo>
                    <a:pt x="206" y="26"/>
                  </a:lnTo>
                  <a:lnTo>
                    <a:pt x="204" y="20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8" y="10"/>
                  </a:lnTo>
                  <a:lnTo>
                    <a:pt x="212" y="6"/>
                  </a:lnTo>
                  <a:lnTo>
                    <a:pt x="222" y="4"/>
                  </a:lnTo>
                  <a:lnTo>
                    <a:pt x="232" y="2"/>
                  </a:lnTo>
                  <a:lnTo>
                    <a:pt x="258" y="0"/>
                  </a:lnTo>
                  <a:lnTo>
                    <a:pt x="284" y="2"/>
                  </a:lnTo>
                  <a:lnTo>
                    <a:pt x="284" y="2"/>
                  </a:lnTo>
                  <a:lnTo>
                    <a:pt x="300" y="6"/>
                  </a:lnTo>
                  <a:lnTo>
                    <a:pt x="312" y="10"/>
                  </a:lnTo>
                  <a:lnTo>
                    <a:pt x="320" y="16"/>
                  </a:lnTo>
                  <a:lnTo>
                    <a:pt x="326" y="24"/>
                  </a:lnTo>
                  <a:lnTo>
                    <a:pt x="328" y="30"/>
                  </a:lnTo>
                  <a:lnTo>
                    <a:pt x="326" y="36"/>
                  </a:lnTo>
                  <a:lnTo>
                    <a:pt x="318" y="42"/>
                  </a:lnTo>
                  <a:lnTo>
                    <a:pt x="306" y="48"/>
                  </a:lnTo>
                  <a:lnTo>
                    <a:pt x="306" y="48"/>
                  </a:lnTo>
                  <a:lnTo>
                    <a:pt x="306" y="48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58" y="62"/>
                  </a:lnTo>
                  <a:lnTo>
                    <a:pt x="384" y="68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14" y="76"/>
                  </a:lnTo>
                  <a:lnTo>
                    <a:pt x="414" y="76"/>
                  </a:lnTo>
                  <a:lnTo>
                    <a:pt x="416" y="76"/>
                  </a:lnTo>
                  <a:lnTo>
                    <a:pt x="416" y="76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40" y="96"/>
                  </a:lnTo>
                  <a:lnTo>
                    <a:pt x="466" y="118"/>
                  </a:lnTo>
                  <a:lnTo>
                    <a:pt x="466" y="118"/>
                  </a:lnTo>
                  <a:lnTo>
                    <a:pt x="466" y="120"/>
                  </a:lnTo>
                  <a:lnTo>
                    <a:pt x="466" y="124"/>
                  </a:lnTo>
                  <a:lnTo>
                    <a:pt x="462" y="126"/>
                  </a:lnTo>
                  <a:lnTo>
                    <a:pt x="454" y="130"/>
                  </a:lnTo>
                  <a:lnTo>
                    <a:pt x="454" y="130"/>
                  </a:lnTo>
                  <a:lnTo>
                    <a:pt x="454" y="130"/>
                  </a:lnTo>
                  <a:lnTo>
                    <a:pt x="444" y="132"/>
                  </a:lnTo>
                  <a:lnTo>
                    <a:pt x="426" y="132"/>
                  </a:lnTo>
                  <a:lnTo>
                    <a:pt x="418" y="132"/>
                  </a:lnTo>
                  <a:lnTo>
                    <a:pt x="436" y="172"/>
                  </a:lnTo>
                  <a:lnTo>
                    <a:pt x="436" y="172"/>
                  </a:lnTo>
                  <a:lnTo>
                    <a:pt x="430" y="172"/>
                  </a:lnTo>
                  <a:lnTo>
                    <a:pt x="496" y="288"/>
                  </a:lnTo>
                  <a:lnTo>
                    <a:pt x="496" y="288"/>
                  </a:lnTo>
                  <a:lnTo>
                    <a:pt x="496" y="290"/>
                  </a:lnTo>
                  <a:lnTo>
                    <a:pt x="494" y="290"/>
                  </a:lnTo>
                  <a:lnTo>
                    <a:pt x="494" y="290"/>
                  </a:lnTo>
                  <a:lnTo>
                    <a:pt x="500" y="298"/>
                  </a:lnTo>
                  <a:lnTo>
                    <a:pt x="500" y="298"/>
                  </a:lnTo>
                  <a:lnTo>
                    <a:pt x="500" y="300"/>
                  </a:lnTo>
                  <a:lnTo>
                    <a:pt x="496" y="302"/>
                  </a:lnTo>
                  <a:lnTo>
                    <a:pt x="496" y="302"/>
                  </a:lnTo>
                  <a:lnTo>
                    <a:pt x="492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84" y="304"/>
                  </a:lnTo>
                  <a:lnTo>
                    <a:pt x="474" y="306"/>
                  </a:lnTo>
                  <a:lnTo>
                    <a:pt x="474" y="306"/>
                  </a:lnTo>
                  <a:lnTo>
                    <a:pt x="464" y="310"/>
                  </a:lnTo>
                  <a:lnTo>
                    <a:pt x="446" y="310"/>
                  </a:lnTo>
                  <a:lnTo>
                    <a:pt x="446" y="310"/>
                  </a:lnTo>
                  <a:lnTo>
                    <a:pt x="426" y="310"/>
                  </a:lnTo>
                  <a:lnTo>
                    <a:pt x="418" y="308"/>
                  </a:lnTo>
                  <a:lnTo>
                    <a:pt x="414" y="306"/>
                  </a:lnTo>
                  <a:lnTo>
                    <a:pt x="414" y="306"/>
                  </a:lnTo>
                  <a:lnTo>
                    <a:pt x="414" y="304"/>
                  </a:lnTo>
                  <a:lnTo>
                    <a:pt x="416" y="302"/>
                  </a:lnTo>
                  <a:lnTo>
                    <a:pt x="426" y="298"/>
                  </a:lnTo>
                  <a:lnTo>
                    <a:pt x="426" y="298"/>
                  </a:lnTo>
                  <a:lnTo>
                    <a:pt x="432" y="296"/>
                  </a:lnTo>
                  <a:lnTo>
                    <a:pt x="438" y="292"/>
                  </a:lnTo>
                  <a:lnTo>
                    <a:pt x="438" y="292"/>
                  </a:lnTo>
                  <a:lnTo>
                    <a:pt x="430" y="290"/>
                  </a:lnTo>
                  <a:lnTo>
                    <a:pt x="424" y="288"/>
                  </a:lnTo>
                  <a:lnTo>
                    <a:pt x="358" y="172"/>
                  </a:lnTo>
                  <a:lnTo>
                    <a:pt x="358" y="172"/>
                  </a:lnTo>
                  <a:lnTo>
                    <a:pt x="346" y="172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4" y="290"/>
                  </a:lnTo>
                  <a:lnTo>
                    <a:pt x="412" y="290"/>
                  </a:lnTo>
                  <a:lnTo>
                    <a:pt x="412" y="290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300"/>
                  </a:lnTo>
                  <a:lnTo>
                    <a:pt x="414" y="302"/>
                  </a:lnTo>
                  <a:lnTo>
                    <a:pt x="414" y="302"/>
                  </a:lnTo>
                  <a:lnTo>
                    <a:pt x="408" y="302"/>
                  </a:lnTo>
                  <a:lnTo>
                    <a:pt x="406" y="302"/>
                  </a:lnTo>
                  <a:lnTo>
                    <a:pt x="406" y="302"/>
                  </a:lnTo>
                  <a:lnTo>
                    <a:pt x="398" y="302"/>
                  </a:lnTo>
                  <a:lnTo>
                    <a:pt x="388" y="306"/>
                  </a:lnTo>
                  <a:lnTo>
                    <a:pt x="388" y="306"/>
                  </a:lnTo>
                  <a:lnTo>
                    <a:pt x="384" y="308"/>
                  </a:lnTo>
                  <a:lnTo>
                    <a:pt x="372" y="308"/>
                  </a:lnTo>
                  <a:lnTo>
                    <a:pt x="372" y="308"/>
                  </a:lnTo>
                  <a:lnTo>
                    <a:pt x="350" y="308"/>
                  </a:lnTo>
                  <a:lnTo>
                    <a:pt x="342" y="306"/>
                  </a:lnTo>
                  <a:lnTo>
                    <a:pt x="338" y="304"/>
                  </a:lnTo>
                  <a:lnTo>
                    <a:pt x="338" y="304"/>
                  </a:lnTo>
                  <a:lnTo>
                    <a:pt x="338" y="302"/>
                  </a:lnTo>
                  <a:lnTo>
                    <a:pt x="340" y="300"/>
                  </a:lnTo>
                  <a:lnTo>
                    <a:pt x="350" y="296"/>
                  </a:lnTo>
                  <a:lnTo>
                    <a:pt x="350" y="296"/>
                  </a:lnTo>
                  <a:lnTo>
                    <a:pt x="360" y="294"/>
                  </a:lnTo>
                  <a:lnTo>
                    <a:pt x="368" y="290"/>
                  </a:lnTo>
                  <a:lnTo>
                    <a:pt x="368" y="290"/>
                  </a:lnTo>
                  <a:lnTo>
                    <a:pt x="360" y="286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0" y="158"/>
                  </a:lnTo>
                  <a:lnTo>
                    <a:pt x="212" y="78"/>
                  </a:lnTo>
                  <a:lnTo>
                    <a:pt x="212" y="78"/>
                  </a:lnTo>
                  <a:lnTo>
                    <a:pt x="212" y="7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0" y="3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14404975" y="7489825"/>
              <a:ext cx="161925" cy="47625"/>
            </a:xfrm>
            <a:custGeom>
              <a:avLst/>
              <a:gdLst>
                <a:gd name="T0" fmla="*/ 20 w 102"/>
                <a:gd name="T1" fmla="*/ 10 h 30"/>
                <a:gd name="T2" fmla="*/ 20 w 102"/>
                <a:gd name="T3" fmla="*/ 10 h 30"/>
                <a:gd name="T4" fmla="*/ 20 w 102"/>
                <a:gd name="T5" fmla="*/ 10 h 30"/>
                <a:gd name="T6" fmla="*/ 20 w 102"/>
                <a:gd name="T7" fmla="*/ 12 h 30"/>
                <a:gd name="T8" fmla="*/ 24 w 102"/>
                <a:gd name="T9" fmla="*/ 12 h 30"/>
                <a:gd name="T10" fmla="*/ 24 w 102"/>
                <a:gd name="T11" fmla="*/ 12 h 30"/>
                <a:gd name="T12" fmla="*/ 42 w 102"/>
                <a:gd name="T13" fmla="*/ 20 h 30"/>
                <a:gd name="T14" fmla="*/ 42 w 102"/>
                <a:gd name="T15" fmla="*/ 20 h 30"/>
                <a:gd name="T16" fmla="*/ 42 w 102"/>
                <a:gd name="T17" fmla="*/ 20 h 30"/>
                <a:gd name="T18" fmla="*/ 42 w 102"/>
                <a:gd name="T19" fmla="*/ 20 h 30"/>
                <a:gd name="T20" fmla="*/ 44 w 102"/>
                <a:gd name="T21" fmla="*/ 22 h 30"/>
                <a:gd name="T22" fmla="*/ 48 w 102"/>
                <a:gd name="T23" fmla="*/ 22 h 30"/>
                <a:gd name="T24" fmla="*/ 54 w 102"/>
                <a:gd name="T25" fmla="*/ 24 h 30"/>
                <a:gd name="T26" fmla="*/ 54 w 102"/>
                <a:gd name="T27" fmla="*/ 24 h 30"/>
                <a:gd name="T28" fmla="*/ 76 w 102"/>
                <a:gd name="T29" fmla="*/ 28 h 30"/>
                <a:gd name="T30" fmla="*/ 98 w 102"/>
                <a:gd name="T31" fmla="*/ 30 h 30"/>
                <a:gd name="T32" fmla="*/ 102 w 102"/>
                <a:gd name="T33" fmla="*/ 26 h 30"/>
                <a:gd name="T34" fmla="*/ 102 w 102"/>
                <a:gd name="T35" fmla="*/ 16 h 30"/>
                <a:gd name="T36" fmla="*/ 92 w 102"/>
                <a:gd name="T37" fmla="*/ 12 h 30"/>
                <a:gd name="T38" fmla="*/ 92 w 102"/>
                <a:gd name="T39" fmla="*/ 12 h 30"/>
                <a:gd name="T40" fmla="*/ 92 w 102"/>
                <a:gd name="T41" fmla="*/ 12 h 30"/>
                <a:gd name="T42" fmla="*/ 90 w 102"/>
                <a:gd name="T43" fmla="*/ 12 h 30"/>
                <a:gd name="T44" fmla="*/ 90 w 102"/>
                <a:gd name="T45" fmla="*/ 12 h 30"/>
                <a:gd name="T46" fmla="*/ 90 w 102"/>
                <a:gd name="T47" fmla="*/ 12 h 30"/>
                <a:gd name="T48" fmla="*/ 88 w 102"/>
                <a:gd name="T49" fmla="*/ 12 h 30"/>
                <a:gd name="T50" fmla="*/ 40 w 102"/>
                <a:gd name="T51" fmla="*/ 6 h 30"/>
                <a:gd name="T52" fmla="*/ 10 w 102"/>
                <a:gd name="T53" fmla="*/ 0 h 30"/>
                <a:gd name="T54" fmla="*/ 10 w 102"/>
                <a:gd name="T55" fmla="*/ 0 h 30"/>
                <a:gd name="T56" fmla="*/ 4 w 102"/>
                <a:gd name="T57" fmla="*/ 0 h 30"/>
                <a:gd name="T58" fmla="*/ 0 w 102"/>
                <a:gd name="T59" fmla="*/ 2 h 30"/>
                <a:gd name="T60" fmla="*/ 0 w 102"/>
                <a:gd name="T61" fmla="*/ 2 h 30"/>
                <a:gd name="T62" fmla="*/ 4 w 102"/>
                <a:gd name="T63" fmla="*/ 4 h 30"/>
                <a:gd name="T64" fmla="*/ 24 w 102"/>
                <a:gd name="T65" fmla="*/ 8 h 30"/>
                <a:gd name="T66" fmla="*/ 24 w 102"/>
                <a:gd name="T67" fmla="*/ 8 h 30"/>
                <a:gd name="T68" fmla="*/ 20 w 102"/>
                <a:gd name="T69" fmla="*/ 10 h 30"/>
                <a:gd name="T70" fmla="*/ 20 w 102"/>
                <a:gd name="T7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30">
                  <a:moveTo>
                    <a:pt x="20" y="10"/>
                  </a:moveTo>
                  <a:lnTo>
                    <a:pt x="20" y="10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22"/>
                  </a:lnTo>
                  <a:lnTo>
                    <a:pt x="48" y="22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76" y="28"/>
                  </a:lnTo>
                  <a:lnTo>
                    <a:pt x="98" y="30"/>
                  </a:lnTo>
                  <a:lnTo>
                    <a:pt x="102" y="26"/>
                  </a:lnTo>
                  <a:lnTo>
                    <a:pt x="102" y="16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8" y="12"/>
                  </a:lnTo>
                  <a:lnTo>
                    <a:pt x="40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4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0" y="10"/>
                  </a:lnTo>
                  <a:lnTo>
                    <a:pt x="20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14557375" y="7531100"/>
              <a:ext cx="9525" cy="12700"/>
            </a:xfrm>
            <a:custGeom>
              <a:avLst/>
              <a:gdLst>
                <a:gd name="T0" fmla="*/ 6 w 6"/>
                <a:gd name="T1" fmla="*/ 0 h 8"/>
                <a:gd name="T2" fmla="*/ 6 w 6"/>
                <a:gd name="T3" fmla="*/ 8 h 8"/>
                <a:gd name="T4" fmla="*/ 0 w 6"/>
                <a:gd name="T5" fmla="*/ 8 h 8"/>
                <a:gd name="T6" fmla="*/ 6 w 6"/>
                <a:gd name="T7" fmla="*/ 0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8"/>
                  </a:lnTo>
                  <a:lnTo>
                    <a:pt x="0" y="8"/>
                  </a:lnTo>
                  <a:lnTo>
                    <a:pt x="6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3" name="Line 86"/>
            <p:cNvSpPr>
              <a:spLocks noChangeShapeType="1"/>
            </p:cNvSpPr>
            <p:nvPr/>
          </p:nvSpPr>
          <p:spPr bwMode="auto">
            <a:xfrm>
              <a:off x="14471650" y="75215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15249525" y="7877175"/>
              <a:ext cx="142875" cy="120650"/>
            </a:xfrm>
            <a:custGeom>
              <a:avLst/>
              <a:gdLst>
                <a:gd name="T0" fmla="*/ 84 w 90"/>
                <a:gd name="T1" fmla="*/ 0 h 76"/>
                <a:gd name="T2" fmla="*/ 84 w 90"/>
                <a:gd name="T3" fmla="*/ 0 h 76"/>
                <a:gd name="T4" fmla="*/ 86 w 90"/>
                <a:gd name="T5" fmla="*/ 8 h 76"/>
                <a:gd name="T6" fmla="*/ 90 w 90"/>
                <a:gd name="T7" fmla="*/ 16 h 76"/>
                <a:gd name="T8" fmla="*/ 90 w 90"/>
                <a:gd name="T9" fmla="*/ 36 h 76"/>
                <a:gd name="T10" fmla="*/ 90 w 90"/>
                <a:gd name="T11" fmla="*/ 36 h 76"/>
                <a:gd name="T12" fmla="*/ 90 w 90"/>
                <a:gd name="T13" fmla="*/ 46 h 76"/>
                <a:gd name="T14" fmla="*/ 88 w 90"/>
                <a:gd name="T15" fmla="*/ 48 h 76"/>
                <a:gd name="T16" fmla="*/ 86 w 90"/>
                <a:gd name="T17" fmla="*/ 50 h 76"/>
                <a:gd name="T18" fmla="*/ 86 w 90"/>
                <a:gd name="T19" fmla="*/ 50 h 76"/>
                <a:gd name="T20" fmla="*/ 80 w 90"/>
                <a:gd name="T21" fmla="*/ 52 h 76"/>
                <a:gd name="T22" fmla="*/ 78 w 90"/>
                <a:gd name="T23" fmla="*/ 52 h 76"/>
                <a:gd name="T24" fmla="*/ 78 w 90"/>
                <a:gd name="T25" fmla="*/ 52 h 76"/>
                <a:gd name="T26" fmla="*/ 78 w 90"/>
                <a:gd name="T27" fmla="*/ 52 h 76"/>
                <a:gd name="T28" fmla="*/ 76 w 90"/>
                <a:gd name="T29" fmla="*/ 52 h 76"/>
                <a:gd name="T30" fmla="*/ 70 w 90"/>
                <a:gd name="T31" fmla="*/ 56 h 76"/>
                <a:gd name="T32" fmla="*/ 60 w 90"/>
                <a:gd name="T33" fmla="*/ 64 h 76"/>
                <a:gd name="T34" fmla="*/ 60 w 90"/>
                <a:gd name="T35" fmla="*/ 64 h 76"/>
                <a:gd name="T36" fmla="*/ 48 w 90"/>
                <a:gd name="T37" fmla="*/ 72 h 76"/>
                <a:gd name="T38" fmla="*/ 40 w 90"/>
                <a:gd name="T39" fmla="*/ 74 h 76"/>
                <a:gd name="T40" fmla="*/ 28 w 90"/>
                <a:gd name="T41" fmla="*/ 76 h 76"/>
                <a:gd name="T42" fmla="*/ 28 w 90"/>
                <a:gd name="T43" fmla="*/ 76 h 76"/>
                <a:gd name="T44" fmla="*/ 18 w 90"/>
                <a:gd name="T45" fmla="*/ 76 h 76"/>
                <a:gd name="T46" fmla="*/ 8 w 90"/>
                <a:gd name="T47" fmla="*/ 74 h 76"/>
                <a:gd name="T48" fmla="*/ 2 w 90"/>
                <a:gd name="T49" fmla="*/ 70 h 76"/>
                <a:gd name="T50" fmla="*/ 2 w 90"/>
                <a:gd name="T51" fmla="*/ 68 h 76"/>
                <a:gd name="T52" fmla="*/ 0 w 90"/>
                <a:gd name="T53" fmla="*/ 64 h 76"/>
                <a:gd name="T54" fmla="*/ 0 w 90"/>
                <a:gd name="T55" fmla="*/ 64 h 76"/>
                <a:gd name="T56" fmla="*/ 2 w 90"/>
                <a:gd name="T57" fmla="*/ 58 h 76"/>
                <a:gd name="T58" fmla="*/ 4 w 90"/>
                <a:gd name="T59" fmla="*/ 52 h 76"/>
                <a:gd name="T60" fmla="*/ 16 w 90"/>
                <a:gd name="T61" fmla="*/ 42 h 76"/>
                <a:gd name="T62" fmla="*/ 16 w 90"/>
                <a:gd name="T63" fmla="*/ 42 h 76"/>
                <a:gd name="T64" fmla="*/ 24 w 90"/>
                <a:gd name="T65" fmla="*/ 34 h 76"/>
                <a:gd name="T66" fmla="*/ 32 w 90"/>
                <a:gd name="T67" fmla="*/ 24 h 76"/>
                <a:gd name="T68" fmla="*/ 40 w 90"/>
                <a:gd name="T69" fmla="*/ 6 h 76"/>
                <a:gd name="T70" fmla="*/ 40 w 90"/>
                <a:gd name="T71" fmla="*/ 6 h 76"/>
                <a:gd name="T72" fmla="*/ 44 w 90"/>
                <a:gd name="T73" fmla="*/ 2 h 76"/>
                <a:gd name="T74" fmla="*/ 50 w 90"/>
                <a:gd name="T75" fmla="*/ 2 h 76"/>
                <a:gd name="T76" fmla="*/ 54 w 90"/>
                <a:gd name="T77" fmla="*/ 2 h 76"/>
                <a:gd name="T78" fmla="*/ 58 w 90"/>
                <a:gd name="T79" fmla="*/ 4 h 76"/>
                <a:gd name="T80" fmla="*/ 58 w 90"/>
                <a:gd name="T81" fmla="*/ 4 h 76"/>
                <a:gd name="T82" fmla="*/ 62 w 90"/>
                <a:gd name="T83" fmla="*/ 8 h 76"/>
                <a:gd name="T84" fmla="*/ 66 w 90"/>
                <a:gd name="T85" fmla="*/ 12 h 76"/>
                <a:gd name="T86" fmla="*/ 70 w 90"/>
                <a:gd name="T87" fmla="*/ 16 h 76"/>
                <a:gd name="T88" fmla="*/ 72 w 90"/>
                <a:gd name="T89" fmla="*/ 16 h 76"/>
                <a:gd name="T90" fmla="*/ 74 w 90"/>
                <a:gd name="T91" fmla="*/ 16 h 76"/>
                <a:gd name="T92" fmla="*/ 74 w 90"/>
                <a:gd name="T93" fmla="*/ 16 h 76"/>
                <a:gd name="T94" fmla="*/ 78 w 90"/>
                <a:gd name="T95" fmla="*/ 10 h 76"/>
                <a:gd name="T96" fmla="*/ 82 w 90"/>
                <a:gd name="T97" fmla="*/ 6 h 76"/>
                <a:gd name="T98" fmla="*/ 82 w 90"/>
                <a:gd name="T99" fmla="*/ 0 h 76"/>
                <a:gd name="T100" fmla="*/ 84 w 90"/>
                <a:gd name="T101" fmla="*/ 0 h 76"/>
                <a:gd name="T102" fmla="*/ 84 w 90"/>
                <a:gd name="T10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76">
                  <a:moveTo>
                    <a:pt x="84" y="0"/>
                  </a:moveTo>
                  <a:lnTo>
                    <a:pt x="84" y="0"/>
                  </a:lnTo>
                  <a:lnTo>
                    <a:pt x="86" y="8"/>
                  </a:lnTo>
                  <a:lnTo>
                    <a:pt x="90" y="1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46"/>
                  </a:lnTo>
                  <a:lnTo>
                    <a:pt x="88" y="48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6" y="52"/>
                  </a:lnTo>
                  <a:lnTo>
                    <a:pt x="70" y="56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48" y="72"/>
                  </a:lnTo>
                  <a:lnTo>
                    <a:pt x="40" y="74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18" y="76"/>
                  </a:lnTo>
                  <a:lnTo>
                    <a:pt x="8" y="74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58"/>
                  </a:lnTo>
                  <a:lnTo>
                    <a:pt x="4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24" y="34"/>
                  </a:lnTo>
                  <a:lnTo>
                    <a:pt x="32" y="24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4" y="2"/>
                  </a:lnTo>
                  <a:lnTo>
                    <a:pt x="50" y="2"/>
                  </a:lnTo>
                  <a:lnTo>
                    <a:pt x="54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62" y="8"/>
                  </a:lnTo>
                  <a:lnTo>
                    <a:pt x="66" y="12"/>
                  </a:lnTo>
                  <a:lnTo>
                    <a:pt x="70" y="16"/>
                  </a:lnTo>
                  <a:lnTo>
                    <a:pt x="72" y="16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8" y="10"/>
                  </a:lnTo>
                  <a:lnTo>
                    <a:pt x="82" y="6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69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15100300" y="7877175"/>
              <a:ext cx="165100" cy="114300"/>
            </a:xfrm>
            <a:custGeom>
              <a:avLst/>
              <a:gdLst>
                <a:gd name="T0" fmla="*/ 96 w 104"/>
                <a:gd name="T1" fmla="*/ 0 h 72"/>
                <a:gd name="T2" fmla="*/ 96 w 104"/>
                <a:gd name="T3" fmla="*/ 0 h 72"/>
                <a:gd name="T4" fmla="*/ 98 w 104"/>
                <a:gd name="T5" fmla="*/ 6 h 72"/>
                <a:gd name="T6" fmla="*/ 102 w 104"/>
                <a:gd name="T7" fmla="*/ 16 h 72"/>
                <a:gd name="T8" fmla="*/ 102 w 104"/>
                <a:gd name="T9" fmla="*/ 26 h 72"/>
                <a:gd name="T10" fmla="*/ 104 w 104"/>
                <a:gd name="T11" fmla="*/ 34 h 72"/>
                <a:gd name="T12" fmla="*/ 104 w 104"/>
                <a:gd name="T13" fmla="*/ 34 h 72"/>
                <a:gd name="T14" fmla="*/ 102 w 104"/>
                <a:gd name="T15" fmla="*/ 44 h 72"/>
                <a:gd name="T16" fmla="*/ 100 w 104"/>
                <a:gd name="T17" fmla="*/ 46 h 72"/>
                <a:gd name="T18" fmla="*/ 96 w 104"/>
                <a:gd name="T19" fmla="*/ 48 h 72"/>
                <a:gd name="T20" fmla="*/ 96 w 104"/>
                <a:gd name="T21" fmla="*/ 48 h 72"/>
                <a:gd name="T22" fmla="*/ 90 w 104"/>
                <a:gd name="T23" fmla="*/ 50 h 72"/>
                <a:gd name="T24" fmla="*/ 88 w 104"/>
                <a:gd name="T25" fmla="*/ 50 h 72"/>
                <a:gd name="T26" fmla="*/ 88 w 104"/>
                <a:gd name="T27" fmla="*/ 48 h 72"/>
                <a:gd name="T28" fmla="*/ 88 w 104"/>
                <a:gd name="T29" fmla="*/ 48 h 72"/>
                <a:gd name="T30" fmla="*/ 86 w 104"/>
                <a:gd name="T31" fmla="*/ 50 h 72"/>
                <a:gd name="T32" fmla="*/ 80 w 104"/>
                <a:gd name="T33" fmla="*/ 52 h 72"/>
                <a:gd name="T34" fmla="*/ 68 w 104"/>
                <a:gd name="T35" fmla="*/ 62 h 72"/>
                <a:gd name="T36" fmla="*/ 68 w 104"/>
                <a:gd name="T37" fmla="*/ 62 h 72"/>
                <a:gd name="T38" fmla="*/ 54 w 104"/>
                <a:gd name="T39" fmla="*/ 68 h 72"/>
                <a:gd name="T40" fmla="*/ 44 w 104"/>
                <a:gd name="T41" fmla="*/ 72 h 72"/>
                <a:gd name="T42" fmla="*/ 32 w 104"/>
                <a:gd name="T43" fmla="*/ 72 h 72"/>
                <a:gd name="T44" fmla="*/ 32 w 104"/>
                <a:gd name="T45" fmla="*/ 72 h 72"/>
                <a:gd name="T46" fmla="*/ 20 w 104"/>
                <a:gd name="T47" fmla="*/ 72 h 72"/>
                <a:gd name="T48" fmla="*/ 8 w 104"/>
                <a:gd name="T49" fmla="*/ 70 h 72"/>
                <a:gd name="T50" fmla="*/ 2 w 104"/>
                <a:gd name="T51" fmla="*/ 66 h 72"/>
                <a:gd name="T52" fmla="*/ 0 w 104"/>
                <a:gd name="T53" fmla="*/ 64 h 72"/>
                <a:gd name="T54" fmla="*/ 0 w 104"/>
                <a:gd name="T55" fmla="*/ 62 h 72"/>
                <a:gd name="T56" fmla="*/ 0 w 104"/>
                <a:gd name="T57" fmla="*/ 62 h 72"/>
                <a:gd name="T58" fmla="*/ 0 w 104"/>
                <a:gd name="T59" fmla="*/ 56 h 72"/>
                <a:gd name="T60" fmla="*/ 4 w 104"/>
                <a:gd name="T61" fmla="*/ 50 h 72"/>
                <a:gd name="T62" fmla="*/ 16 w 104"/>
                <a:gd name="T63" fmla="*/ 40 h 72"/>
                <a:gd name="T64" fmla="*/ 16 w 104"/>
                <a:gd name="T65" fmla="*/ 40 h 72"/>
                <a:gd name="T66" fmla="*/ 26 w 104"/>
                <a:gd name="T67" fmla="*/ 32 h 72"/>
                <a:gd name="T68" fmla="*/ 34 w 104"/>
                <a:gd name="T69" fmla="*/ 22 h 72"/>
                <a:gd name="T70" fmla="*/ 46 w 104"/>
                <a:gd name="T71" fmla="*/ 6 h 72"/>
                <a:gd name="T72" fmla="*/ 46 w 104"/>
                <a:gd name="T73" fmla="*/ 6 h 72"/>
                <a:gd name="T74" fmla="*/ 50 w 104"/>
                <a:gd name="T75" fmla="*/ 2 h 72"/>
                <a:gd name="T76" fmla="*/ 56 w 104"/>
                <a:gd name="T77" fmla="*/ 2 h 72"/>
                <a:gd name="T78" fmla="*/ 62 w 104"/>
                <a:gd name="T79" fmla="*/ 2 h 72"/>
                <a:gd name="T80" fmla="*/ 66 w 104"/>
                <a:gd name="T81" fmla="*/ 4 h 72"/>
                <a:gd name="T82" fmla="*/ 66 w 104"/>
                <a:gd name="T83" fmla="*/ 4 h 72"/>
                <a:gd name="T84" fmla="*/ 70 w 104"/>
                <a:gd name="T85" fmla="*/ 6 h 72"/>
                <a:gd name="T86" fmla="*/ 74 w 104"/>
                <a:gd name="T87" fmla="*/ 12 h 72"/>
                <a:gd name="T88" fmla="*/ 80 w 104"/>
                <a:gd name="T89" fmla="*/ 16 h 72"/>
                <a:gd name="T90" fmla="*/ 82 w 104"/>
                <a:gd name="T91" fmla="*/ 16 h 72"/>
                <a:gd name="T92" fmla="*/ 84 w 104"/>
                <a:gd name="T93" fmla="*/ 14 h 72"/>
                <a:gd name="T94" fmla="*/ 84 w 104"/>
                <a:gd name="T95" fmla="*/ 14 h 72"/>
                <a:gd name="T96" fmla="*/ 90 w 104"/>
                <a:gd name="T97" fmla="*/ 10 h 72"/>
                <a:gd name="T98" fmla="*/ 92 w 104"/>
                <a:gd name="T99" fmla="*/ 4 h 72"/>
                <a:gd name="T100" fmla="*/ 94 w 104"/>
                <a:gd name="T101" fmla="*/ 0 h 72"/>
                <a:gd name="T102" fmla="*/ 96 w 104"/>
                <a:gd name="T103" fmla="*/ 0 h 72"/>
                <a:gd name="T104" fmla="*/ 96 w 104"/>
                <a:gd name="T10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72">
                  <a:moveTo>
                    <a:pt x="96" y="0"/>
                  </a:moveTo>
                  <a:lnTo>
                    <a:pt x="96" y="0"/>
                  </a:lnTo>
                  <a:lnTo>
                    <a:pt x="98" y="6"/>
                  </a:lnTo>
                  <a:lnTo>
                    <a:pt x="102" y="16"/>
                  </a:lnTo>
                  <a:lnTo>
                    <a:pt x="102" y="26"/>
                  </a:lnTo>
                  <a:lnTo>
                    <a:pt x="104" y="34"/>
                  </a:lnTo>
                  <a:lnTo>
                    <a:pt x="104" y="34"/>
                  </a:lnTo>
                  <a:lnTo>
                    <a:pt x="102" y="44"/>
                  </a:lnTo>
                  <a:lnTo>
                    <a:pt x="100" y="46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48"/>
                  </a:lnTo>
                  <a:lnTo>
                    <a:pt x="88" y="48"/>
                  </a:lnTo>
                  <a:lnTo>
                    <a:pt x="86" y="50"/>
                  </a:lnTo>
                  <a:lnTo>
                    <a:pt x="80" y="5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54" y="68"/>
                  </a:lnTo>
                  <a:lnTo>
                    <a:pt x="44" y="72"/>
                  </a:lnTo>
                  <a:lnTo>
                    <a:pt x="32" y="72"/>
                  </a:lnTo>
                  <a:lnTo>
                    <a:pt x="32" y="72"/>
                  </a:lnTo>
                  <a:lnTo>
                    <a:pt x="20" y="72"/>
                  </a:lnTo>
                  <a:lnTo>
                    <a:pt x="8" y="70"/>
                  </a:lnTo>
                  <a:lnTo>
                    <a:pt x="2" y="66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4" y="5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26" y="32"/>
                  </a:lnTo>
                  <a:lnTo>
                    <a:pt x="34" y="22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50" y="2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4" y="12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90" y="10"/>
                  </a:lnTo>
                  <a:lnTo>
                    <a:pt x="92" y="4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9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15284450" y="7308850"/>
              <a:ext cx="114300" cy="600075"/>
            </a:xfrm>
            <a:custGeom>
              <a:avLst/>
              <a:gdLst>
                <a:gd name="T0" fmla="*/ 60 w 72"/>
                <a:gd name="T1" fmla="*/ 0 h 378"/>
                <a:gd name="T2" fmla="*/ 12 w 72"/>
                <a:gd name="T3" fmla="*/ 0 h 378"/>
                <a:gd name="T4" fmla="*/ 12 w 72"/>
                <a:gd name="T5" fmla="*/ 0 h 378"/>
                <a:gd name="T6" fmla="*/ 6 w 72"/>
                <a:gd name="T7" fmla="*/ 2 h 378"/>
                <a:gd name="T8" fmla="*/ 4 w 72"/>
                <a:gd name="T9" fmla="*/ 4 h 378"/>
                <a:gd name="T10" fmla="*/ 0 w 72"/>
                <a:gd name="T11" fmla="*/ 8 h 378"/>
                <a:gd name="T12" fmla="*/ 0 w 72"/>
                <a:gd name="T13" fmla="*/ 12 h 378"/>
                <a:gd name="T14" fmla="*/ 0 w 72"/>
                <a:gd name="T15" fmla="*/ 366 h 378"/>
                <a:gd name="T16" fmla="*/ 0 w 72"/>
                <a:gd name="T17" fmla="*/ 366 h 378"/>
                <a:gd name="T18" fmla="*/ 0 w 72"/>
                <a:gd name="T19" fmla="*/ 372 h 378"/>
                <a:gd name="T20" fmla="*/ 4 w 72"/>
                <a:gd name="T21" fmla="*/ 376 h 378"/>
                <a:gd name="T22" fmla="*/ 6 w 72"/>
                <a:gd name="T23" fmla="*/ 378 h 378"/>
                <a:gd name="T24" fmla="*/ 12 w 72"/>
                <a:gd name="T25" fmla="*/ 378 h 378"/>
                <a:gd name="T26" fmla="*/ 60 w 72"/>
                <a:gd name="T27" fmla="*/ 378 h 378"/>
                <a:gd name="T28" fmla="*/ 60 w 72"/>
                <a:gd name="T29" fmla="*/ 378 h 378"/>
                <a:gd name="T30" fmla="*/ 64 w 72"/>
                <a:gd name="T31" fmla="*/ 378 h 378"/>
                <a:gd name="T32" fmla="*/ 68 w 72"/>
                <a:gd name="T33" fmla="*/ 376 h 378"/>
                <a:gd name="T34" fmla="*/ 70 w 72"/>
                <a:gd name="T35" fmla="*/ 372 h 378"/>
                <a:gd name="T36" fmla="*/ 72 w 72"/>
                <a:gd name="T37" fmla="*/ 366 h 378"/>
                <a:gd name="T38" fmla="*/ 72 w 72"/>
                <a:gd name="T39" fmla="*/ 12 h 378"/>
                <a:gd name="T40" fmla="*/ 72 w 72"/>
                <a:gd name="T41" fmla="*/ 12 h 378"/>
                <a:gd name="T42" fmla="*/ 70 w 72"/>
                <a:gd name="T43" fmla="*/ 8 h 378"/>
                <a:gd name="T44" fmla="*/ 68 w 72"/>
                <a:gd name="T45" fmla="*/ 4 h 378"/>
                <a:gd name="T46" fmla="*/ 64 w 72"/>
                <a:gd name="T47" fmla="*/ 2 h 378"/>
                <a:gd name="T48" fmla="*/ 60 w 72"/>
                <a:gd name="T49" fmla="*/ 0 h 378"/>
                <a:gd name="T50" fmla="*/ 60 w 72"/>
                <a:gd name="T5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378">
                  <a:moveTo>
                    <a:pt x="6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72"/>
                  </a:lnTo>
                  <a:lnTo>
                    <a:pt x="4" y="376"/>
                  </a:lnTo>
                  <a:lnTo>
                    <a:pt x="6" y="378"/>
                  </a:lnTo>
                  <a:lnTo>
                    <a:pt x="12" y="378"/>
                  </a:lnTo>
                  <a:lnTo>
                    <a:pt x="60" y="378"/>
                  </a:lnTo>
                  <a:lnTo>
                    <a:pt x="60" y="378"/>
                  </a:lnTo>
                  <a:lnTo>
                    <a:pt x="64" y="378"/>
                  </a:lnTo>
                  <a:lnTo>
                    <a:pt x="68" y="376"/>
                  </a:lnTo>
                  <a:lnTo>
                    <a:pt x="70" y="372"/>
                  </a:lnTo>
                  <a:lnTo>
                    <a:pt x="72" y="36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0" y="8"/>
                  </a:lnTo>
                  <a:lnTo>
                    <a:pt x="68" y="4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15154275" y="7188200"/>
              <a:ext cx="111125" cy="720725"/>
            </a:xfrm>
            <a:custGeom>
              <a:avLst/>
              <a:gdLst>
                <a:gd name="T0" fmla="*/ 60 w 70"/>
                <a:gd name="T1" fmla="*/ 0 h 454"/>
                <a:gd name="T2" fmla="*/ 12 w 70"/>
                <a:gd name="T3" fmla="*/ 0 h 454"/>
                <a:gd name="T4" fmla="*/ 12 w 70"/>
                <a:gd name="T5" fmla="*/ 0 h 454"/>
                <a:gd name="T6" fmla="*/ 6 w 70"/>
                <a:gd name="T7" fmla="*/ 0 h 454"/>
                <a:gd name="T8" fmla="*/ 2 w 70"/>
                <a:gd name="T9" fmla="*/ 2 h 454"/>
                <a:gd name="T10" fmla="*/ 0 w 70"/>
                <a:gd name="T11" fmla="*/ 6 h 454"/>
                <a:gd name="T12" fmla="*/ 0 w 70"/>
                <a:gd name="T13" fmla="*/ 12 h 454"/>
                <a:gd name="T14" fmla="*/ 0 w 70"/>
                <a:gd name="T15" fmla="*/ 442 h 454"/>
                <a:gd name="T16" fmla="*/ 0 w 70"/>
                <a:gd name="T17" fmla="*/ 442 h 454"/>
                <a:gd name="T18" fmla="*/ 0 w 70"/>
                <a:gd name="T19" fmla="*/ 448 h 454"/>
                <a:gd name="T20" fmla="*/ 2 w 70"/>
                <a:gd name="T21" fmla="*/ 452 h 454"/>
                <a:gd name="T22" fmla="*/ 6 w 70"/>
                <a:gd name="T23" fmla="*/ 454 h 454"/>
                <a:gd name="T24" fmla="*/ 12 w 70"/>
                <a:gd name="T25" fmla="*/ 454 h 454"/>
                <a:gd name="T26" fmla="*/ 60 w 70"/>
                <a:gd name="T27" fmla="*/ 454 h 454"/>
                <a:gd name="T28" fmla="*/ 60 w 70"/>
                <a:gd name="T29" fmla="*/ 454 h 454"/>
                <a:gd name="T30" fmla="*/ 64 w 70"/>
                <a:gd name="T31" fmla="*/ 454 h 454"/>
                <a:gd name="T32" fmla="*/ 68 w 70"/>
                <a:gd name="T33" fmla="*/ 452 h 454"/>
                <a:gd name="T34" fmla="*/ 70 w 70"/>
                <a:gd name="T35" fmla="*/ 448 h 454"/>
                <a:gd name="T36" fmla="*/ 70 w 70"/>
                <a:gd name="T37" fmla="*/ 442 h 454"/>
                <a:gd name="T38" fmla="*/ 70 w 70"/>
                <a:gd name="T39" fmla="*/ 12 h 454"/>
                <a:gd name="T40" fmla="*/ 70 w 70"/>
                <a:gd name="T41" fmla="*/ 12 h 454"/>
                <a:gd name="T42" fmla="*/ 70 w 70"/>
                <a:gd name="T43" fmla="*/ 6 h 454"/>
                <a:gd name="T44" fmla="*/ 68 w 70"/>
                <a:gd name="T45" fmla="*/ 2 h 454"/>
                <a:gd name="T46" fmla="*/ 64 w 70"/>
                <a:gd name="T47" fmla="*/ 0 h 454"/>
                <a:gd name="T48" fmla="*/ 60 w 70"/>
                <a:gd name="T49" fmla="*/ 0 h 454"/>
                <a:gd name="T50" fmla="*/ 60 w 70"/>
                <a:gd name="T5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54">
                  <a:moveTo>
                    <a:pt x="6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8"/>
                  </a:lnTo>
                  <a:lnTo>
                    <a:pt x="2" y="452"/>
                  </a:lnTo>
                  <a:lnTo>
                    <a:pt x="6" y="454"/>
                  </a:lnTo>
                  <a:lnTo>
                    <a:pt x="12" y="454"/>
                  </a:lnTo>
                  <a:lnTo>
                    <a:pt x="60" y="454"/>
                  </a:lnTo>
                  <a:lnTo>
                    <a:pt x="60" y="454"/>
                  </a:lnTo>
                  <a:lnTo>
                    <a:pt x="64" y="454"/>
                  </a:lnTo>
                  <a:lnTo>
                    <a:pt x="68" y="452"/>
                  </a:lnTo>
                  <a:lnTo>
                    <a:pt x="70" y="448"/>
                  </a:lnTo>
                  <a:lnTo>
                    <a:pt x="70" y="44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6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4849475" y="6680200"/>
              <a:ext cx="393700" cy="266700"/>
            </a:xfrm>
            <a:custGeom>
              <a:avLst/>
              <a:gdLst>
                <a:gd name="T0" fmla="*/ 248 w 248"/>
                <a:gd name="T1" fmla="*/ 122 h 168"/>
                <a:gd name="T2" fmla="*/ 248 w 248"/>
                <a:gd name="T3" fmla="*/ 122 h 168"/>
                <a:gd name="T4" fmla="*/ 248 w 248"/>
                <a:gd name="T5" fmla="*/ 122 h 168"/>
                <a:gd name="T6" fmla="*/ 28 w 248"/>
                <a:gd name="T7" fmla="*/ 0 h 168"/>
                <a:gd name="T8" fmla="*/ 28 w 248"/>
                <a:gd name="T9" fmla="*/ 0 h 168"/>
                <a:gd name="T10" fmla="*/ 28 w 248"/>
                <a:gd name="T11" fmla="*/ 0 h 168"/>
                <a:gd name="T12" fmla="*/ 0 w 248"/>
                <a:gd name="T13" fmla="*/ 52 h 168"/>
                <a:gd name="T14" fmla="*/ 0 w 248"/>
                <a:gd name="T15" fmla="*/ 52 h 168"/>
                <a:gd name="T16" fmla="*/ 0 w 248"/>
                <a:gd name="T17" fmla="*/ 52 h 168"/>
                <a:gd name="T18" fmla="*/ 200 w 248"/>
                <a:gd name="T19" fmla="*/ 168 h 168"/>
                <a:gd name="T20" fmla="*/ 200 w 248"/>
                <a:gd name="T21" fmla="*/ 168 h 168"/>
                <a:gd name="T22" fmla="*/ 220 w 248"/>
                <a:gd name="T23" fmla="*/ 148 h 168"/>
                <a:gd name="T24" fmla="*/ 236 w 248"/>
                <a:gd name="T25" fmla="*/ 132 h 168"/>
                <a:gd name="T26" fmla="*/ 242 w 248"/>
                <a:gd name="T27" fmla="*/ 126 h 168"/>
                <a:gd name="T28" fmla="*/ 248 w 248"/>
                <a:gd name="T29" fmla="*/ 122 h 168"/>
                <a:gd name="T30" fmla="*/ 248 w 248"/>
                <a:gd name="T31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8" h="168">
                  <a:moveTo>
                    <a:pt x="248" y="122"/>
                  </a:moveTo>
                  <a:lnTo>
                    <a:pt x="248" y="122"/>
                  </a:lnTo>
                  <a:lnTo>
                    <a:pt x="248" y="12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00" y="168"/>
                  </a:lnTo>
                  <a:lnTo>
                    <a:pt x="200" y="168"/>
                  </a:lnTo>
                  <a:lnTo>
                    <a:pt x="220" y="148"/>
                  </a:lnTo>
                  <a:lnTo>
                    <a:pt x="236" y="132"/>
                  </a:lnTo>
                  <a:lnTo>
                    <a:pt x="242" y="126"/>
                  </a:lnTo>
                  <a:lnTo>
                    <a:pt x="248" y="122"/>
                  </a:lnTo>
                  <a:lnTo>
                    <a:pt x="248" y="122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14709775" y="6591300"/>
              <a:ext cx="92075" cy="69850"/>
            </a:xfrm>
            <a:custGeom>
              <a:avLst/>
              <a:gdLst>
                <a:gd name="T0" fmla="*/ 4 w 58"/>
                <a:gd name="T1" fmla="*/ 14 h 44"/>
                <a:gd name="T2" fmla="*/ 46 w 58"/>
                <a:gd name="T3" fmla="*/ 42 h 44"/>
                <a:gd name="T4" fmla="*/ 46 w 58"/>
                <a:gd name="T5" fmla="*/ 42 h 44"/>
                <a:gd name="T6" fmla="*/ 52 w 58"/>
                <a:gd name="T7" fmla="*/ 44 h 44"/>
                <a:gd name="T8" fmla="*/ 58 w 58"/>
                <a:gd name="T9" fmla="*/ 40 h 44"/>
                <a:gd name="T10" fmla="*/ 58 w 58"/>
                <a:gd name="T11" fmla="*/ 40 h 44"/>
                <a:gd name="T12" fmla="*/ 58 w 58"/>
                <a:gd name="T13" fmla="*/ 40 h 44"/>
                <a:gd name="T14" fmla="*/ 58 w 58"/>
                <a:gd name="T15" fmla="*/ 36 h 44"/>
                <a:gd name="T16" fmla="*/ 56 w 58"/>
                <a:gd name="T17" fmla="*/ 32 h 44"/>
                <a:gd name="T18" fmla="*/ 10 w 58"/>
                <a:gd name="T19" fmla="*/ 2 h 44"/>
                <a:gd name="T20" fmla="*/ 10 w 58"/>
                <a:gd name="T21" fmla="*/ 2 h 44"/>
                <a:gd name="T22" fmla="*/ 8 w 58"/>
                <a:gd name="T23" fmla="*/ 0 h 44"/>
                <a:gd name="T24" fmla="*/ 6 w 58"/>
                <a:gd name="T25" fmla="*/ 2 h 44"/>
                <a:gd name="T26" fmla="*/ 2 w 58"/>
                <a:gd name="T27" fmla="*/ 4 h 44"/>
                <a:gd name="T28" fmla="*/ 0 w 58"/>
                <a:gd name="T29" fmla="*/ 10 h 44"/>
                <a:gd name="T30" fmla="*/ 0 w 58"/>
                <a:gd name="T31" fmla="*/ 12 h 44"/>
                <a:gd name="T32" fmla="*/ 4 w 58"/>
                <a:gd name="T33" fmla="*/ 14 h 44"/>
                <a:gd name="T34" fmla="*/ 4 w 58"/>
                <a:gd name="T35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44">
                  <a:moveTo>
                    <a:pt x="4" y="14"/>
                  </a:moveTo>
                  <a:lnTo>
                    <a:pt x="46" y="42"/>
                  </a:lnTo>
                  <a:lnTo>
                    <a:pt x="46" y="42"/>
                  </a:lnTo>
                  <a:lnTo>
                    <a:pt x="52" y="44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6" y="3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FED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14735175" y="6629400"/>
              <a:ext cx="133350" cy="101600"/>
            </a:xfrm>
            <a:custGeom>
              <a:avLst/>
              <a:gdLst>
                <a:gd name="T0" fmla="*/ 66 w 84"/>
                <a:gd name="T1" fmla="*/ 64 h 64"/>
                <a:gd name="T2" fmla="*/ 46 w 84"/>
                <a:gd name="T3" fmla="*/ 58 h 64"/>
                <a:gd name="T4" fmla="*/ 46 w 84"/>
                <a:gd name="T5" fmla="*/ 58 h 64"/>
                <a:gd name="T6" fmla="*/ 40 w 84"/>
                <a:gd name="T7" fmla="*/ 54 h 64"/>
                <a:gd name="T8" fmla="*/ 34 w 84"/>
                <a:gd name="T9" fmla="*/ 50 h 64"/>
                <a:gd name="T10" fmla="*/ 20 w 84"/>
                <a:gd name="T11" fmla="*/ 38 h 64"/>
                <a:gd name="T12" fmla="*/ 0 w 84"/>
                <a:gd name="T13" fmla="*/ 12 h 64"/>
                <a:gd name="T14" fmla="*/ 22 w 84"/>
                <a:gd name="T15" fmla="*/ 0 h 64"/>
                <a:gd name="T16" fmla="*/ 68 w 84"/>
                <a:gd name="T17" fmla="*/ 10 h 64"/>
                <a:gd name="T18" fmla="*/ 84 w 84"/>
                <a:gd name="T19" fmla="*/ 32 h 64"/>
                <a:gd name="T20" fmla="*/ 66 w 84"/>
                <a:gd name="T2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4">
                  <a:moveTo>
                    <a:pt x="66" y="64"/>
                  </a:moveTo>
                  <a:lnTo>
                    <a:pt x="46" y="58"/>
                  </a:lnTo>
                  <a:lnTo>
                    <a:pt x="46" y="58"/>
                  </a:lnTo>
                  <a:lnTo>
                    <a:pt x="40" y="54"/>
                  </a:lnTo>
                  <a:lnTo>
                    <a:pt x="34" y="50"/>
                  </a:lnTo>
                  <a:lnTo>
                    <a:pt x="20" y="38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68" y="10"/>
                  </a:lnTo>
                  <a:lnTo>
                    <a:pt x="84" y="32"/>
                  </a:lnTo>
                  <a:lnTo>
                    <a:pt x="66" y="64"/>
                  </a:lnTo>
                  <a:close/>
                </a:path>
              </a:pathLst>
            </a:custGeom>
            <a:solidFill>
              <a:srgbClr val="D2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14830425" y="6673850"/>
              <a:ext cx="73025" cy="88900"/>
            </a:xfrm>
            <a:custGeom>
              <a:avLst/>
              <a:gdLst>
                <a:gd name="T0" fmla="*/ 46 w 46"/>
                <a:gd name="T1" fmla="*/ 10 h 56"/>
                <a:gd name="T2" fmla="*/ 20 w 46"/>
                <a:gd name="T3" fmla="*/ 56 h 56"/>
                <a:gd name="T4" fmla="*/ 0 w 46"/>
                <a:gd name="T5" fmla="*/ 46 h 56"/>
                <a:gd name="T6" fmla="*/ 26 w 46"/>
                <a:gd name="T7" fmla="*/ 0 h 56"/>
                <a:gd name="T8" fmla="*/ 46 w 46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6">
                  <a:moveTo>
                    <a:pt x="46" y="10"/>
                  </a:moveTo>
                  <a:lnTo>
                    <a:pt x="20" y="56"/>
                  </a:lnTo>
                  <a:lnTo>
                    <a:pt x="0" y="46"/>
                  </a:lnTo>
                  <a:lnTo>
                    <a:pt x="26" y="0"/>
                  </a:lnTo>
                  <a:lnTo>
                    <a:pt x="46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14760575" y="6677025"/>
              <a:ext cx="31750" cy="22225"/>
            </a:xfrm>
            <a:custGeom>
              <a:avLst/>
              <a:gdLst>
                <a:gd name="T0" fmla="*/ 0 w 20"/>
                <a:gd name="T1" fmla="*/ 4 h 14"/>
                <a:gd name="T2" fmla="*/ 0 w 20"/>
                <a:gd name="T3" fmla="*/ 4 h 14"/>
                <a:gd name="T4" fmla="*/ 0 w 20"/>
                <a:gd name="T5" fmla="*/ 4 h 14"/>
                <a:gd name="T6" fmla="*/ 0 w 20"/>
                <a:gd name="T7" fmla="*/ 10 h 14"/>
                <a:gd name="T8" fmla="*/ 4 w 20"/>
                <a:gd name="T9" fmla="*/ 12 h 14"/>
                <a:gd name="T10" fmla="*/ 14 w 20"/>
                <a:gd name="T11" fmla="*/ 14 h 14"/>
                <a:gd name="T12" fmla="*/ 14 w 20"/>
                <a:gd name="T13" fmla="*/ 14 h 14"/>
                <a:gd name="T14" fmla="*/ 18 w 20"/>
                <a:gd name="T15" fmla="*/ 12 h 14"/>
                <a:gd name="T16" fmla="*/ 20 w 20"/>
                <a:gd name="T17" fmla="*/ 8 h 14"/>
                <a:gd name="T18" fmla="*/ 20 w 20"/>
                <a:gd name="T19" fmla="*/ 8 h 14"/>
                <a:gd name="T20" fmla="*/ 20 w 20"/>
                <a:gd name="T21" fmla="*/ 8 h 14"/>
                <a:gd name="T22" fmla="*/ 20 w 20"/>
                <a:gd name="T23" fmla="*/ 4 h 14"/>
                <a:gd name="T24" fmla="*/ 16 w 20"/>
                <a:gd name="T25" fmla="*/ 2 h 14"/>
                <a:gd name="T26" fmla="*/ 6 w 20"/>
                <a:gd name="T27" fmla="*/ 0 h 14"/>
                <a:gd name="T28" fmla="*/ 6 w 20"/>
                <a:gd name="T29" fmla="*/ 0 h 14"/>
                <a:gd name="T30" fmla="*/ 2 w 20"/>
                <a:gd name="T31" fmla="*/ 0 h 14"/>
                <a:gd name="T32" fmla="*/ 0 w 20"/>
                <a:gd name="T33" fmla="*/ 4 h 14"/>
                <a:gd name="T34" fmla="*/ 0 w 20"/>
                <a:gd name="T3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14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ED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14744700" y="6651625"/>
              <a:ext cx="38100" cy="25400"/>
            </a:xfrm>
            <a:custGeom>
              <a:avLst/>
              <a:gdLst>
                <a:gd name="T0" fmla="*/ 0 w 24"/>
                <a:gd name="T1" fmla="*/ 6 h 16"/>
                <a:gd name="T2" fmla="*/ 0 w 24"/>
                <a:gd name="T3" fmla="*/ 6 h 16"/>
                <a:gd name="T4" fmla="*/ 0 w 24"/>
                <a:gd name="T5" fmla="*/ 6 h 16"/>
                <a:gd name="T6" fmla="*/ 2 w 24"/>
                <a:gd name="T7" fmla="*/ 12 h 16"/>
                <a:gd name="T8" fmla="*/ 6 w 24"/>
                <a:gd name="T9" fmla="*/ 14 h 16"/>
                <a:gd name="T10" fmla="*/ 16 w 24"/>
                <a:gd name="T11" fmla="*/ 16 h 16"/>
                <a:gd name="T12" fmla="*/ 16 w 24"/>
                <a:gd name="T13" fmla="*/ 16 h 16"/>
                <a:gd name="T14" fmla="*/ 20 w 24"/>
                <a:gd name="T15" fmla="*/ 16 h 16"/>
                <a:gd name="T16" fmla="*/ 24 w 24"/>
                <a:gd name="T17" fmla="*/ 12 h 16"/>
                <a:gd name="T18" fmla="*/ 24 w 24"/>
                <a:gd name="T19" fmla="*/ 12 h 16"/>
                <a:gd name="T20" fmla="*/ 24 w 24"/>
                <a:gd name="T21" fmla="*/ 12 h 16"/>
                <a:gd name="T22" fmla="*/ 22 w 24"/>
                <a:gd name="T23" fmla="*/ 6 h 16"/>
                <a:gd name="T24" fmla="*/ 18 w 24"/>
                <a:gd name="T25" fmla="*/ 2 h 16"/>
                <a:gd name="T26" fmla="*/ 8 w 24"/>
                <a:gd name="T27" fmla="*/ 0 h 16"/>
                <a:gd name="T28" fmla="*/ 8 w 24"/>
                <a:gd name="T29" fmla="*/ 0 h 16"/>
                <a:gd name="T30" fmla="*/ 4 w 24"/>
                <a:gd name="T31" fmla="*/ 2 h 16"/>
                <a:gd name="T32" fmla="*/ 0 w 24"/>
                <a:gd name="T33" fmla="*/ 6 h 16"/>
                <a:gd name="T34" fmla="*/ 0 w 24"/>
                <a:gd name="T3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1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ED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14763750" y="6657975"/>
              <a:ext cx="15875" cy="19050"/>
            </a:xfrm>
            <a:custGeom>
              <a:avLst/>
              <a:gdLst>
                <a:gd name="T0" fmla="*/ 0 w 10"/>
                <a:gd name="T1" fmla="*/ 4 h 12"/>
                <a:gd name="T2" fmla="*/ 0 w 10"/>
                <a:gd name="T3" fmla="*/ 4 h 12"/>
                <a:gd name="T4" fmla="*/ 0 w 10"/>
                <a:gd name="T5" fmla="*/ 4 h 12"/>
                <a:gd name="T6" fmla="*/ 0 w 10"/>
                <a:gd name="T7" fmla="*/ 8 h 12"/>
                <a:gd name="T8" fmla="*/ 4 w 10"/>
                <a:gd name="T9" fmla="*/ 12 h 12"/>
                <a:gd name="T10" fmla="*/ 4 w 10"/>
                <a:gd name="T11" fmla="*/ 12 h 12"/>
                <a:gd name="T12" fmla="*/ 4 w 10"/>
                <a:gd name="T13" fmla="*/ 12 h 12"/>
                <a:gd name="T14" fmla="*/ 8 w 10"/>
                <a:gd name="T15" fmla="*/ 10 h 12"/>
                <a:gd name="T16" fmla="*/ 10 w 10"/>
                <a:gd name="T17" fmla="*/ 6 h 12"/>
                <a:gd name="T18" fmla="*/ 10 w 10"/>
                <a:gd name="T19" fmla="*/ 6 h 12"/>
                <a:gd name="T20" fmla="*/ 10 w 10"/>
                <a:gd name="T21" fmla="*/ 6 h 12"/>
                <a:gd name="T22" fmla="*/ 10 w 10"/>
                <a:gd name="T23" fmla="*/ 2 h 12"/>
                <a:gd name="T24" fmla="*/ 6 w 10"/>
                <a:gd name="T25" fmla="*/ 0 h 12"/>
                <a:gd name="T26" fmla="*/ 6 w 10"/>
                <a:gd name="T27" fmla="*/ 0 h 12"/>
                <a:gd name="T28" fmla="*/ 6 w 10"/>
                <a:gd name="T29" fmla="*/ 0 h 12"/>
                <a:gd name="T30" fmla="*/ 2 w 10"/>
                <a:gd name="T31" fmla="*/ 2 h 12"/>
                <a:gd name="T32" fmla="*/ 0 w 10"/>
                <a:gd name="T33" fmla="*/ 4 h 12"/>
                <a:gd name="T34" fmla="*/ 0 w 10"/>
                <a:gd name="T3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2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E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14773275" y="6680200"/>
              <a:ext cx="19050" cy="15875"/>
            </a:xfrm>
            <a:custGeom>
              <a:avLst/>
              <a:gdLst>
                <a:gd name="T0" fmla="*/ 0 w 12"/>
                <a:gd name="T1" fmla="*/ 4 h 10"/>
                <a:gd name="T2" fmla="*/ 0 w 12"/>
                <a:gd name="T3" fmla="*/ 4 h 10"/>
                <a:gd name="T4" fmla="*/ 0 w 12"/>
                <a:gd name="T5" fmla="*/ 4 h 10"/>
                <a:gd name="T6" fmla="*/ 2 w 12"/>
                <a:gd name="T7" fmla="*/ 8 h 10"/>
                <a:gd name="T8" fmla="*/ 4 w 12"/>
                <a:gd name="T9" fmla="*/ 10 h 10"/>
                <a:gd name="T10" fmla="*/ 6 w 12"/>
                <a:gd name="T11" fmla="*/ 10 h 10"/>
                <a:gd name="T12" fmla="*/ 6 w 12"/>
                <a:gd name="T13" fmla="*/ 10 h 10"/>
                <a:gd name="T14" fmla="*/ 10 w 12"/>
                <a:gd name="T15" fmla="*/ 10 h 10"/>
                <a:gd name="T16" fmla="*/ 12 w 12"/>
                <a:gd name="T17" fmla="*/ 6 h 10"/>
                <a:gd name="T18" fmla="*/ 12 w 12"/>
                <a:gd name="T19" fmla="*/ 6 h 10"/>
                <a:gd name="T20" fmla="*/ 12 w 12"/>
                <a:gd name="T21" fmla="*/ 6 h 10"/>
                <a:gd name="T22" fmla="*/ 10 w 12"/>
                <a:gd name="T23" fmla="*/ 2 h 10"/>
                <a:gd name="T24" fmla="*/ 8 w 12"/>
                <a:gd name="T25" fmla="*/ 0 h 10"/>
                <a:gd name="T26" fmla="*/ 6 w 12"/>
                <a:gd name="T27" fmla="*/ 0 h 10"/>
                <a:gd name="T28" fmla="*/ 6 w 12"/>
                <a:gd name="T29" fmla="*/ 0 h 10"/>
                <a:gd name="T30" fmla="*/ 4 w 12"/>
                <a:gd name="T31" fmla="*/ 2 h 10"/>
                <a:gd name="T32" fmla="*/ 0 w 12"/>
                <a:gd name="T33" fmla="*/ 4 h 10"/>
                <a:gd name="T34" fmla="*/ 0 w 12"/>
                <a:gd name="T3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E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4735175" y="6629400"/>
              <a:ext cx="38100" cy="25400"/>
            </a:xfrm>
            <a:custGeom>
              <a:avLst/>
              <a:gdLst>
                <a:gd name="T0" fmla="*/ 0 w 24"/>
                <a:gd name="T1" fmla="*/ 6 h 16"/>
                <a:gd name="T2" fmla="*/ 0 w 24"/>
                <a:gd name="T3" fmla="*/ 6 h 16"/>
                <a:gd name="T4" fmla="*/ 0 w 24"/>
                <a:gd name="T5" fmla="*/ 6 h 16"/>
                <a:gd name="T6" fmla="*/ 0 w 24"/>
                <a:gd name="T7" fmla="*/ 10 h 16"/>
                <a:gd name="T8" fmla="*/ 4 w 24"/>
                <a:gd name="T9" fmla="*/ 14 h 16"/>
                <a:gd name="T10" fmla="*/ 14 w 24"/>
                <a:gd name="T11" fmla="*/ 16 h 16"/>
                <a:gd name="T12" fmla="*/ 14 w 24"/>
                <a:gd name="T13" fmla="*/ 16 h 16"/>
                <a:gd name="T14" fmla="*/ 20 w 24"/>
                <a:gd name="T15" fmla="*/ 14 h 16"/>
                <a:gd name="T16" fmla="*/ 24 w 24"/>
                <a:gd name="T17" fmla="*/ 10 h 16"/>
                <a:gd name="T18" fmla="*/ 24 w 24"/>
                <a:gd name="T19" fmla="*/ 10 h 16"/>
                <a:gd name="T20" fmla="*/ 24 w 24"/>
                <a:gd name="T21" fmla="*/ 10 h 16"/>
                <a:gd name="T22" fmla="*/ 22 w 24"/>
                <a:gd name="T23" fmla="*/ 4 h 16"/>
                <a:gd name="T24" fmla="*/ 18 w 24"/>
                <a:gd name="T25" fmla="*/ 2 h 16"/>
                <a:gd name="T26" fmla="*/ 8 w 24"/>
                <a:gd name="T27" fmla="*/ 0 h 16"/>
                <a:gd name="T28" fmla="*/ 8 w 24"/>
                <a:gd name="T29" fmla="*/ 0 h 16"/>
                <a:gd name="T30" fmla="*/ 4 w 24"/>
                <a:gd name="T31" fmla="*/ 2 h 16"/>
                <a:gd name="T32" fmla="*/ 0 w 24"/>
                <a:gd name="T33" fmla="*/ 6 h 16"/>
                <a:gd name="T34" fmla="*/ 0 w 24"/>
                <a:gd name="T3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1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ED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4751050" y="6635750"/>
              <a:ext cx="19050" cy="15875"/>
            </a:xfrm>
            <a:custGeom>
              <a:avLst/>
              <a:gdLst>
                <a:gd name="T0" fmla="*/ 0 w 12"/>
                <a:gd name="T1" fmla="*/ 4 h 10"/>
                <a:gd name="T2" fmla="*/ 0 w 12"/>
                <a:gd name="T3" fmla="*/ 4 h 10"/>
                <a:gd name="T4" fmla="*/ 0 w 12"/>
                <a:gd name="T5" fmla="*/ 4 h 10"/>
                <a:gd name="T6" fmla="*/ 0 w 12"/>
                <a:gd name="T7" fmla="*/ 8 h 10"/>
                <a:gd name="T8" fmla="*/ 4 w 12"/>
                <a:gd name="T9" fmla="*/ 10 h 10"/>
                <a:gd name="T10" fmla="*/ 6 w 12"/>
                <a:gd name="T11" fmla="*/ 10 h 10"/>
                <a:gd name="T12" fmla="*/ 6 w 12"/>
                <a:gd name="T13" fmla="*/ 10 h 10"/>
                <a:gd name="T14" fmla="*/ 10 w 12"/>
                <a:gd name="T15" fmla="*/ 10 h 10"/>
                <a:gd name="T16" fmla="*/ 12 w 12"/>
                <a:gd name="T17" fmla="*/ 6 h 10"/>
                <a:gd name="T18" fmla="*/ 12 w 12"/>
                <a:gd name="T19" fmla="*/ 6 h 10"/>
                <a:gd name="T20" fmla="*/ 12 w 12"/>
                <a:gd name="T21" fmla="*/ 6 h 10"/>
                <a:gd name="T22" fmla="*/ 12 w 12"/>
                <a:gd name="T23" fmla="*/ 2 h 10"/>
                <a:gd name="T24" fmla="*/ 8 w 12"/>
                <a:gd name="T25" fmla="*/ 0 h 10"/>
                <a:gd name="T26" fmla="*/ 8 w 12"/>
                <a:gd name="T27" fmla="*/ 0 h 10"/>
                <a:gd name="T28" fmla="*/ 8 w 12"/>
                <a:gd name="T29" fmla="*/ 0 h 10"/>
                <a:gd name="T30" fmla="*/ 4 w 12"/>
                <a:gd name="T31" fmla="*/ 0 h 10"/>
                <a:gd name="T32" fmla="*/ 0 w 12"/>
                <a:gd name="T33" fmla="*/ 4 h 10"/>
                <a:gd name="T34" fmla="*/ 0 w 12"/>
                <a:gd name="T3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E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14811375" y="6642100"/>
              <a:ext cx="57150" cy="69850"/>
            </a:xfrm>
            <a:custGeom>
              <a:avLst/>
              <a:gdLst>
                <a:gd name="T0" fmla="*/ 36 w 36"/>
                <a:gd name="T1" fmla="*/ 24 h 44"/>
                <a:gd name="T2" fmla="*/ 24 w 36"/>
                <a:gd name="T3" fmla="*/ 44 h 44"/>
                <a:gd name="T4" fmla="*/ 24 w 36"/>
                <a:gd name="T5" fmla="*/ 44 h 44"/>
                <a:gd name="T6" fmla="*/ 14 w 36"/>
                <a:gd name="T7" fmla="*/ 38 h 44"/>
                <a:gd name="T8" fmla="*/ 6 w 36"/>
                <a:gd name="T9" fmla="*/ 28 h 44"/>
                <a:gd name="T10" fmla="*/ 2 w 36"/>
                <a:gd name="T11" fmla="*/ 24 h 44"/>
                <a:gd name="T12" fmla="*/ 0 w 36"/>
                <a:gd name="T13" fmla="*/ 18 h 44"/>
                <a:gd name="T14" fmla="*/ 2 w 36"/>
                <a:gd name="T15" fmla="*/ 12 h 44"/>
                <a:gd name="T16" fmla="*/ 4 w 36"/>
                <a:gd name="T17" fmla="*/ 6 h 44"/>
                <a:gd name="T18" fmla="*/ 4 w 36"/>
                <a:gd name="T19" fmla="*/ 6 h 44"/>
                <a:gd name="T20" fmla="*/ 8 w 36"/>
                <a:gd name="T21" fmla="*/ 0 h 44"/>
                <a:gd name="T22" fmla="*/ 20 w 36"/>
                <a:gd name="T23" fmla="*/ 2 h 44"/>
                <a:gd name="T24" fmla="*/ 36 w 36"/>
                <a:gd name="T25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44">
                  <a:moveTo>
                    <a:pt x="36" y="24"/>
                  </a:moveTo>
                  <a:lnTo>
                    <a:pt x="24" y="44"/>
                  </a:lnTo>
                  <a:lnTo>
                    <a:pt x="24" y="44"/>
                  </a:lnTo>
                  <a:lnTo>
                    <a:pt x="14" y="38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4" y="6"/>
                  </a:lnTo>
                  <a:lnTo>
                    <a:pt x="4" y="6"/>
                  </a:lnTo>
                  <a:lnTo>
                    <a:pt x="8" y="0"/>
                  </a:lnTo>
                  <a:lnTo>
                    <a:pt x="20" y="2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ED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14757400" y="6619875"/>
              <a:ext cx="92075" cy="50800"/>
            </a:xfrm>
            <a:custGeom>
              <a:avLst/>
              <a:gdLst>
                <a:gd name="T0" fmla="*/ 58 w 58"/>
                <a:gd name="T1" fmla="*/ 26 h 32"/>
                <a:gd name="T2" fmla="*/ 56 w 58"/>
                <a:gd name="T3" fmla="*/ 32 h 32"/>
                <a:gd name="T4" fmla="*/ 52 w 58"/>
                <a:gd name="T5" fmla="*/ 30 h 32"/>
                <a:gd name="T6" fmla="*/ 8 w 58"/>
                <a:gd name="T7" fmla="*/ 16 h 32"/>
                <a:gd name="T8" fmla="*/ 8 w 58"/>
                <a:gd name="T9" fmla="*/ 16 h 32"/>
                <a:gd name="T10" fmla="*/ 4 w 58"/>
                <a:gd name="T11" fmla="*/ 14 h 32"/>
                <a:gd name="T12" fmla="*/ 0 w 58"/>
                <a:gd name="T13" fmla="*/ 10 h 32"/>
                <a:gd name="T14" fmla="*/ 0 w 58"/>
                <a:gd name="T15" fmla="*/ 10 h 32"/>
                <a:gd name="T16" fmla="*/ 0 w 58"/>
                <a:gd name="T17" fmla="*/ 4 h 32"/>
                <a:gd name="T18" fmla="*/ 2 w 58"/>
                <a:gd name="T19" fmla="*/ 0 h 32"/>
                <a:gd name="T20" fmla="*/ 4 w 58"/>
                <a:gd name="T21" fmla="*/ 0 h 32"/>
                <a:gd name="T22" fmla="*/ 52 w 58"/>
                <a:gd name="T23" fmla="*/ 16 h 32"/>
                <a:gd name="T24" fmla="*/ 52 w 58"/>
                <a:gd name="T25" fmla="*/ 16 h 32"/>
                <a:gd name="T26" fmla="*/ 54 w 58"/>
                <a:gd name="T27" fmla="*/ 18 h 32"/>
                <a:gd name="T28" fmla="*/ 56 w 58"/>
                <a:gd name="T29" fmla="*/ 20 h 32"/>
                <a:gd name="T30" fmla="*/ 58 w 58"/>
                <a:gd name="T31" fmla="*/ 24 h 32"/>
                <a:gd name="T32" fmla="*/ 58 w 58"/>
                <a:gd name="T33" fmla="*/ 26 h 32"/>
                <a:gd name="T34" fmla="*/ 58 w 58"/>
                <a:gd name="T35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2">
                  <a:moveTo>
                    <a:pt x="58" y="26"/>
                  </a:moveTo>
                  <a:lnTo>
                    <a:pt x="56" y="32"/>
                  </a:lnTo>
                  <a:lnTo>
                    <a:pt x="52" y="3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58" y="26"/>
                  </a:lnTo>
                  <a:close/>
                </a:path>
              </a:pathLst>
            </a:custGeom>
            <a:solidFill>
              <a:srgbClr val="FED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14760575" y="6619875"/>
              <a:ext cx="15875" cy="9525"/>
            </a:xfrm>
            <a:custGeom>
              <a:avLst/>
              <a:gdLst>
                <a:gd name="T0" fmla="*/ 0 w 10"/>
                <a:gd name="T1" fmla="*/ 0 h 6"/>
                <a:gd name="T2" fmla="*/ 0 w 10"/>
                <a:gd name="T3" fmla="*/ 0 h 6"/>
                <a:gd name="T4" fmla="*/ 0 w 10"/>
                <a:gd name="T5" fmla="*/ 0 h 6"/>
                <a:gd name="T6" fmla="*/ 10 w 10"/>
                <a:gd name="T7" fmla="*/ 4 h 6"/>
                <a:gd name="T8" fmla="*/ 10 w 10"/>
                <a:gd name="T9" fmla="*/ 4 h 6"/>
                <a:gd name="T10" fmla="*/ 8 w 10"/>
                <a:gd name="T11" fmla="*/ 6 h 6"/>
                <a:gd name="T12" fmla="*/ 6 w 10"/>
                <a:gd name="T13" fmla="*/ 6 h 6"/>
                <a:gd name="T14" fmla="*/ 0 w 10"/>
                <a:gd name="T15" fmla="*/ 4 h 6"/>
                <a:gd name="T16" fmla="*/ 0 w 10"/>
                <a:gd name="T17" fmla="*/ 4 h 6"/>
                <a:gd name="T18" fmla="*/ 0 w 10"/>
                <a:gd name="T19" fmla="*/ 0 h 6"/>
                <a:gd name="T20" fmla="*/ 0 w 10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15141575" y="6816725"/>
              <a:ext cx="323850" cy="555625"/>
            </a:xfrm>
            <a:custGeom>
              <a:avLst/>
              <a:gdLst>
                <a:gd name="T0" fmla="*/ 0 w 204"/>
                <a:gd name="T1" fmla="*/ 304 h 350"/>
                <a:gd name="T2" fmla="*/ 0 w 204"/>
                <a:gd name="T3" fmla="*/ 304 h 350"/>
                <a:gd name="T4" fmla="*/ 18 w 204"/>
                <a:gd name="T5" fmla="*/ 316 h 350"/>
                <a:gd name="T6" fmla="*/ 38 w 204"/>
                <a:gd name="T7" fmla="*/ 328 h 350"/>
                <a:gd name="T8" fmla="*/ 58 w 204"/>
                <a:gd name="T9" fmla="*/ 336 h 350"/>
                <a:gd name="T10" fmla="*/ 80 w 204"/>
                <a:gd name="T11" fmla="*/ 342 h 350"/>
                <a:gd name="T12" fmla="*/ 102 w 204"/>
                <a:gd name="T13" fmla="*/ 348 h 350"/>
                <a:gd name="T14" fmla="*/ 124 w 204"/>
                <a:gd name="T15" fmla="*/ 350 h 350"/>
                <a:gd name="T16" fmla="*/ 146 w 204"/>
                <a:gd name="T17" fmla="*/ 348 h 350"/>
                <a:gd name="T18" fmla="*/ 168 w 204"/>
                <a:gd name="T19" fmla="*/ 344 h 350"/>
                <a:gd name="T20" fmla="*/ 178 w 204"/>
                <a:gd name="T21" fmla="*/ 146 h 350"/>
                <a:gd name="T22" fmla="*/ 178 w 204"/>
                <a:gd name="T23" fmla="*/ 146 h 350"/>
                <a:gd name="T24" fmla="*/ 180 w 204"/>
                <a:gd name="T25" fmla="*/ 134 h 350"/>
                <a:gd name="T26" fmla="*/ 182 w 204"/>
                <a:gd name="T27" fmla="*/ 122 h 350"/>
                <a:gd name="T28" fmla="*/ 194 w 204"/>
                <a:gd name="T29" fmla="*/ 100 h 350"/>
                <a:gd name="T30" fmla="*/ 202 w 204"/>
                <a:gd name="T31" fmla="*/ 80 h 350"/>
                <a:gd name="T32" fmla="*/ 204 w 204"/>
                <a:gd name="T33" fmla="*/ 72 h 350"/>
                <a:gd name="T34" fmla="*/ 202 w 204"/>
                <a:gd name="T35" fmla="*/ 64 h 350"/>
                <a:gd name="T36" fmla="*/ 202 w 204"/>
                <a:gd name="T37" fmla="*/ 64 h 350"/>
                <a:gd name="T38" fmla="*/ 196 w 204"/>
                <a:gd name="T39" fmla="*/ 54 h 350"/>
                <a:gd name="T40" fmla="*/ 184 w 204"/>
                <a:gd name="T41" fmla="*/ 44 h 350"/>
                <a:gd name="T42" fmla="*/ 172 w 204"/>
                <a:gd name="T43" fmla="*/ 36 h 350"/>
                <a:gd name="T44" fmla="*/ 158 w 204"/>
                <a:gd name="T45" fmla="*/ 28 h 350"/>
                <a:gd name="T46" fmla="*/ 130 w 204"/>
                <a:gd name="T47" fmla="*/ 14 h 350"/>
                <a:gd name="T48" fmla="*/ 118 w 204"/>
                <a:gd name="T49" fmla="*/ 6 h 350"/>
                <a:gd name="T50" fmla="*/ 110 w 204"/>
                <a:gd name="T51" fmla="*/ 0 h 350"/>
                <a:gd name="T52" fmla="*/ 110 w 204"/>
                <a:gd name="T53" fmla="*/ 0 h 350"/>
                <a:gd name="T54" fmla="*/ 96 w 204"/>
                <a:gd name="T55" fmla="*/ 8 h 350"/>
                <a:gd name="T56" fmla="*/ 90 w 204"/>
                <a:gd name="T57" fmla="*/ 10 h 350"/>
                <a:gd name="T58" fmla="*/ 84 w 204"/>
                <a:gd name="T59" fmla="*/ 12 h 350"/>
                <a:gd name="T60" fmla="*/ 84 w 204"/>
                <a:gd name="T61" fmla="*/ 12 h 350"/>
                <a:gd name="T62" fmla="*/ 78 w 204"/>
                <a:gd name="T63" fmla="*/ 10 h 350"/>
                <a:gd name="T64" fmla="*/ 72 w 204"/>
                <a:gd name="T65" fmla="*/ 8 h 350"/>
                <a:gd name="T66" fmla="*/ 58 w 204"/>
                <a:gd name="T67" fmla="*/ 0 h 350"/>
                <a:gd name="T68" fmla="*/ 58 w 204"/>
                <a:gd name="T69" fmla="*/ 0 h 350"/>
                <a:gd name="T70" fmla="*/ 54 w 204"/>
                <a:gd name="T71" fmla="*/ 4 h 350"/>
                <a:gd name="T72" fmla="*/ 48 w 204"/>
                <a:gd name="T73" fmla="*/ 8 h 350"/>
                <a:gd name="T74" fmla="*/ 34 w 204"/>
                <a:gd name="T75" fmla="*/ 10 h 350"/>
                <a:gd name="T76" fmla="*/ 24 w 204"/>
                <a:gd name="T77" fmla="*/ 10 h 350"/>
                <a:gd name="T78" fmla="*/ 14 w 204"/>
                <a:gd name="T79" fmla="*/ 8 h 350"/>
                <a:gd name="T80" fmla="*/ 14 w 204"/>
                <a:gd name="T81" fmla="*/ 8 h 350"/>
                <a:gd name="T82" fmla="*/ 14 w 204"/>
                <a:gd name="T83" fmla="*/ 18 h 350"/>
                <a:gd name="T84" fmla="*/ 12 w 204"/>
                <a:gd name="T85" fmla="*/ 30 h 350"/>
                <a:gd name="T86" fmla="*/ 8 w 204"/>
                <a:gd name="T87" fmla="*/ 50 h 350"/>
                <a:gd name="T88" fmla="*/ 4 w 204"/>
                <a:gd name="T89" fmla="*/ 66 h 350"/>
                <a:gd name="T90" fmla="*/ 0 w 204"/>
                <a:gd name="T91" fmla="*/ 74 h 350"/>
                <a:gd name="T92" fmla="*/ 0 w 204"/>
                <a:gd name="T93" fmla="*/ 30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" h="350">
                  <a:moveTo>
                    <a:pt x="0" y="304"/>
                  </a:moveTo>
                  <a:lnTo>
                    <a:pt x="0" y="304"/>
                  </a:lnTo>
                  <a:lnTo>
                    <a:pt x="18" y="316"/>
                  </a:lnTo>
                  <a:lnTo>
                    <a:pt x="38" y="328"/>
                  </a:lnTo>
                  <a:lnTo>
                    <a:pt x="58" y="336"/>
                  </a:lnTo>
                  <a:lnTo>
                    <a:pt x="80" y="342"/>
                  </a:lnTo>
                  <a:lnTo>
                    <a:pt x="102" y="348"/>
                  </a:lnTo>
                  <a:lnTo>
                    <a:pt x="124" y="350"/>
                  </a:lnTo>
                  <a:lnTo>
                    <a:pt x="146" y="348"/>
                  </a:lnTo>
                  <a:lnTo>
                    <a:pt x="168" y="344"/>
                  </a:lnTo>
                  <a:lnTo>
                    <a:pt x="178" y="146"/>
                  </a:lnTo>
                  <a:lnTo>
                    <a:pt x="178" y="146"/>
                  </a:lnTo>
                  <a:lnTo>
                    <a:pt x="180" y="134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2" y="80"/>
                  </a:lnTo>
                  <a:lnTo>
                    <a:pt x="204" y="72"/>
                  </a:lnTo>
                  <a:lnTo>
                    <a:pt x="202" y="64"/>
                  </a:lnTo>
                  <a:lnTo>
                    <a:pt x="202" y="64"/>
                  </a:lnTo>
                  <a:lnTo>
                    <a:pt x="196" y="54"/>
                  </a:lnTo>
                  <a:lnTo>
                    <a:pt x="184" y="44"/>
                  </a:lnTo>
                  <a:lnTo>
                    <a:pt x="172" y="36"/>
                  </a:lnTo>
                  <a:lnTo>
                    <a:pt x="158" y="28"/>
                  </a:lnTo>
                  <a:lnTo>
                    <a:pt x="130" y="14"/>
                  </a:lnTo>
                  <a:lnTo>
                    <a:pt x="118" y="6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6" y="8"/>
                  </a:lnTo>
                  <a:lnTo>
                    <a:pt x="90" y="10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78" y="10"/>
                  </a:lnTo>
                  <a:lnTo>
                    <a:pt x="72" y="8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4" y="4"/>
                  </a:lnTo>
                  <a:lnTo>
                    <a:pt x="48" y="8"/>
                  </a:lnTo>
                  <a:lnTo>
                    <a:pt x="34" y="10"/>
                  </a:lnTo>
                  <a:lnTo>
                    <a:pt x="2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18"/>
                  </a:lnTo>
                  <a:lnTo>
                    <a:pt x="12" y="30"/>
                  </a:lnTo>
                  <a:lnTo>
                    <a:pt x="8" y="50"/>
                  </a:lnTo>
                  <a:lnTo>
                    <a:pt x="4" y="66"/>
                  </a:lnTo>
                  <a:lnTo>
                    <a:pt x="0" y="7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69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15198725" y="6819900"/>
              <a:ext cx="152400" cy="279400"/>
            </a:xfrm>
            <a:custGeom>
              <a:avLst/>
              <a:gdLst>
                <a:gd name="T0" fmla="*/ 96 w 96"/>
                <a:gd name="T1" fmla="*/ 14 h 176"/>
                <a:gd name="T2" fmla="*/ 92 w 96"/>
                <a:gd name="T3" fmla="*/ 64 h 176"/>
                <a:gd name="T4" fmla="*/ 48 w 96"/>
                <a:gd name="T5" fmla="*/ 176 h 176"/>
                <a:gd name="T6" fmla="*/ 4 w 96"/>
                <a:gd name="T7" fmla="*/ 64 h 176"/>
                <a:gd name="T8" fmla="*/ 0 w 96"/>
                <a:gd name="T9" fmla="*/ 14 h 176"/>
                <a:gd name="T10" fmla="*/ 20 w 96"/>
                <a:gd name="T11" fmla="*/ 0 h 176"/>
                <a:gd name="T12" fmla="*/ 76 w 96"/>
                <a:gd name="T13" fmla="*/ 0 h 176"/>
                <a:gd name="T14" fmla="*/ 96 w 96"/>
                <a:gd name="T15" fmla="*/ 1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76">
                  <a:moveTo>
                    <a:pt x="96" y="14"/>
                  </a:moveTo>
                  <a:lnTo>
                    <a:pt x="92" y="64"/>
                  </a:lnTo>
                  <a:lnTo>
                    <a:pt x="48" y="176"/>
                  </a:lnTo>
                  <a:lnTo>
                    <a:pt x="4" y="64"/>
                  </a:lnTo>
                  <a:lnTo>
                    <a:pt x="0" y="14"/>
                  </a:lnTo>
                  <a:lnTo>
                    <a:pt x="20" y="0"/>
                  </a:lnTo>
                  <a:lnTo>
                    <a:pt x="76" y="0"/>
                  </a:lnTo>
                  <a:lnTo>
                    <a:pt x="9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15274925" y="6835775"/>
              <a:ext cx="104775" cy="263525"/>
            </a:xfrm>
            <a:custGeom>
              <a:avLst/>
              <a:gdLst>
                <a:gd name="T0" fmla="*/ 42 w 66"/>
                <a:gd name="T1" fmla="*/ 0 h 166"/>
                <a:gd name="T2" fmla="*/ 0 w 66"/>
                <a:gd name="T3" fmla="*/ 166 h 166"/>
                <a:gd name="T4" fmla="*/ 58 w 66"/>
                <a:gd name="T5" fmla="*/ 74 h 166"/>
                <a:gd name="T6" fmla="*/ 50 w 66"/>
                <a:gd name="T7" fmla="*/ 58 h 166"/>
                <a:gd name="T8" fmla="*/ 66 w 66"/>
                <a:gd name="T9" fmla="*/ 44 h 166"/>
                <a:gd name="T10" fmla="*/ 48 w 66"/>
                <a:gd name="T11" fmla="*/ 4 h 166"/>
                <a:gd name="T12" fmla="*/ 42 w 6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6">
                  <a:moveTo>
                    <a:pt x="42" y="0"/>
                  </a:moveTo>
                  <a:lnTo>
                    <a:pt x="0" y="166"/>
                  </a:lnTo>
                  <a:lnTo>
                    <a:pt x="58" y="74"/>
                  </a:lnTo>
                  <a:lnTo>
                    <a:pt x="50" y="58"/>
                  </a:lnTo>
                  <a:lnTo>
                    <a:pt x="66" y="44"/>
                  </a:lnTo>
                  <a:lnTo>
                    <a:pt x="48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15252700" y="6934200"/>
              <a:ext cx="44450" cy="165100"/>
            </a:xfrm>
            <a:custGeom>
              <a:avLst/>
              <a:gdLst>
                <a:gd name="T0" fmla="*/ 20 w 28"/>
                <a:gd name="T1" fmla="*/ 0 h 104"/>
                <a:gd name="T2" fmla="*/ 6 w 28"/>
                <a:gd name="T3" fmla="*/ 0 h 104"/>
                <a:gd name="T4" fmla="*/ 0 w 28"/>
                <a:gd name="T5" fmla="*/ 70 h 104"/>
                <a:gd name="T6" fmla="*/ 14 w 28"/>
                <a:gd name="T7" fmla="*/ 104 h 104"/>
                <a:gd name="T8" fmla="*/ 28 w 28"/>
                <a:gd name="T9" fmla="*/ 70 h 104"/>
                <a:gd name="T10" fmla="*/ 20 w 28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04">
                  <a:moveTo>
                    <a:pt x="20" y="0"/>
                  </a:moveTo>
                  <a:lnTo>
                    <a:pt x="6" y="0"/>
                  </a:lnTo>
                  <a:lnTo>
                    <a:pt x="0" y="70"/>
                  </a:lnTo>
                  <a:lnTo>
                    <a:pt x="14" y="104"/>
                  </a:lnTo>
                  <a:lnTo>
                    <a:pt x="28" y="7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66C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15274925" y="6835775"/>
              <a:ext cx="95250" cy="263525"/>
            </a:xfrm>
            <a:custGeom>
              <a:avLst/>
              <a:gdLst>
                <a:gd name="T0" fmla="*/ 42 w 60"/>
                <a:gd name="T1" fmla="*/ 0 h 166"/>
                <a:gd name="T2" fmla="*/ 0 w 60"/>
                <a:gd name="T3" fmla="*/ 166 h 166"/>
                <a:gd name="T4" fmla="*/ 52 w 60"/>
                <a:gd name="T5" fmla="*/ 66 h 166"/>
                <a:gd name="T6" fmla="*/ 44 w 60"/>
                <a:gd name="T7" fmla="*/ 54 h 166"/>
                <a:gd name="T8" fmla="*/ 60 w 60"/>
                <a:gd name="T9" fmla="*/ 42 h 166"/>
                <a:gd name="T10" fmla="*/ 48 w 60"/>
                <a:gd name="T11" fmla="*/ 4 h 166"/>
                <a:gd name="T12" fmla="*/ 42 w 60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66">
                  <a:moveTo>
                    <a:pt x="42" y="0"/>
                  </a:moveTo>
                  <a:lnTo>
                    <a:pt x="0" y="166"/>
                  </a:lnTo>
                  <a:lnTo>
                    <a:pt x="52" y="66"/>
                  </a:lnTo>
                  <a:lnTo>
                    <a:pt x="44" y="54"/>
                  </a:lnTo>
                  <a:lnTo>
                    <a:pt x="60" y="42"/>
                  </a:lnTo>
                  <a:lnTo>
                    <a:pt x="48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69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15170150" y="6835775"/>
              <a:ext cx="104775" cy="263525"/>
            </a:xfrm>
            <a:custGeom>
              <a:avLst/>
              <a:gdLst>
                <a:gd name="T0" fmla="*/ 24 w 66"/>
                <a:gd name="T1" fmla="*/ 0 h 166"/>
                <a:gd name="T2" fmla="*/ 66 w 66"/>
                <a:gd name="T3" fmla="*/ 166 h 166"/>
                <a:gd name="T4" fmla="*/ 8 w 66"/>
                <a:gd name="T5" fmla="*/ 74 h 166"/>
                <a:gd name="T6" fmla="*/ 16 w 66"/>
                <a:gd name="T7" fmla="*/ 58 h 166"/>
                <a:gd name="T8" fmla="*/ 0 w 66"/>
                <a:gd name="T9" fmla="*/ 44 h 166"/>
                <a:gd name="T10" fmla="*/ 18 w 66"/>
                <a:gd name="T11" fmla="*/ 4 h 166"/>
                <a:gd name="T12" fmla="*/ 24 w 6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6">
                  <a:moveTo>
                    <a:pt x="24" y="0"/>
                  </a:moveTo>
                  <a:lnTo>
                    <a:pt x="66" y="166"/>
                  </a:lnTo>
                  <a:lnTo>
                    <a:pt x="8" y="74"/>
                  </a:lnTo>
                  <a:lnTo>
                    <a:pt x="16" y="58"/>
                  </a:lnTo>
                  <a:lnTo>
                    <a:pt x="0" y="44"/>
                  </a:lnTo>
                  <a:lnTo>
                    <a:pt x="18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15179675" y="6829425"/>
              <a:ext cx="95250" cy="269875"/>
            </a:xfrm>
            <a:custGeom>
              <a:avLst/>
              <a:gdLst>
                <a:gd name="T0" fmla="*/ 18 w 60"/>
                <a:gd name="T1" fmla="*/ 0 h 170"/>
                <a:gd name="T2" fmla="*/ 60 w 60"/>
                <a:gd name="T3" fmla="*/ 170 h 170"/>
                <a:gd name="T4" fmla="*/ 8 w 60"/>
                <a:gd name="T5" fmla="*/ 70 h 170"/>
                <a:gd name="T6" fmla="*/ 16 w 60"/>
                <a:gd name="T7" fmla="*/ 58 h 170"/>
                <a:gd name="T8" fmla="*/ 0 w 60"/>
                <a:gd name="T9" fmla="*/ 46 h 170"/>
                <a:gd name="T10" fmla="*/ 12 w 60"/>
                <a:gd name="T11" fmla="*/ 8 h 170"/>
                <a:gd name="T12" fmla="*/ 18 w 60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70">
                  <a:moveTo>
                    <a:pt x="18" y="0"/>
                  </a:moveTo>
                  <a:lnTo>
                    <a:pt x="60" y="170"/>
                  </a:lnTo>
                  <a:lnTo>
                    <a:pt x="8" y="70"/>
                  </a:lnTo>
                  <a:lnTo>
                    <a:pt x="16" y="58"/>
                  </a:lnTo>
                  <a:lnTo>
                    <a:pt x="0" y="46"/>
                  </a:lnTo>
                  <a:lnTo>
                    <a:pt x="12" y="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69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15268575" y="7077075"/>
              <a:ext cx="12700" cy="288925"/>
            </a:xfrm>
            <a:custGeom>
              <a:avLst/>
              <a:gdLst>
                <a:gd name="T0" fmla="*/ 2 w 8"/>
                <a:gd name="T1" fmla="*/ 182 h 182"/>
                <a:gd name="T2" fmla="*/ 2 w 8"/>
                <a:gd name="T3" fmla="*/ 182 h 182"/>
                <a:gd name="T4" fmla="*/ 6 w 8"/>
                <a:gd name="T5" fmla="*/ 140 h 182"/>
                <a:gd name="T6" fmla="*/ 8 w 8"/>
                <a:gd name="T7" fmla="*/ 94 h 182"/>
                <a:gd name="T8" fmla="*/ 6 w 8"/>
                <a:gd name="T9" fmla="*/ 46 h 182"/>
                <a:gd name="T10" fmla="*/ 4 w 8"/>
                <a:gd name="T11" fmla="*/ 0 h 182"/>
                <a:gd name="T12" fmla="*/ 4 w 8"/>
                <a:gd name="T13" fmla="*/ 0 h 182"/>
                <a:gd name="T14" fmla="*/ 0 w 8"/>
                <a:gd name="T15" fmla="*/ 46 h 182"/>
                <a:gd name="T16" fmla="*/ 0 w 8"/>
                <a:gd name="T17" fmla="*/ 94 h 182"/>
                <a:gd name="T18" fmla="*/ 0 w 8"/>
                <a:gd name="T19" fmla="*/ 140 h 182"/>
                <a:gd name="T20" fmla="*/ 2 w 8"/>
                <a:gd name="T21" fmla="*/ 182 h 182"/>
                <a:gd name="T22" fmla="*/ 2 w 8"/>
                <a:gd name="T23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82">
                  <a:moveTo>
                    <a:pt x="2" y="182"/>
                  </a:moveTo>
                  <a:lnTo>
                    <a:pt x="2" y="182"/>
                  </a:lnTo>
                  <a:lnTo>
                    <a:pt x="6" y="140"/>
                  </a:lnTo>
                  <a:lnTo>
                    <a:pt x="8" y="94"/>
                  </a:lnTo>
                  <a:lnTo>
                    <a:pt x="6" y="4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6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2" y="182"/>
                  </a:lnTo>
                  <a:lnTo>
                    <a:pt x="2" y="182"/>
                  </a:lnTo>
                  <a:close/>
                </a:path>
              </a:pathLst>
            </a:custGeom>
            <a:solidFill>
              <a:srgbClr val="295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15230475" y="6791325"/>
              <a:ext cx="88900" cy="73025"/>
            </a:xfrm>
            <a:prstGeom prst="rect">
              <a:avLst/>
            </a:prstGeom>
            <a:solidFill>
              <a:srgbClr val="D2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15259050" y="6858000"/>
              <a:ext cx="31750" cy="50800"/>
            </a:xfrm>
            <a:custGeom>
              <a:avLst/>
              <a:gdLst>
                <a:gd name="T0" fmla="*/ 2 w 20"/>
                <a:gd name="T1" fmla="*/ 32 h 32"/>
                <a:gd name="T2" fmla="*/ 0 w 20"/>
                <a:gd name="T3" fmla="*/ 26 h 32"/>
                <a:gd name="T4" fmla="*/ 10 w 20"/>
                <a:gd name="T5" fmla="*/ 0 h 32"/>
                <a:gd name="T6" fmla="*/ 20 w 20"/>
                <a:gd name="T7" fmla="*/ 26 h 32"/>
                <a:gd name="T8" fmla="*/ 16 w 20"/>
                <a:gd name="T9" fmla="*/ 32 h 32"/>
                <a:gd name="T10" fmla="*/ 16 w 20"/>
                <a:gd name="T11" fmla="*/ 32 h 32"/>
                <a:gd name="T12" fmla="*/ 2 w 20"/>
                <a:gd name="T13" fmla="*/ 32 h 32"/>
                <a:gd name="T14" fmla="*/ 2 w 2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2">
                  <a:moveTo>
                    <a:pt x="2" y="32"/>
                  </a:moveTo>
                  <a:lnTo>
                    <a:pt x="0" y="26"/>
                  </a:lnTo>
                  <a:lnTo>
                    <a:pt x="10" y="0"/>
                  </a:lnTo>
                  <a:lnTo>
                    <a:pt x="20" y="26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66C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15274925" y="6819900"/>
              <a:ext cx="66675" cy="104775"/>
            </a:xfrm>
            <a:custGeom>
              <a:avLst/>
              <a:gdLst>
                <a:gd name="T0" fmla="*/ 28 w 42"/>
                <a:gd name="T1" fmla="*/ 0 h 66"/>
                <a:gd name="T2" fmla="*/ 0 w 42"/>
                <a:gd name="T3" fmla="*/ 24 h 66"/>
                <a:gd name="T4" fmla="*/ 16 w 42"/>
                <a:gd name="T5" fmla="*/ 66 h 66"/>
                <a:gd name="T6" fmla="*/ 42 w 42"/>
                <a:gd name="T7" fmla="*/ 10 h 66"/>
                <a:gd name="T8" fmla="*/ 28 w 42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6">
                  <a:moveTo>
                    <a:pt x="28" y="0"/>
                  </a:moveTo>
                  <a:lnTo>
                    <a:pt x="0" y="24"/>
                  </a:lnTo>
                  <a:lnTo>
                    <a:pt x="16" y="66"/>
                  </a:lnTo>
                  <a:lnTo>
                    <a:pt x="42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15208250" y="6819900"/>
              <a:ext cx="66675" cy="104775"/>
            </a:xfrm>
            <a:custGeom>
              <a:avLst/>
              <a:gdLst>
                <a:gd name="T0" fmla="*/ 14 w 42"/>
                <a:gd name="T1" fmla="*/ 0 h 66"/>
                <a:gd name="T2" fmla="*/ 42 w 42"/>
                <a:gd name="T3" fmla="*/ 24 h 66"/>
                <a:gd name="T4" fmla="*/ 26 w 42"/>
                <a:gd name="T5" fmla="*/ 66 h 66"/>
                <a:gd name="T6" fmla="*/ 0 w 42"/>
                <a:gd name="T7" fmla="*/ 10 h 66"/>
                <a:gd name="T8" fmla="*/ 14 w 42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6">
                  <a:moveTo>
                    <a:pt x="14" y="0"/>
                  </a:moveTo>
                  <a:lnTo>
                    <a:pt x="42" y="24"/>
                  </a:lnTo>
                  <a:lnTo>
                    <a:pt x="26" y="66"/>
                  </a:lnTo>
                  <a:lnTo>
                    <a:pt x="0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15274925" y="6819900"/>
              <a:ext cx="66675" cy="88900"/>
            </a:xfrm>
            <a:custGeom>
              <a:avLst/>
              <a:gdLst>
                <a:gd name="T0" fmla="*/ 28 w 42"/>
                <a:gd name="T1" fmla="*/ 0 h 56"/>
                <a:gd name="T2" fmla="*/ 0 w 42"/>
                <a:gd name="T3" fmla="*/ 24 h 56"/>
                <a:gd name="T4" fmla="*/ 16 w 42"/>
                <a:gd name="T5" fmla="*/ 56 h 56"/>
                <a:gd name="T6" fmla="*/ 42 w 42"/>
                <a:gd name="T7" fmla="*/ 10 h 56"/>
                <a:gd name="T8" fmla="*/ 28 w 42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6">
                  <a:moveTo>
                    <a:pt x="28" y="0"/>
                  </a:moveTo>
                  <a:lnTo>
                    <a:pt x="0" y="24"/>
                  </a:lnTo>
                  <a:lnTo>
                    <a:pt x="16" y="56"/>
                  </a:lnTo>
                  <a:lnTo>
                    <a:pt x="42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15208250" y="6819900"/>
              <a:ext cx="66675" cy="88900"/>
            </a:xfrm>
            <a:custGeom>
              <a:avLst/>
              <a:gdLst>
                <a:gd name="T0" fmla="*/ 14 w 42"/>
                <a:gd name="T1" fmla="*/ 0 h 56"/>
                <a:gd name="T2" fmla="*/ 42 w 42"/>
                <a:gd name="T3" fmla="*/ 24 h 56"/>
                <a:gd name="T4" fmla="*/ 26 w 42"/>
                <a:gd name="T5" fmla="*/ 56 h 56"/>
                <a:gd name="T6" fmla="*/ 0 w 42"/>
                <a:gd name="T7" fmla="*/ 10 h 56"/>
                <a:gd name="T8" fmla="*/ 14 w 42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6">
                  <a:moveTo>
                    <a:pt x="14" y="0"/>
                  </a:moveTo>
                  <a:lnTo>
                    <a:pt x="42" y="24"/>
                  </a:lnTo>
                  <a:lnTo>
                    <a:pt x="26" y="56"/>
                  </a:lnTo>
                  <a:lnTo>
                    <a:pt x="0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15259050" y="6905625"/>
              <a:ext cx="31750" cy="28575"/>
            </a:xfrm>
            <a:custGeom>
              <a:avLst/>
              <a:gdLst>
                <a:gd name="T0" fmla="*/ 16 w 20"/>
                <a:gd name="T1" fmla="*/ 0 h 18"/>
                <a:gd name="T2" fmla="*/ 2 w 20"/>
                <a:gd name="T3" fmla="*/ 0 h 18"/>
                <a:gd name="T4" fmla="*/ 2 w 20"/>
                <a:gd name="T5" fmla="*/ 0 h 18"/>
                <a:gd name="T6" fmla="*/ 0 w 20"/>
                <a:gd name="T7" fmla="*/ 10 h 18"/>
                <a:gd name="T8" fmla="*/ 2 w 20"/>
                <a:gd name="T9" fmla="*/ 18 h 18"/>
                <a:gd name="T10" fmla="*/ 16 w 20"/>
                <a:gd name="T11" fmla="*/ 18 h 18"/>
                <a:gd name="T12" fmla="*/ 16 w 20"/>
                <a:gd name="T13" fmla="*/ 18 h 18"/>
                <a:gd name="T14" fmla="*/ 20 w 20"/>
                <a:gd name="T15" fmla="*/ 10 h 18"/>
                <a:gd name="T16" fmla="*/ 16 w 20"/>
                <a:gd name="T17" fmla="*/ 0 h 18"/>
                <a:gd name="T18" fmla="*/ 16 w 20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8">
                  <a:moveTo>
                    <a:pt x="16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2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6C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15179675" y="6575425"/>
              <a:ext cx="190500" cy="254000"/>
            </a:xfrm>
            <a:custGeom>
              <a:avLst/>
              <a:gdLst>
                <a:gd name="T0" fmla="*/ 36 w 120"/>
                <a:gd name="T1" fmla="*/ 158 h 160"/>
                <a:gd name="T2" fmla="*/ 36 w 120"/>
                <a:gd name="T3" fmla="*/ 158 h 160"/>
                <a:gd name="T4" fmla="*/ 26 w 120"/>
                <a:gd name="T5" fmla="*/ 154 h 160"/>
                <a:gd name="T6" fmla="*/ 18 w 120"/>
                <a:gd name="T7" fmla="*/ 146 h 160"/>
                <a:gd name="T8" fmla="*/ 10 w 120"/>
                <a:gd name="T9" fmla="*/ 136 h 160"/>
                <a:gd name="T10" fmla="*/ 6 w 120"/>
                <a:gd name="T11" fmla="*/ 124 h 160"/>
                <a:gd name="T12" fmla="*/ 2 w 120"/>
                <a:gd name="T13" fmla="*/ 110 h 160"/>
                <a:gd name="T14" fmla="*/ 0 w 120"/>
                <a:gd name="T15" fmla="*/ 96 h 160"/>
                <a:gd name="T16" fmla="*/ 0 w 120"/>
                <a:gd name="T17" fmla="*/ 80 h 160"/>
                <a:gd name="T18" fmla="*/ 0 w 120"/>
                <a:gd name="T19" fmla="*/ 64 h 160"/>
                <a:gd name="T20" fmla="*/ 4 w 120"/>
                <a:gd name="T21" fmla="*/ 50 h 160"/>
                <a:gd name="T22" fmla="*/ 10 w 120"/>
                <a:gd name="T23" fmla="*/ 36 h 160"/>
                <a:gd name="T24" fmla="*/ 16 w 120"/>
                <a:gd name="T25" fmla="*/ 24 h 160"/>
                <a:gd name="T26" fmla="*/ 24 w 120"/>
                <a:gd name="T27" fmla="*/ 12 h 160"/>
                <a:gd name="T28" fmla="*/ 36 w 120"/>
                <a:gd name="T29" fmla="*/ 6 h 160"/>
                <a:gd name="T30" fmla="*/ 48 w 120"/>
                <a:gd name="T31" fmla="*/ 0 h 160"/>
                <a:gd name="T32" fmla="*/ 62 w 120"/>
                <a:gd name="T33" fmla="*/ 0 h 160"/>
                <a:gd name="T34" fmla="*/ 80 w 120"/>
                <a:gd name="T35" fmla="*/ 2 h 160"/>
                <a:gd name="T36" fmla="*/ 80 w 120"/>
                <a:gd name="T37" fmla="*/ 2 h 160"/>
                <a:gd name="T38" fmla="*/ 94 w 120"/>
                <a:gd name="T39" fmla="*/ 10 h 160"/>
                <a:gd name="T40" fmla="*/ 106 w 120"/>
                <a:gd name="T41" fmla="*/ 18 h 160"/>
                <a:gd name="T42" fmla="*/ 114 w 120"/>
                <a:gd name="T43" fmla="*/ 28 h 160"/>
                <a:gd name="T44" fmla="*/ 118 w 120"/>
                <a:gd name="T45" fmla="*/ 40 h 160"/>
                <a:gd name="T46" fmla="*/ 120 w 120"/>
                <a:gd name="T47" fmla="*/ 54 h 160"/>
                <a:gd name="T48" fmla="*/ 120 w 120"/>
                <a:gd name="T49" fmla="*/ 68 h 160"/>
                <a:gd name="T50" fmla="*/ 116 w 120"/>
                <a:gd name="T51" fmla="*/ 82 h 160"/>
                <a:gd name="T52" fmla="*/ 112 w 120"/>
                <a:gd name="T53" fmla="*/ 96 h 160"/>
                <a:gd name="T54" fmla="*/ 106 w 120"/>
                <a:gd name="T55" fmla="*/ 110 h 160"/>
                <a:gd name="T56" fmla="*/ 98 w 120"/>
                <a:gd name="T57" fmla="*/ 122 h 160"/>
                <a:gd name="T58" fmla="*/ 90 w 120"/>
                <a:gd name="T59" fmla="*/ 134 h 160"/>
                <a:gd name="T60" fmla="*/ 80 w 120"/>
                <a:gd name="T61" fmla="*/ 144 h 160"/>
                <a:gd name="T62" fmla="*/ 68 w 120"/>
                <a:gd name="T63" fmla="*/ 152 h 160"/>
                <a:gd name="T64" fmla="*/ 58 w 120"/>
                <a:gd name="T65" fmla="*/ 158 h 160"/>
                <a:gd name="T66" fmla="*/ 46 w 120"/>
                <a:gd name="T67" fmla="*/ 160 h 160"/>
                <a:gd name="T68" fmla="*/ 36 w 120"/>
                <a:gd name="T69" fmla="*/ 158 h 160"/>
                <a:gd name="T70" fmla="*/ 36 w 120"/>
                <a:gd name="T71" fmla="*/ 15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160">
                  <a:moveTo>
                    <a:pt x="36" y="158"/>
                  </a:moveTo>
                  <a:lnTo>
                    <a:pt x="36" y="158"/>
                  </a:lnTo>
                  <a:lnTo>
                    <a:pt x="26" y="154"/>
                  </a:lnTo>
                  <a:lnTo>
                    <a:pt x="18" y="146"/>
                  </a:lnTo>
                  <a:lnTo>
                    <a:pt x="10" y="136"/>
                  </a:lnTo>
                  <a:lnTo>
                    <a:pt x="6" y="124"/>
                  </a:lnTo>
                  <a:lnTo>
                    <a:pt x="2" y="110"/>
                  </a:lnTo>
                  <a:lnTo>
                    <a:pt x="0" y="96"/>
                  </a:lnTo>
                  <a:lnTo>
                    <a:pt x="0" y="80"/>
                  </a:lnTo>
                  <a:lnTo>
                    <a:pt x="0" y="64"/>
                  </a:lnTo>
                  <a:lnTo>
                    <a:pt x="4" y="50"/>
                  </a:lnTo>
                  <a:lnTo>
                    <a:pt x="10" y="36"/>
                  </a:lnTo>
                  <a:lnTo>
                    <a:pt x="16" y="24"/>
                  </a:lnTo>
                  <a:lnTo>
                    <a:pt x="24" y="12"/>
                  </a:lnTo>
                  <a:lnTo>
                    <a:pt x="36" y="6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94" y="10"/>
                  </a:lnTo>
                  <a:lnTo>
                    <a:pt x="106" y="18"/>
                  </a:lnTo>
                  <a:lnTo>
                    <a:pt x="114" y="28"/>
                  </a:lnTo>
                  <a:lnTo>
                    <a:pt x="118" y="40"/>
                  </a:lnTo>
                  <a:lnTo>
                    <a:pt x="120" y="54"/>
                  </a:lnTo>
                  <a:lnTo>
                    <a:pt x="120" y="68"/>
                  </a:lnTo>
                  <a:lnTo>
                    <a:pt x="116" y="82"/>
                  </a:lnTo>
                  <a:lnTo>
                    <a:pt x="112" y="96"/>
                  </a:lnTo>
                  <a:lnTo>
                    <a:pt x="106" y="110"/>
                  </a:lnTo>
                  <a:lnTo>
                    <a:pt x="98" y="122"/>
                  </a:lnTo>
                  <a:lnTo>
                    <a:pt x="90" y="134"/>
                  </a:lnTo>
                  <a:lnTo>
                    <a:pt x="80" y="144"/>
                  </a:lnTo>
                  <a:lnTo>
                    <a:pt x="68" y="152"/>
                  </a:lnTo>
                  <a:lnTo>
                    <a:pt x="58" y="158"/>
                  </a:lnTo>
                  <a:lnTo>
                    <a:pt x="46" y="160"/>
                  </a:lnTo>
                  <a:lnTo>
                    <a:pt x="36" y="158"/>
                  </a:lnTo>
                  <a:lnTo>
                    <a:pt x="36" y="158"/>
                  </a:lnTo>
                  <a:close/>
                </a:path>
              </a:pathLst>
            </a:custGeom>
            <a:solidFill>
              <a:srgbClr val="F2C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15189200" y="6623050"/>
              <a:ext cx="127000" cy="76200"/>
            </a:xfrm>
            <a:custGeom>
              <a:avLst/>
              <a:gdLst>
                <a:gd name="T0" fmla="*/ 0 w 80"/>
                <a:gd name="T1" fmla="*/ 12 h 48"/>
                <a:gd name="T2" fmla="*/ 0 w 80"/>
                <a:gd name="T3" fmla="*/ 12 h 48"/>
                <a:gd name="T4" fmla="*/ 4 w 80"/>
                <a:gd name="T5" fmla="*/ 18 h 48"/>
                <a:gd name="T6" fmla="*/ 12 w 80"/>
                <a:gd name="T7" fmla="*/ 24 h 48"/>
                <a:gd name="T8" fmla="*/ 32 w 80"/>
                <a:gd name="T9" fmla="*/ 34 h 48"/>
                <a:gd name="T10" fmla="*/ 54 w 80"/>
                <a:gd name="T11" fmla="*/ 44 h 48"/>
                <a:gd name="T12" fmla="*/ 74 w 80"/>
                <a:gd name="T13" fmla="*/ 48 h 48"/>
                <a:gd name="T14" fmla="*/ 74 w 80"/>
                <a:gd name="T15" fmla="*/ 48 h 48"/>
                <a:gd name="T16" fmla="*/ 76 w 80"/>
                <a:gd name="T17" fmla="*/ 48 h 48"/>
                <a:gd name="T18" fmla="*/ 78 w 80"/>
                <a:gd name="T19" fmla="*/ 46 h 48"/>
                <a:gd name="T20" fmla="*/ 80 w 80"/>
                <a:gd name="T21" fmla="*/ 42 h 48"/>
                <a:gd name="T22" fmla="*/ 80 w 80"/>
                <a:gd name="T23" fmla="*/ 38 h 48"/>
                <a:gd name="T24" fmla="*/ 78 w 80"/>
                <a:gd name="T25" fmla="*/ 26 h 48"/>
                <a:gd name="T26" fmla="*/ 72 w 80"/>
                <a:gd name="T27" fmla="*/ 16 h 48"/>
                <a:gd name="T28" fmla="*/ 68 w 80"/>
                <a:gd name="T29" fmla="*/ 10 h 48"/>
                <a:gd name="T30" fmla="*/ 62 w 80"/>
                <a:gd name="T31" fmla="*/ 6 h 48"/>
                <a:gd name="T32" fmla="*/ 54 w 80"/>
                <a:gd name="T33" fmla="*/ 4 h 48"/>
                <a:gd name="T34" fmla="*/ 46 w 80"/>
                <a:gd name="T35" fmla="*/ 2 h 48"/>
                <a:gd name="T36" fmla="*/ 36 w 80"/>
                <a:gd name="T37" fmla="*/ 0 h 48"/>
                <a:gd name="T38" fmla="*/ 26 w 80"/>
                <a:gd name="T39" fmla="*/ 2 h 48"/>
                <a:gd name="T40" fmla="*/ 14 w 80"/>
                <a:gd name="T41" fmla="*/ 6 h 48"/>
                <a:gd name="T42" fmla="*/ 0 w 80"/>
                <a:gd name="T43" fmla="*/ 12 h 48"/>
                <a:gd name="T44" fmla="*/ 0 w 80"/>
                <a:gd name="T45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48">
                  <a:moveTo>
                    <a:pt x="0" y="12"/>
                  </a:moveTo>
                  <a:lnTo>
                    <a:pt x="0" y="12"/>
                  </a:lnTo>
                  <a:lnTo>
                    <a:pt x="4" y="18"/>
                  </a:lnTo>
                  <a:lnTo>
                    <a:pt x="12" y="24"/>
                  </a:lnTo>
                  <a:lnTo>
                    <a:pt x="32" y="34"/>
                  </a:lnTo>
                  <a:lnTo>
                    <a:pt x="54" y="44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6" y="48"/>
                  </a:lnTo>
                  <a:lnTo>
                    <a:pt x="78" y="46"/>
                  </a:lnTo>
                  <a:lnTo>
                    <a:pt x="80" y="42"/>
                  </a:lnTo>
                  <a:lnTo>
                    <a:pt x="80" y="38"/>
                  </a:lnTo>
                  <a:lnTo>
                    <a:pt x="78" y="26"/>
                  </a:lnTo>
                  <a:lnTo>
                    <a:pt x="72" y="16"/>
                  </a:lnTo>
                  <a:lnTo>
                    <a:pt x="68" y="10"/>
                  </a:lnTo>
                  <a:lnTo>
                    <a:pt x="62" y="6"/>
                  </a:lnTo>
                  <a:lnTo>
                    <a:pt x="54" y="4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4" y="6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AA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15189200" y="6572250"/>
              <a:ext cx="184150" cy="219075"/>
            </a:xfrm>
            <a:custGeom>
              <a:avLst/>
              <a:gdLst>
                <a:gd name="T0" fmla="*/ 86 w 116"/>
                <a:gd name="T1" fmla="*/ 8 h 138"/>
                <a:gd name="T2" fmla="*/ 86 w 116"/>
                <a:gd name="T3" fmla="*/ 8 h 138"/>
                <a:gd name="T4" fmla="*/ 94 w 116"/>
                <a:gd name="T5" fmla="*/ 12 h 138"/>
                <a:gd name="T6" fmla="*/ 100 w 116"/>
                <a:gd name="T7" fmla="*/ 18 h 138"/>
                <a:gd name="T8" fmla="*/ 104 w 116"/>
                <a:gd name="T9" fmla="*/ 26 h 138"/>
                <a:gd name="T10" fmla="*/ 108 w 116"/>
                <a:gd name="T11" fmla="*/ 34 h 138"/>
                <a:gd name="T12" fmla="*/ 114 w 116"/>
                <a:gd name="T13" fmla="*/ 50 h 138"/>
                <a:gd name="T14" fmla="*/ 116 w 116"/>
                <a:gd name="T15" fmla="*/ 70 h 138"/>
                <a:gd name="T16" fmla="*/ 114 w 116"/>
                <a:gd name="T17" fmla="*/ 88 h 138"/>
                <a:gd name="T18" fmla="*/ 108 w 116"/>
                <a:gd name="T19" fmla="*/ 108 h 138"/>
                <a:gd name="T20" fmla="*/ 102 w 116"/>
                <a:gd name="T21" fmla="*/ 116 h 138"/>
                <a:gd name="T22" fmla="*/ 96 w 116"/>
                <a:gd name="T23" fmla="*/ 124 h 138"/>
                <a:gd name="T24" fmla="*/ 90 w 116"/>
                <a:gd name="T25" fmla="*/ 132 h 138"/>
                <a:gd name="T26" fmla="*/ 80 w 116"/>
                <a:gd name="T27" fmla="*/ 138 h 138"/>
                <a:gd name="T28" fmla="*/ 80 w 116"/>
                <a:gd name="T29" fmla="*/ 138 h 138"/>
                <a:gd name="T30" fmla="*/ 86 w 116"/>
                <a:gd name="T31" fmla="*/ 130 h 138"/>
                <a:gd name="T32" fmla="*/ 88 w 116"/>
                <a:gd name="T33" fmla="*/ 122 h 138"/>
                <a:gd name="T34" fmla="*/ 88 w 116"/>
                <a:gd name="T35" fmla="*/ 110 h 138"/>
                <a:gd name="T36" fmla="*/ 86 w 116"/>
                <a:gd name="T37" fmla="*/ 96 h 138"/>
                <a:gd name="T38" fmla="*/ 86 w 116"/>
                <a:gd name="T39" fmla="*/ 96 h 138"/>
                <a:gd name="T40" fmla="*/ 82 w 116"/>
                <a:gd name="T41" fmla="*/ 98 h 138"/>
                <a:gd name="T42" fmla="*/ 78 w 116"/>
                <a:gd name="T43" fmla="*/ 102 h 138"/>
                <a:gd name="T44" fmla="*/ 76 w 116"/>
                <a:gd name="T45" fmla="*/ 102 h 138"/>
                <a:gd name="T46" fmla="*/ 74 w 116"/>
                <a:gd name="T47" fmla="*/ 100 h 138"/>
                <a:gd name="T48" fmla="*/ 72 w 116"/>
                <a:gd name="T49" fmla="*/ 94 h 138"/>
                <a:gd name="T50" fmla="*/ 72 w 116"/>
                <a:gd name="T51" fmla="*/ 86 h 138"/>
                <a:gd name="T52" fmla="*/ 72 w 116"/>
                <a:gd name="T53" fmla="*/ 86 h 138"/>
                <a:gd name="T54" fmla="*/ 72 w 116"/>
                <a:gd name="T55" fmla="*/ 70 h 138"/>
                <a:gd name="T56" fmla="*/ 68 w 116"/>
                <a:gd name="T57" fmla="*/ 58 h 138"/>
                <a:gd name="T58" fmla="*/ 62 w 116"/>
                <a:gd name="T59" fmla="*/ 50 h 138"/>
                <a:gd name="T60" fmla="*/ 52 w 116"/>
                <a:gd name="T61" fmla="*/ 44 h 138"/>
                <a:gd name="T62" fmla="*/ 42 w 116"/>
                <a:gd name="T63" fmla="*/ 42 h 138"/>
                <a:gd name="T64" fmla="*/ 30 w 116"/>
                <a:gd name="T65" fmla="*/ 42 h 138"/>
                <a:gd name="T66" fmla="*/ 16 w 116"/>
                <a:gd name="T67" fmla="*/ 44 h 138"/>
                <a:gd name="T68" fmla="*/ 0 w 116"/>
                <a:gd name="T69" fmla="*/ 48 h 138"/>
                <a:gd name="T70" fmla="*/ 0 w 116"/>
                <a:gd name="T71" fmla="*/ 48 h 138"/>
                <a:gd name="T72" fmla="*/ 2 w 116"/>
                <a:gd name="T73" fmla="*/ 40 h 138"/>
                <a:gd name="T74" fmla="*/ 4 w 116"/>
                <a:gd name="T75" fmla="*/ 32 h 138"/>
                <a:gd name="T76" fmla="*/ 10 w 116"/>
                <a:gd name="T77" fmla="*/ 22 h 138"/>
                <a:gd name="T78" fmla="*/ 20 w 116"/>
                <a:gd name="T79" fmla="*/ 12 h 138"/>
                <a:gd name="T80" fmla="*/ 32 w 116"/>
                <a:gd name="T81" fmla="*/ 6 h 138"/>
                <a:gd name="T82" fmla="*/ 46 w 116"/>
                <a:gd name="T83" fmla="*/ 2 h 138"/>
                <a:gd name="T84" fmla="*/ 60 w 116"/>
                <a:gd name="T85" fmla="*/ 0 h 138"/>
                <a:gd name="T86" fmla="*/ 74 w 116"/>
                <a:gd name="T87" fmla="*/ 2 h 138"/>
                <a:gd name="T88" fmla="*/ 86 w 116"/>
                <a:gd name="T89" fmla="*/ 8 h 138"/>
                <a:gd name="T90" fmla="*/ 86 w 116"/>
                <a:gd name="T91" fmla="*/ 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" h="138">
                  <a:moveTo>
                    <a:pt x="86" y="8"/>
                  </a:moveTo>
                  <a:lnTo>
                    <a:pt x="86" y="8"/>
                  </a:lnTo>
                  <a:lnTo>
                    <a:pt x="94" y="12"/>
                  </a:lnTo>
                  <a:lnTo>
                    <a:pt x="100" y="18"/>
                  </a:lnTo>
                  <a:lnTo>
                    <a:pt x="104" y="26"/>
                  </a:lnTo>
                  <a:lnTo>
                    <a:pt x="108" y="34"/>
                  </a:lnTo>
                  <a:lnTo>
                    <a:pt x="114" y="50"/>
                  </a:lnTo>
                  <a:lnTo>
                    <a:pt x="116" y="70"/>
                  </a:lnTo>
                  <a:lnTo>
                    <a:pt x="114" y="88"/>
                  </a:lnTo>
                  <a:lnTo>
                    <a:pt x="108" y="108"/>
                  </a:lnTo>
                  <a:lnTo>
                    <a:pt x="102" y="116"/>
                  </a:lnTo>
                  <a:lnTo>
                    <a:pt x="96" y="124"/>
                  </a:lnTo>
                  <a:lnTo>
                    <a:pt x="90" y="132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86" y="130"/>
                  </a:lnTo>
                  <a:lnTo>
                    <a:pt x="88" y="122"/>
                  </a:lnTo>
                  <a:lnTo>
                    <a:pt x="88" y="110"/>
                  </a:lnTo>
                  <a:lnTo>
                    <a:pt x="86" y="96"/>
                  </a:lnTo>
                  <a:lnTo>
                    <a:pt x="86" y="96"/>
                  </a:lnTo>
                  <a:lnTo>
                    <a:pt x="82" y="98"/>
                  </a:lnTo>
                  <a:lnTo>
                    <a:pt x="78" y="102"/>
                  </a:lnTo>
                  <a:lnTo>
                    <a:pt x="76" y="102"/>
                  </a:lnTo>
                  <a:lnTo>
                    <a:pt x="74" y="100"/>
                  </a:lnTo>
                  <a:lnTo>
                    <a:pt x="72" y="94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70"/>
                  </a:lnTo>
                  <a:lnTo>
                    <a:pt x="68" y="58"/>
                  </a:lnTo>
                  <a:lnTo>
                    <a:pt x="62" y="50"/>
                  </a:lnTo>
                  <a:lnTo>
                    <a:pt x="52" y="44"/>
                  </a:lnTo>
                  <a:lnTo>
                    <a:pt x="42" y="42"/>
                  </a:lnTo>
                  <a:lnTo>
                    <a:pt x="30" y="42"/>
                  </a:lnTo>
                  <a:lnTo>
                    <a:pt x="16" y="44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40"/>
                  </a:lnTo>
                  <a:lnTo>
                    <a:pt x="4" y="32"/>
                  </a:lnTo>
                  <a:lnTo>
                    <a:pt x="10" y="22"/>
                  </a:lnTo>
                  <a:lnTo>
                    <a:pt x="20" y="12"/>
                  </a:lnTo>
                  <a:lnTo>
                    <a:pt x="32" y="6"/>
                  </a:lnTo>
                  <a:lnTo>
                    <a:pt x="46" y="2"/>
                  </a:lnTo>
                  <a:lnTo>
                    <a:pt x="60" y="0"/>
                  </a:lnTo>
                  <a:lnTo>
                    <a:pt x="74" y="2"/>
                  </a:lnTo>
                  <a:lnTo>
                    <a:pt x="86" y="8"/>
                  </a:lnTo>
                  <a:lnTo>
                    <a:pt x="86" y="8"/>
                  </a:lnTo>
                  <a:close/>
                </a:path>
              </a:pathLst>
            </a:custGeom>
            <a:solidFill>
              <a:srgbClr val="FAA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15319375" y="6680200"/>
              <a:ext cx="34925" cy="63500"/>
            </a:xfrm>
            <a:custGeom>
              <a:avLst/>
              <a:gdLst>
                <a:gd name="T0" fmla="*/ 12 w 22"/>
                <a:gd name="T1" fmla="*/ 0 h 40"/>
                <a:gd name="T2" fmla="*/ 12 w 22"/>
                <a:gd name="T3" fmla="*/ 0 h 40"/>
                <a:gd name="T4" fmla="*/ 8 w 22"/>
                <a:gd name="T5" fmla="*/ 0 h 40"/>
                <a:gd name="T6" fmla="*/ 4 w 22"/>
                <a:gd name="T7" fmla="*/ 4 h 40"/>
                <a:gd name="T8" fmla="*/ 0 w 22"/>
                <a:gd name="T9" fmla="*/ 10 h 40"/>
                <a:gd name="T10" fmla="*/ 0 w 22"/>
                <a:gd name="T11" fmla="*/ 18 h 40"/>
                <a:gd name="T12" fmla="*/ 0 w 22"/>
                <a:gd name="T13" fmla="*/ 18 h 40"/>
                <a:gd name="T14" fmla="*/ 0 w 22"/>
                <a:gd name="T15" fmla="*/ 26 h 40"/>
                <a:gd name="T16" fmla="*/ 0 w 22"/>
                <a:gd name="T17" fmla="*/ 32 h 40"/>
                <a:gd name="T18" fmla="*/ 4 w 22"/>
                <a:gd name="T19" fmla="*/ 38 h 40"/>
                <a:gd name="T20" fmla="*/ 8 w 22"/>
                <a:gd name="T21" fmla="*/ 40 h 40"/>
                <a:gd name="T22" fmla="*/ 8 w 22"/>
                <a:gd name="T23" fmla="*/ 40 h 40"/>
                <a:gd name="T24" fmla="*/ 12 w 22"/>
                <a:gd name="T25" fmla="*/ 38 h 40"/>
                <a:gd name="T26" fmla="*/ 16 w 22"/>
                <a:gd name="T27" fmla="*/ 34 h 40"/>
                <a:gd name="T28" fmla="*/ 20 w 22"/>
                <a:gd name="T29" fmla="*/ 28 h 40"/>
                <a:gd name="T30" fmla="*/ 22 w 22"/>
                <a:gd name="T31" fmla="*/ 20 h 40"/>
                <a:gd name="T32" fmla="*/ 22 w 22"/>
                <a:gd name="T33" fmla="*/ 20 h 40"/>
                <a:gd name="T34" fmla="*/ 22 w 22"/>
                <a:gd name="T35" fmla="*/ 12 h 40"/>
                <a:gd name="T36" fmla="*/ 20 w 22"/>
                <a:gd name="T37" fmla="*/ 6 h 40"/>
                <a:gd name="T38" fmla="*/ 16 w 22"/>
                <a:gd name="T39" fmla="*/ 2 h 40"/>
                <a:gd name="T40" fmla="*/ 12 w 22"/>
                <a:gd name="T41" fmla="*/ 0 h 40"/>
                <a:gd name="T42" fmla="*/ 12 w 2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40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4" y="3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38"/>
                  </a:lnTo>
                  <a:lnTo>
                    <a:pt x="16" y="34"/>
                  </a:lnTo>
                  <a:lnTo>
                    <a:pt x="2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2C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15392400" y="6899275"/>
              <a:ext cx="114300" cy="269875"/>
            </a:xfrm>
            <a:custGeom>
              <a:avLst/>
              <a:gdLst>
                <a:gd name="T0" fmla="*/ 46 w 72"/>
                <a:gd name="T1" fmla="*/ 20 h 170"/>
                <a:gd name="T2" fmla="*/ 46 w 72"/>
                <a:gd name="T3" fmla="*/ 20 h 170"/>
                <a:gd name="T4" fmla="*/ 44 w 72"/>
                <a:gd name="T5" fmla="*/ 10 h 170"/>
                <a:gd name="T6" fmla="*/ 40 w 72"/>
                <a:gd name="T7" fmla="*/ 6 h 170"/>
                <a:gd name="T8" fmla="*/ 32 w 72"/>
                <a:gd name="T9" fmla="*/ 0 h 170"/>
                <a:gd name="T10" fmla="*/ 32 w 72"/>
                <a:gd name="T11" fmla="*/ 0 h 170"/>
                <a:gd name="T12" fmla="*/ 24 w 72"/>
                <a:gd name="T13" fmla="*/ 6 h 170"/>
                <a:gd name="T14" fmla="*/ 18 w 72"/>
                <a:gd name="T15" fmla="*/ 14 h 170"/>
                <a:gd name="T16" fmla="*/ 12 w 72"/>
                <a:gd name="T17" fmla="*/ 24 h 170"/>
                <a:gd name="T18" fmla="*/ 6 w 72"/>
                <a:gd name="T19" fmla="*/ 32 h 170"/>
                <a:gd name="T20" fmla="*/ 4 w 72"/>
                <a:gd name="T21" fmla="*/ 44 h 170"/>
                <a:gd name="T22" fmla="*/ 0 w 72"/>
                <a:gd name="T23" fmla="*/ 54 h 170"/>
                <a:gd name="T24" fmla="*/ 0 w 72"/>
                <a:gd name="T25" fmla="*/ 62 h 170"/>
                <a:gd name="T26" fmla="*/ 0 w 72"/>
                <a:gd name="T27" fmla="*/ 70 h 170"/>
                <a:gd name="T28" fmla="*/ 16 w 72"/>
                <a:gd name="T29" fmla="*/ 132 h 170"/>
                <a:gd name="T30" fmla="*/ 54 w 72"/>
                <a:gd name="T31" fmla="*/ 170 h 170"/>
                <a:gd name="T32" fmla="*/ 54 w 72"/>
                <a:gd name="T33" fmla="*/ 170 h 170"/>
                <a:gd name="T34" fmla="*/ 62 w 72"/>
                <a:gd name="T35" fmla="*/ 162 h 170"/>
                <a:gd name="T36" fmla="*/ 68 w 72"/>
                <a:gd name="T37" fmla="*/ 152 h 170"/>
                <a:gd name="T38" fmla="*/ 72 w 72"/>
                <a:gd name="T39" fmla="*/ 142 h 170"/>
                <a:gd name="T40" fmla="*/ 72 w 72"/>
                <a:gd name="T41" fmla="*/ 136 h 170"/>
                <a:gd name="T42" fmla="*/ 72 w 72"/>
                <a:gd name="T43" fmla="*/ 136 h 170"/>
                <a:gd name="T44" fmla="*/ 58 w 72"/>
                <a:gd name="T45" fmla="*/ 76 h 170"/>
                <a:gd name="T46" fmla="*/ 46 w 72"/>
                <a:gd name="T47" fmla="*/ 20 h 170"/>
                <a:gd name="T48" fmla="*/ 46 w 72"/>
                <a:gd name="T49" fmla="*/ 2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170">
                  <a:moveTo>
                    <a:pt x="46" y="20"/>
                  </a:moveTo>
                  <a:lnTo>
                    <a:pt x="46" y="20"/>
                  </a:lnTo>
                  <a:lnTo>
                    <a:pt x="44" y="10"/>
                  </a:lnTo>
                  <a:lnTo>
                    <a:pt x="40" y="6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4" y="6"/>
                  </a:lnTo>
                  <a:lnTo>
                    <a:pt x="18" y="14"/>
                  </a:lnTo>
                  <a:lnTo>
                    <a:pt x="12" y="24"/>
                  </a:lnTo>
                  <a:lnTo>
                    <a:pt x="6" y="32"/>
                  </a:lnTo>
                  <a:lnTo>
                    <a:pt x="4" y="44"/>
                  </a:lnTo>
                  <a:lnTo>
                    <a:pt x="0" y="54"/>
                  </a:lnTo>
                  <a:lnTo>
                    <a:pt x="0" y="62"/>
                  </a:lnTo>
                  <a:lnTo>
                    <a:pt x="0" y="70"/>
                  </a:lnTo>
                  <a:lnTo>
                    <a:pt x="16" y="132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62" y="162"/>
                  </a:lnTo>
                  <a:lnTo>
                    <a:pt x="68" y="152"/>
                  </a:lnTo>
                  <a:lnTo>
                    <a:pt x="72" y="142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58" y="76"/>
                  </a:lnTo>
                  <a:lnTo>
                    <a:pt x="46" y="20"/>
                  </a:lnTo>
                  <a:lnTo>
                    <a:pt x="46" y="20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15141575" y="6931025"/>
              <a:ext cx="238125" cy="304800"/>
            </a:xfrm>
            <a:custGeom>
              <a:avLst/>
              <a:gdLst>
                <a:gd name="T0" fmla="*/ 108 w 150"/>
                <a:gd name="T1" fmla="*/ 0 h 192"/>
                <a:gd name="T2" fmla="*/ 0 w 150"/>
                <a:gd name="T3" fmla="*/ 28 h 192"/>
                <a:gd name="T4" fmla="*/ 40 w 150"/>
                <a:gd name="T5" fmla="*/ 192 h 192"/>
                <a:gd name="T6" fmla="*/ 150 w 150"/>
                <a:gd name="T7" fmla="*/ 164 h 192"/>
                <a:gd name="T8" fmla="*/ 108 w 150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92">
                  <a:moveTo>
                    <a:pt x="108" y="0"/>
                  </a:moveTo>
                  <a:lnTo>
                    <a:pt x="0" y="28"/>
                  </a:lnTo>
                  <a:lnTo>
                    <a:pt x="40" y="192"/>
                  </a:lnTo>
                  <a:lnTo>
                    <a:pt x="150" y="16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C7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15147925" y="7026275"/>
              <a:ext cx="123825" cy="95250"/>
            </a:xfrm>
            <a:custGeom>
              <a:avLst/>
              <a:gdLst>
                <a:gd name="T0" fmla="*/ 46 w 78"/>
                <a:gd name="T1" fmla="*/ 20 h 60"/>
                <a:gd name="T2" fmla="*/ 46 w 78"/>
                <a:gd name="T3" fmla="*/ 20 h 60"/>
                <a:gd name="T4" fmla="*/ 58 w 78"/>
                <a:gd name="T5" fmla="*/ 24 h 60"/>
                <a:gd name="T6" fmla="*/ 46 w 78"/>
                <a:gd name="T7" fmla="*/ 12 h 60"/>
                <a:gd name="T8" fmla="*/ 46 w 78"/>
                <a:gd name="T9" fmla="*/ 12 h 60"/>
                <a:gd name="T10" fmla="*/ 44 w 78"/>
                <a:gd name="T11" fmla="*/ 8 h 60"/>
                <a:gd name="T12" fmla="*/ 46 w 78"/>
                <a:gd name="T13" fmla="*/ 4 h 60"/>
                <a:gd name="T14" fmla="*/ 46 w 78"/>
                <a:gd name="T15" fmla="*/ 2 h 60"/>
                <a:gd name="T16" fmla="*/ 50 w 78"/>
                <a:gd name="T17" fmla="*/ 0 h 60"/>
                <a:gd name="T18" fmla="*/ 76 w 78"/>
                <a:gd name="T19" fmla="*/ 26 h 60"/>
                <a:gd name="T20" fmla="*/ 76 w 78"/>
                <a:gd name="T21" fmla="*/ 26 h 60"/>
                <a:gd name="T22" fmla="*/ 78 w 78"/>
                <a:gd name="T23" fmla="*/ 30 h 60"/>
                <a:gd name="T24" fmla="*/ 78 w 78"/>
                <a:gd name="T25" fmla="*/ 34 h 60"/>
                <a:gd name="T26" fmla="*/ 78 w 78"/>
                <a:gd name="T27" fmla="*/ 44 h 60"/>
                <a:gd name="T28" fmla="*/ 78 w 78"/>
                <a:gd name="T29" fmla="*/ 44 h 60"/>
                <a:gd name="T30" fmla="*/ 74 w 78"/>
                <a:gd name="T31" fmla="*/ 54 h 60"/>
                <a:gd name="T32" fmla="*/ 66 w 78"/>
                <a:gd name="T33" fmla="*/ 58 h 60"/>
                <a:gd name="T34" fmla="*/ 56 w 78"/>
                <a:gd name="T35" fmla="*/ 60 h 60"/>
                <a:gd name="T36" fmla="*/ 42 w 78"/>
                <a:gd name="T37" fmla="*/ 60 h 60"/>
                <a:gd name="T38" fmla="*/ 10 w 78"/>
                <a:gd name="T39" fmla="*/ 58 h 60"/>
                <a:gd name="T40" fmla="*/ 10 w 78"/>
                <a:gd name="T41" fmla="*/ 58 h 60"/>
                <a:gd name="T42" fmla="*/ 8 w 78"/>
                <a:gd name="T43" fmla="*/ 56 h 60"/>
                <a:gd name="T44" fmla="*/ 6 w 78"/>
                <a:gd name="T45" fmla="*/ 52 h 60"/>
                <a:gd name="T46" fmla="*/ 8 w 78"/>
                <a:gd name="T47" fmla="*/ 50 h 60"/>
                <a:gd name="T48" fmla="*/ 12 w 78"/>
                <a:gd name="T49" fmla="*/ 48 h 60"/>
                <a:gd name="T50" fmla="*/ 34 w 78"/>
                <a:gd name="T51" fmla="*/ 50 h 60"/>
                <a:gd name="T52" fmla="*/ 34 w 78"/>
                <a:gd name="T53" fmla="*/ 50 h 60"/>
                <a:gd name="T54" fmla="*/ 34 w 78"/>
                <a:gd name="T55" fmla="*/ 48 h 60"/>
                <a:gd name="T56" fmla="*/ 4 w 78"/>
                <a:gd name="T57" fmla="*/ 44 h 60"/>
                <a:gd name="T58" fmla="*/ 4 w 78"/>
                <a:gd name="T59" fmla="*/ 44 h 60"/>
                <a:gd name="T60" fmla="*/ 0 w 78"/>
                <a:gd name="T61" fmla="*/ 42 h 60"/>
                <a:gd name="T62" fmla="*/ 0 w 78"/>
                <a:gd name="T63" fmla="*/ 38 h 60"/>
                <a:gd name="T64" fmla="*/ 2 w 78"/>
                <a:gd name="T65" fmla="*/ 34 h 60"/>
                <a:gd name="T66" fmla="*/ 6 w 78"/>
                <a:gd name="T67" fmla="*/ 34 h 60"/>
                <a:gd name="T68" fmla="*/ 32 w 78"/>
                <a:gd name="T69" fmla="*/ 38 h 60"/>
                <a:gd name="T70" fmla="*/ 32 w 78"/>
                <a:gd name="T71" fmla="*/ 38 h 60"/>
                <a:gd name="T72" fmla="*/ 32 w 78"/>
                <a:gd name="T73" fmla="*/ 38 h 60"/>
                <a:gd name="T74" fmla="*/ 2 w 78"/>
                <a:gd name="T75" fmla="*/ 30 h 60"/>
                <a:gd name="T76" fmla="*/ 2 w 78"/>
                <a:gd name="T77" fmla="*/ 30 h 60"/>
                <a:gd name="T78" fmla="*/ 0 w 78"/>
                <a:gd name="T79" fmla="*/ 28 h 60"/>
                <a:gd name="T80" fmla="*/ 0 w 78"/>
                <a:gd name="T81" fmla="*/ 24 h 60"/>
                <a:gd name="T82" fmla="*/ 2 w 78"/>
                <a:gd name="T83" fmla="*/ 22 h 60"/>
                <a:gd name="T84" fmla="*/ 4 w 78"/>
                <a:gd name="T85" fmla="*/ 20 h 60"/>
                <a:gd name="T86" fmla="*/ 38 w 78"/>
                <a:gd name="T87" fmla="*/ 28 h 60"/>
                <a:gd name="T88" fmla="*/ 38 w 78"/>
                <a:gd name="T89" fmla="*/ 28 h 60"/>
                <a:gd name="T90" fmla="*/ 38 w 78"/>
                <a:gd name="T91" fmla="*/ 28 h 60"/>
                <a:gd name="T92" fmla="*/ 8 w 78"/>
                <a:gd name="T93" fmla="*/ 16 h 60"/>
                <a:gd name="T94" fmla="*/ 8 w 78"/>
                <a:gd name="T95" fmla="*/ 16 h 60"/>
                <a:gd name="T96" fmla="*/ 6 w 78"/>
                <a:gd name="T97" fmla="*/ 14 h 60"/>
                <a:gd name="T98" fmla="*/ 6 w 78"/>
                <a:gd name="T99" fmla="*/ 10 h 60"/>
                <a:gd name="T100" fmla="*/ 8 w 78"/>
                <a:gd name="T101" fmla="*/ 8 h 60"/>
                <a:gd name="T102" fmla="*/ 12 w 78"/>
                <a:gd name="T103" fmla="*/ 8 h 60"/>
                <a:gd name="T104" fmla="*/ 46 w 78"/>
                <a:gd name="T105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60">
                  <a:moveTo>
                    <a:pt x="46" y="20"/>
                  </a:moveTo>
                  <a:lnTo>
                    <a:pt x="46" y="20"/>
                  </a:lnTo>
                  <a:lnTo>
                    <a:pt x="58" y="24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4" y="8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50" y="0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8" y="30"/>
                  </a:lnTo>
                  <a:lnTo>
                    <a:pt x="78" y="34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4" y="54"/>
                  </a:lnTo>
                  <a:lnTo>
                    <a:pt x="66" y="58"/>
                  </a:lnTo>
                  <a:lnTo>
                    <a:pt x="56" y="60"/>
                  </a:lnTo>
                  <a:lnTo>
                    <a:pt x="42" y="60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8" y="50"/>
                  </a:lnTo>
                  <a:lnTo>
                    <a:pt x="12" y="48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4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2" y="8"/>
                  </a:lnTo>
                  <a:lnTo>
                    <a:pt x="46" y="20"/>
                  </a:lnTo>
                  <a:close/>
                </a:path>
              </a:pathLst>
            </a:custGeom>
            <a:solidFill>
              <a:srgbClr val="FED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5243175" y="7054850"/>
              <a:ext cx="50800" cy="82550"/>
            </a:xfrm>
            <a:custGeom>
              <a:avLst/>
              <a:gdLst>
                <a:gd name="T0" fmla="*/ 32 w 32"/>
                <a:gd name="T1" fmla="*/ 6 h 52"/>
                <a:gd name="T2" fmla="*/ 20 w 32"/>
                <a:gd name="T3" fmla="*/ 52 h 52"/>
                <a:gd name="T4" fmla="*/ 0 w 32"/>
                <a:gd name="T5" fmla="*/ 46 h 52"/>
                <a:gd name="T6" fmla="*/ 12 w 32"/>
                <a:gd name="T7" fmla="*/ 0 h 52"/>
                <a:gd name="T8" fmla="*/ 32 w 32"/>
                <a:gd name="T9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2">
                  <a:moveTo>
                    <a:pt x="32" y="6"/>
                  </a:moveTo>
                  <a:lnTo>
                    <a:pt x="20" y="52"/>
                  </a:lnTo>
                  <a:lnTo>
                    <a:pt x="0" y="46"/>
                  </a:lnTo>
                  <a:lnTo>
                    <a:pt x="12" y="0"/>
                  </a:lnTo>
                  <a:lnTo>
                    <a:pt x="3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15265400" y="7058025"/>
              <a:ext cx="225425" cy="123825"/>
            </a:xfrm>
            <a:custGeom>
              <a:avLst/>
              <a:gdLst>
                <a:gd name="T0" fmla="*/ 112 w 142"/>
                <a:gd name="T1" fmla="*/ 24 h 78"/>
                <a:gd name="T2" fmla="*/ 14 w 142"/>
                <a:gd name="T3" fmla="*/ 0 h 78"/>
                <a:gd name="T4" fmla="*/ 0 w 142"/>
                <a:gd name="T5" fmla="*/ 50 h 78"/>
                <a:gd name="T6" fmla="*/ 0 w 142"/>
                <a:gd name="T7" fmla="*/ 50 h 78"/>
                <a:gd name="T8" fmla="*/ 0 w 142"/>
                <a:gd name="T9" fmla="*/ 50 h 78"/>
                <a:gd name="T10" fmla="*/ 104 w 142"/>
                <a:gd name="T11" fmla="*/ 78 h 78"/>
                <a:gd name="T12" fmla="*/ 104 w 142"/>
                <a:gd name="T13" fmla="*/ 78 h 78"/>
                <a:gd name="T14" fmla="*/ 110 w 142"/>
                <a:gd name="T15" fmla="*/ 78 h 78"/>
                <a:gd name="T16" fmla="*/ 116 w 142"/>
                <a:gd name="T17" fmla="*/ 78 h 78"/>
                <a:gd name="T18" fmla="*/ 126 w 142"/>
                <a:gd name="T19" fmla="*/ 76 h 78"/>
                <a:gd name="T20" fmla="*/ 134 w 142"/>
                <a:gd name="T21" fmla="*/ 70 h 78"/>
                <a:gd name="T22" fmla="*/ 138 w 142"/>
                <a:gd name="T23" fmla="*/ 66 h 78"/>
                <a:gd name="T24" fmla="*/ 138 w 142"/>
                <a:gd name="T25" fmla="*/ 66 h 78"/>
                <a:gd name="T26" fmla="*/ 142 w 142"/>
                <a:gd name="T27" fmla="*/ 58 h 78"/>
                <a:gd name="T28" fmla="*/ 142 w 142"/>
                <a:gd name="T29" fmla="*/ 52 h 78"/>
                <a:gd name="T30" fmla="*/ 140 w 142"/>
                <a:gd name="T31" fmla="*/ 44 h 78"/>
                <a:gd name="T32" fmla="*/ 136 w 142"/>
                <a:gd name="T33" fmla="*/ 36 h 78"/>
                <a:gd name="T34" fmla="*/ 132 w 142"/>
                <a:gd name="T35" fmla="*/ 30 h 78"/>
                <a:gd name="T36" fmla="*/ 124 w 142"/>
                <a:gd name="T37" fmla="*/ 26 h 78"/>
                <a:gd name="T38" fmla="*/ 118 w 142"/>
                <a:gd name="T39" fmla="*/ 24 h 78"/>
                <a:gd name="T40" fmla="*/ 112 w 142"/>
                <a:gd name="T41" fmla="*/ 24 h 78"/>
                <a:gd name="T42" fmla="*/ 112 w 142"/>
                <a:gd name="T4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78">
                  <a:moveTo>
                    <a:pt x="112" y="24"/>
                  </a:moveTo>
                  <a:lnTo>
                    <a:pt x="14" y="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10" y="78"/>
                  </a:lnTo>
                  <a:lnTo>
                    <a:pt x="116" y="78"/>
                  </a:lnTo>
                  <a:lnTo>
                    <a:pt x="126" y="76"/>
                  </a:lnTo>
                  <a:lnTo>
                    <a:pt x="134" y="70"/>
                  </a:lnTo>
                  <a:lnTo>
                    <a:pt x="138" y="66"/>
                  </a:lnTo>
                  <a:lnTo>
                    <a:pt x="138" y="66"/>
                  </a:lnTo>
                  <a:lnTo>
                    <a:pt x="142" y="58"/>
                  </a:lnTo>
                  <a:lnTo>
                    <a:pt x="142" y="52"/>
                  </a:lnTo>
                  <a:lnTo>
                    <a:pt x="140" y="44"/>
                  </a:lnTo>
                  <a:lnTo>
                    <a:pt x="136" y="36"/>
                  </a:lnTo>
                  <a:lnTo>
                    <a:pt x="132" y="30"/>
                  </a:lnTo>
                  <a:lnTo>
                    <a:pt x="124" y="26"/>
                  </a:lnTo>
                  <a:lnTo>
                    <a:pt x="118" y="24"/>
                  </a:lnTo>
                  <a:lnTo>
                    <a:pt x="112" y="24"/>
                  </a:lnTo>
                  <a:lnTo>
                    <a:pt x="112" y="24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/>
            </a:p>
          </p:txBody>
        </p:sp>
      </p:grpSp>
      <p:sp>
        <p:nvSpPr>
          <p:cNvPr id="183" name="Text Placeholder 2"/>
          <p:cNvSpPr txBox="1">
            <a:spLocks/>
          </p:cNvSpPr>
          <p:nvPr/>
        </p:nvSpPr>
        <p:spPr>
          <a:xfrm>
            <a:off x="416306" y="590767"/>
            <a:ext cx="11233150" cy="272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 plan de notre présentation</a:t>
            </a:r>
            <a:endParaRPr lang="en-AU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4" name="Image 183">
            <a:extLst>
              <a:ext uri="{FF2B5EF4-FFF2-40B4-BE49-F238E27FC236}">
                <a16:creationId xmlns:a16="http://schemas.microsoft.com/office/drawing/2014/main" xmlns="" id="{5FFEE325-38AE-49E4-B66D-D5F168CED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796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2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75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25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75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CONCEPTION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Diagrammes de séquences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20</a:t>
            </a:fld>
            <a:endParaRPr lang="en-AU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113029FD-B30B-4CB2-8524-FB46A7890EF2}"/>
              </a:ext>
            </a:extLst>
          </p:cNvPr>
          <p:cNvGrpSpPr/>
          <p:nvPr/>
        </p:nvGrpSpPr>
        <p:grpSpPr>
          <a:xfrm>
            <a:off x="11200912" y="204917"/>
            <a:ext cx="578338" cy="578338"/>
            <a:chOff x="3598537" y="3577666"/>
            <a:chExt cx="578338" cy="578338"/>
          </a:xfrm>
        </p:grpSpPr>
        <p:sp>
          <p:nvSpPr>
            <p:cNvPr id="23" name="Rounded Rectangle 45">
              <a:extLst>
                <a:ext uri="{FF2B5EF4-FFF2-40B4-BE49-F238E27FC236}">
                  <a16:creationId xmlns:a16="http://schemas.microsoft.com/office/drawing/2014/main" xmlns="" id="{6EEDCE2E-FC7A-47E4-BC3F-DE0D5653D28D}"/>
                </a:ext>
              </a:extLst>
            </p:cNvPr>
            <p:cNvSpPr/>
            <p:nvPr/>
          </p:nvSpPr>
          <p:spPr bwMode="auto">
            <a:xfrm>
              <a:off x="3598537" y="3577666"/>
              <a:ext cx="578338" cy="57833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xmlns="" id="{BDFDAC5B-3E9A-499A-8CB1-D739A6316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6447" y="3743541"/>
              <a:ext cx="271045" cy="263252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grpSp>
        <p:nvGrpSpPr>
          <p:cNvPr id="14" name="Group 57">
            <a:extLst>
              <a:ext uri="{FF2B5EF4-FFF2-40B4-BE49-F238E27FC236}">
                <a16:creationId xmlns:a16="http://schemas.microsoft.com/office/drawing/2014/main" xmlns="" id="{6F4A01B1-0E53-47D5-897D-F5C11899B273}"/>
              </a:ext>
            </a:extLst>
          </p:cNvPr>
          <p:cNvGrpSpPr/>
          <p:nvPr/>
        </p:nvGrpSpPr>
        <p:grpSpPr>
          <a:xfrm>
            <a:off x="2717429" y="2959053"/>
            <a:ext cx="6203051" cy="605784"/>
            <a:chOff x="2249510" y="1913094"/>
            <a:chExt cx="5648770" cy="6057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7C891FAF-B0C4-4D14-B3D2-675EE189BC34}"/>
                </a:ext>
              </a:extLst>
            </p:cNvPr>
            <p:cNvSpPr/>
            <p:nvPr/>
          </p:nvSpPr>
          <p:spPr>
            <a:xfrm>
              <a:off x="2249511" y="1913094"/>
              <a:ext cx="28752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dirty="0">
                  <a:solidFill>
                    <a:srgbClr val="E9233C"/>
                  </a:solidFill>
                  <a:latin typeface="Roboto" panose="02000000000000000000"/>
                </a:rPr>
                <a:t>Ajouter une annonce</a:t>
              </a:r>
              <a:endParaRPr lang="en-US" dirty="0">
                <a:solidFill>
                  <a:srgbClr val="E9233C"/>
                </a:solidFill>
                <a:latin typeface="Roboto" panose="02000000000000000000"/>
                <a:ea typeface="Roboto" panose="02000000000000000000" pitchFamily="2" charset="0"/>
                <a:cs typeface="Clear Sans" panose="020B0503030202020304" pitchFamily="34" charset="0"/>
              </a:endParaRPr>
            </a:p>
          </p:txBody>
        </p:sp>
        <p:sp>
          <p:nvSpPr>
            <p:cNvPr id="16" name="TextBox 59">
              <a:extLst>
                <a:ext uri="{FF2B5EF4-FFF2-40B4-BE49-F238E27FC236}">
                  <a16:creationId xmlns:a16="http://schemas.microsoft.com/office/drawing/2014/main" xmlns="" id="{9682FE0F-5F0F-477A-BDC2-8027F05E022D}"/>
                </a:ext>
              </a:extLst>
            </p:cNvPr>
            <p:cNvSpPr txBox="1"/>
            <p:nvPr/>
          </p:nvSpPr>
          <p:spPr>
            <a:xfrm>
              <a:off x="2249510" y="2180324"/>
              <a:ext cx="56487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/>
                  <a:ea typeface="Roboto" panose="02000000000000000000" pitchFamily="2" charset="0"/>
                </a:rPr>
                <a:t>Diagrammes de séquences détaillé pour « Ajouter une annonce »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/>
                <a:ea typeface="Roboto" panose="02000000000000000000" pitchFamily="2" charset="0"/>
              </a:endParaRPr>
            </a:p>
          </p:txBody>
        </p: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xmlns="" id="{1B37A22C-64A0-44FF-BD28-3CFACDAA0FEF}"/>
              </a:ext>
            </a:extLst>
          </p:cNvPr>
          <p:cNvGrpSpPr/>
          <p:nvPr/>
        </p:nvGrpSpPr>
        <p:grpSpPr>
          <a:xfrm>
            <a:off x="2345707" y="3864236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8" name="Oval 61">
              <a:extLst>
                <a:ext uri="{FF2B5EF4-FFF2-40B4-BE49-F238E27FC236}">
                  <a16:creationId xmlns:a16="http://schemas.microsoft.com/office/drawing/2014/main" xmlns="" id="{AC55BB59-1CA9-4355-B9B1-D91057584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xmlns="" id="{EF2FEACC-F0C5-4595-B5FC-CDB38043CC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63">
            <a:extLst>
              <a:ext uri="{FF2B5EF4-FFF2-40B4-BE49-F238E27FC236}">
                <a16:creationId xmlns:a16="http://schemas.microsoft.com/office/drawing/2014/main" xmlns="" id="{B659D41F-147B-4CB0-AC8A-89B00AAFE62E}"/>
              </a:ext>
            </a:extLst>
          </p:cNvPr>
          <p:cNvGrpSpPr/>
          <p:nvPr/>
        </p:nvGrpSpPr>
        <p:grpSpPr>
          <a:xfrm>
            <a:off x="2694974" y="3839896"/>
            <a:ext cx="6419046" cy="653116"/>
            <a:chOff x="2227055" y="1934182"/>
            <a:chExt cx="5054179" cy="51105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6FCD62F1-320C-4E5A-B24E-F2484C89B4E7}"/>
                </a:ext>
              </a:extLst>
            </p:cNvPr>
            <p:cNvSpPr/>
            <p:nvPr/>
          </p:nvSpPr>
          <p:spPr>
            <a:xfrm>
              <a:off x="2227055" y="1934182"/>
              <a:ext cx="2667370" cy="288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dirty="0">
                  <a:solidFill>
                    <a:srgbClr val="F0992F"/>
                  </a:solidFill>
                  <a:latin typeface="Roboto" panose="02000000000000000000"/>
                  <a:ea typeface="Roboto" panose="02000000000000000000" pitchFamily="2" charset="0"/>
                  <a:cs typeface="Clear Sans" panose="020B0503030202020304" pitchFamily="34" charset="0"/>
                </a:rPr>
                <a:t>Envoyer un message</a:t>
              </a:r>
              <a:endParaRPr lang="en-US" dirty="0">
                <a:solidFill>
                  <a:srgbClr val="F0992F"/>
                </a:solidFill>
                <a:latin typeface="Roboto" panose="02000000000000000000"/>
                <a:ea typeface="Roboto" panose="02000000000000000000" pitchFamily="2" charset="0"/>
                <a:cs typeface="Clear Sans" panose="020B0503030202020304" pitchFamily="34" charset="0"/>
              </a:endParaRPr>
            </a:p>
          </p:txBody>
        </p:sp>
        <p:sp>
          <p:nvSpPr>
            <p:cNvPr id="26" name="TextBox 65">
              <a:extLst>
                <a:ext uri="{FF2B5EF4-FFF2-40B4-BE49-F238E27FC236}">
                  <a16:creationId xmlns:a16="http://schemas.microsoft.com/office/drawing/2014/main" xmlns="" id="{24202786-43C4-448D-8390-C05B2E2C365D}"/>
                </a:ext>
              </a:extLst>
            </p:cNvPr>
            <p:cNvSpPr txBox="1"/>
            <p:nvPr/>
          </p:nvSpPr>
          <p:spPr>
            <a:xfrm>
              <a:off x="2249510" y="2180324"/>
              <a:ext cx="5031724" cy="264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/>
                  <a:ea typeface="Roboto" panose="02000000000000000000" pitchFamily="2" charset="0"/>
                </a:rPr>
                <a:t>Diagrammes de séquences détaillé pour « Envoyer un message »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/>
                <a:ea typeface="Roboto" panose="02000000000000000000" pitchFamily="2" charset="0"/>
              </a:endParaRPr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85FF045F-F78A-4383-81C0-938AE50A632D}"/>
              </a:ext>
            </a:extLst>
          </p:cNvPr>
          <p:cNvSpPr txBox="1">
            <a:spLocks/>
          </p:cNvSpPr>
          <p:nvPr/>
        </p:nvSpPr>
        <p:spPr>
          <a:xfrm>
            <a:off x="1880174" y="2465923"/>
            <a:ext cx="5003282" cy="2617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  <a:cs typeface="Clear Sans" panose="020B0503030202020304" pitchFamily="34" charset="0"/>
              </a:rPr>
              <a:t>Les diagrammes de séquences détaillés utilisés: </a:t>
            </a:r>
          </a:p>
        </p:txBody>
      </p:sp>
      <p:grpSp>
        <p:nvGrpSpPr>
          <p:cNvPr id="28" name="Group 54">
            <a:extLst>
              <a:ext uri="{FF2B5EF4-FFF2-40B4-BE49-F238E27FC236}">
                <a16:creationId xmlns:a16="http://schemas.microsoft.com/office/drawing/2014/main" xmlns="" id="{FF3CE39F-BA1F-4C8D-A971-C714030D4169}"/>
              </a:ext>
            </a:extLst>
          </p:cNvPr>
          <p:cNvGrpSpPr/>
          <p:nvPr/>
        </p:nvGrpSpPr>
        <p:grpSpPr>
          <a:xfrm>
            <a:off x="2345707" y="3004481"/>
            <a:ext cx="277647" cy="276819"/>
            <a:chOff x="2138511" y="2464802"/>
            <a:chExt cx="354012" cy="352956"/>
          </a:xfrm>
          <a:solidFill>
            <a:srgbClr val="E9233C"/>
          </a:solidFill>
        </p:grpSpPr>
        <p:sp>
          <p:nvSpPr>
            <p:cNvPr id="29" name="Oval 55">
              <a:extLst>
                <a:ext uri="{FF2B5EF4-FFF2-40B4-BE49-F238E27FC236}">
                  <a16:creationId xmlns:a16="http://schemas.microsoft.com/office/drawing/2014/main" xmlns="" id="{73165E47-9C1C-48CC-B68C-7664A4F3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solidFill>
                <a:srgbClr val="E9233C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xmlns="" id="{AEB995FA-211A-47E9-9E37-66983E044D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solidFill>
                <a:srgbClr val="E9233C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378324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CONCEPTION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Diagramme de séquence  « Ajouter une annonce »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21</a:t>
            </a:fld>
            <a:endParaRPr lang="en-AU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113029FD-B30B-4CB2-8524-FB46A7890EF2}"/>
              </a:ext>
            </a:extLst>
          </p:cNvPr>
          <p:cNvGrpSpPr/>
          <p:nvPr/>
        </p:nvGrpSpPr>
        <p:grpSpPr>
          <a:xfrm>
            <a:off x="11200912" y="204917"/>
            <a:ext cx="578338" cy="578338"/>
            <a:chOff x="3598537" y="3577666"/>
            <a:chExt cx="578338" cy="578338"/>
          </a:xfrm>
        </p:grpSpPr>
        <p:sp>
          <p:nvSpPr>
            <p:cNvPr id="23" name="Rounded Rectangle 45">
              <a:extLst>
                <a:ext uri="{FF2B5EF4-FFF2-40B4-BE49-F238E27FC236}">
                  <a16:creationId xmlns:a16="http://schemas.microsoft.com/office/drawing/2014/main" xmlns="" id="{6EEDCE2E-FC7A-47E4-BC3F-DE0D5653D28D}"/>
                </a:ext>
              </a:extLst>
            </p:cNvPr>
            <p:cNvSpPr/>
            <p:nvPr/>
          </p:nvSpPr>
          <p:spPr bwMode="auto">
            <a:xfrm>
              <a:off x="3598537" y="3577666"/>
              <a:ext cx="578338" cy="57833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xmlns="" id="{BDFDAC5B-3E9A-499A-8CB1-D739A6316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6447" y="3743541"/>
              <a:ext cx="271045" cy="263252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8F509C7C-5A80-43FA-9353-B326AD299B5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650" y="1091712"/>
            <a:ext cx="11849100" cy="56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924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CONCEPTION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Diagramme de séquence  «  Envoyer un message  »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22</a:t>
            </a:fld>
            <a:endParaRPr lang="en-AU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113029FD-B30B-4CB2-8524-FB46A7890EF2}"/>
              </a:ext>
            </a:extLst>
          </p:cNvPr>
          <p:cNvGrpSpPr/>
          <p:nvPr/>
        </p:nvGrpSpPr>
        <p:grpSpPr>
          <a:xfrm>
            <a:off x="11200912" y="204917"/>
            <a:ext cx="578338" cy="578338"/>
            <a:chOff x="3598537" y="3577666"/>
            <a:chExt cx="578338" cy="578338"/>
          </a:xfrm>
        </p:grpSpPr>
        <p:sp>
          <p:nvSpPr>
            <p:cNvPr id="23" name="Rounded Rectangle 45">
              <a:extLst>
                <a:ext uri="{FF2B5EF4-FFF2-40B4-BE49-F238E27FC236}">
                  <a16:creationId xmlns:a16="http://schemas.microsoft.com/office/drawing/2014/main" xmlns="" id="{6EEDCE2E-FC7A-47E4-BC3F-DE0D5653D28D}"/>
                </a:ext>
              </a:extLst>
            </p:cNvPr>
            <p:cNvSpPr/>
            <p:nvPr/>
          </p:nvSpPr>
          <p:spPr bwMode="auto">
            <a:xfrm>
              <a:off x="3598537" y="3577666"/>
              <a:ext cx="578338" cy="57833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xmlns="" id="{BDFDAC5B-3E9A-499A-8CB1-D739A6316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6447" y="3743541"/>
              <a:ext cx="271045" cy="263252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54C12EB5-B271-4A0D-83C2-ACBFE32C44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73150"/>
            <a:ext cx="120015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920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flipH="1">
            <a:off x="905582" y="237014"/>
            <a:ext cx="11901990" cy="7173436"/>
            <a:chOff x="-1037518" y="97699"/>
            <a:chExt cx="11901990" cy="7173436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 rot="2058066">
              <a:off x="-1037518" y="97699"/>
              <a:ext cx="4887422" cy="1392238"/>
            </a:xfrm>
            <a:custGeom>
              <a:avLst/>
              <a:gdLst>
                <a:gd name="T0" fmla="*/ 0 w 2618"/>
                <a:gd name="T1" fmla="*/ 877 h 877"/>
                <a:gd name="T2" fmla="*/ 2618 w 2618"/>
                <a:gd name="T3" fmla="*/ 182 h 877"/>
                <a:gd name="T4" fmla="*/ 2376 w 2618"/>
                <a:gd name="T5" fmla="*/ 0 h 877"/>
                <a:gd name="T6" fmla="*/ 0 w 2618"/>
                <a:gd name="T7" fmla="*/ 679 h 877"/>
                <a:gd name="T8" fmla="*/ 0 w 2618"/>
                <a:gd name="T9" fmla="*/ 87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8" h="877">
                  <a:moveTo>
                    <a:pt x="0" y="877"/>
                  </a:moveTo>
                  <a:lnTo>
                    <a:pt x="2618" y="182"/>
                  </a:lnTo>
                  <a:lnTo>
                    <a:pt x="2376" y="0"/>
                  </a:lnTo>
                  <a:lnTo>
                    <a:pt x="0" y="679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2058066">
              <a:off x="5965336" y="5497897"/>
              <a:ext cx="4899136" cy="1773238"/>
            </a:xfrm>
            <a:custGeom>
              <a:avLst/>
              <a:gdLst>
                <a:gd name="T0" fmla="*/ 2539 w 2539"/>
                <a:gd name="T1" fmla="*/ 0 h 1117"/>
                <a:gd name="T2" fmla="*/ 0 w 2539"/>
                <a:gd name="T3" fmla="*/ 904 h 1117"/>
                <a:gd name="T4" fmla="*/ 283 w 2539"/>
                <a:gd name="T5" fmla="*/ 1117 h 1117"/>
                <a:gd name="T6" fmla="*/ 2539 w 2539"/>
                <a:gd name="T7" fmla="*/ 289 h 1117"/>
                <a:gd name="T8" fmla="*/ 2539 w 2539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9" h="1117">
                  <a:moveTo>
                    <a:pt x="2539" y="0"/>
                  </a:moveTo>
                  <a:lnTo>
                    <a:pt x="0" y="904"/>
                  </a:lnTo>
                  <a:lnTo>
                    <a:pt x="283" y="1117"/>
                  </a:lnTo>
                  <a:lnTo>
                    <a:pt x="2539" y="289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 rot="2058066">
              <a:off x="2098102" y="1056067"/>
              <a:ext cx="2139950" cy="2419350"/>
            </a:xfrm>
            <a:custGeom>
              <a:avLst/>
              <a:gdLst>
                <a:gd name="T0" fmla="*/ 1348 w 1348"/>
                <a:gd name="T1" fmla="*/ 229 h 1524"/>
                <a:gd name="T2" fmla="*/ 246 w 1348"/>
                <a:gd name="T3" fmla="*/ 1524 h 1524"/>
                <a:gd name="T4" fmla="*/ 0 w 1348"/>
                <a:gd name="T5" fmla="*/ 1339 h 1524"/>
                <a:gd name="T6" fmla="*/ 1045 w 1348"/>
                <a:gd name="T7" fmla="*/ 0 h 1524"/>
                <a:gd name="T8" fmla="*/ 1348 w 1348"/>
                <a:gd name="T9" fmla="*/ 229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1524">
                  <a:moveTo>
                    <a:pt x="1348" y="229"/>
                  </a:moveTo>
                  <a:lnTo>
                    <a:pt x="246" y="1524"/>
                  </a:lnTo>
                  <a:lnTo>
                    <a:pt x="0" y="1339"/>
                  </a:lnTo>
                  <a:lnTo>
                    <a:pt x="1045" y="0"/>
                  </a:lnTo>
                  <a:lnTo>
                    <a:pt x="1348" y="22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rot="2058066">
              <a:off x="2988405" y="1690062"/>
              <a:ext cx="2681288" cy="2871788"/>
            </a:xfrm>
            <a:custGeom>
              <a:avLst/>
              <a:gdLst>
                <a:gd name="T0" fmla="*/ 1689 w 1689"/>
                <a:gd name="T1" fmla="*/ 339 h 1809"/>
                <a:gd name="T2" fmla="*/ 313 w 1689"/>
                <a:gd name="T3" fmla="*/ 1809 h 1809"/>
                <a:gd name="T4" fmla="*/ 0 w 1689"/>
                <a:gd name="T5" fmla="*/ 1572 h 1809"/>
                <a:gd name="T6" fmla="*/ 1240 w 1689"/>
                <a:gd name="T7" fmla="*/ 0 h 1809"/>
                <a:gd name="T8" fmla="*/ 1689 w 1689"/>
                <a:gd name="T9" fmla="*/ 339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809">
                  <a:moveTo>
                    <a:pt x="1689" y="339"/>
                  </a:moveTo>
                  <a:lnTo>
                    <a:pt x="313" y="1809"/>
                  </a:lnTo>
                  <a:lnTo>
                    <a:pt x="0" y="1572"/>
                  </a:lnTo>
                  <a:lnTo>
                    <a:pt x="1240" y="0"/>
                  </a:lnTo>
                  <a:lnTo>
                    <a:pt x="1689" y="33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 rot="2058066">
              <a:off x="4481818" y="3136043"/>
              <a:ext cx="2066925" cy="2330450"/>
            </a:xfrm>
            <a:custGeom>
              <a:avLst/>
              <a:gdLst>
                <a:gd name="T0" fmla="*/ 0 w 1302"/>
                <a:gd name="T1" fmla="*/ 1290 h 1468"/>
                <a:gd name="T2" fmla="*/ 1109 w 1302"/>
                <a:gd name="T3" fmla="*/ 0 h 1468"/>
                <a:gd name="T4" fmla="*/ 1302 w 1302"/>
                <a:gd name="T5" fmla="*/ 146 h 1468"/>
                <a:gd name="T6" fmla="*/ 234 w 1302"/>
                <a:gd name="T7" fmla="*/ 1468 h 1468"/>
                <a:gd name="T8" fmla="*/ 0 w 1302"/>
                <a:gd name="T9" fmla="*/ 1290 h 1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468">
                  <a:moveTo>
                    <a:pt x="0" y="1290"/>
                  </a:moveTo>
                  <a:lnTo>
                    <a:pt x="1109" y="0"/>
                  </a:lnTo>
                  <a:lnTo>
                    <a:pt x="1302" y="146"/>
                  </a:lnTo>
                  <a:lnTo>
                    <a:pt x="234" y="1468"/>
                  </a:lnTo>
                  <a:lnTo>
                    <a:pt x="0" y="129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 rot="2058066">
              <a:off x="3447943" y="2382248"/>
              <a:ext cx="2563813" cy="2870200"/>
            </a:xfrm>
            <a:custGeom>
              <a:avLst/>
              <a:gdLst>
                <a:gd name="T0" fmla="*/ 0 w 1615"/>
                <a:gd name="T1" fmla="*/ 1470 h 1808"/>
                <a:gd name="T2" fmla="*/ 1378 w 1615"/>
                <a:gd name="T3" fmla="*/ 0 h 1808"/>
                <a:gd name="T4" fmla="*/ 1615 w 1615"/>
                <a:gd name="T5" fmla="*/ 178 h 1808"/>
                <a:gd name="T6" fmla="*/ 449 w 1615"/>
                <a:gd name="T7" fmla="*/ 1808 h 1808"/>
                <a:gd name="T8" fmla="*/ 0 w 1615"/>
                <a:gd name="T9" fmla="*/ 1470 h 1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1808">
                  <a:moveTo>
                    <a:pt x="0" y="1470"/>
                  </a:moveTo>
                  <a:lnTo>
                    <a:pt x="1378" y="0"/>
                  </a:lnTo>
                  <a:lnTo>
                    <a:pt x="1615" y="178"/>
                  </a:lnTo>
                  <a:lnTo>
                    <a:pt x="449" y="1808"/>
                  </a:lnTo>
                  <a:lnTo>
                    <a:pt x="0" y="147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rot="2058066">
              <a:off x="5187375" y="4093638"/>
              <a:ext cx="1628775" cy="1501775"/>
            </a:xfrm>
            <a:custGeom>
              <a:avLst/>
              <a:gdLst>
                <a:gd name="T0" fmla="*/ 0 w 1026"/>
                <a:gd name="T1" fmla="*/ 800 h 946"/>
                <a:gd name="T2" fmla="*/ 745 w 1026"/>
                <a:gd name="T3" fmla="*/ 0 h 946"/>
                <a:gd name="T4" fmla="*/ 1026 w 1026"/>
                <a:gd name="T5" fmla="*/ 210 h 946"/>
                <a:gd name="T6" fmla="*/ 195 w 1026"/>
                <a:gd name="T7" fmla="*/ 946 h 946"/>
                <a:gd name="T8" fmla="*/ 0 w 1026"/>
                <a:gd name="T9" fmla="*/ 80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6" h="946">
                  <a:moveTo>
                    <a:pt x="0" y="800"/>
                  </a:moveTo>
                  <a:lnTo>
                    <a:pt x="745" y="0"/>
                  </a:lnTo>
                  <a:lnTo>
                    <a:pt x="1026" y="210"/>
                  </a:lnTo>
                  <a:lnTo>
                    <a:pt x="195" y="946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58066">
              <a:off x="2098131" y="1048034"/>
              <a:ext cx="1223963" cy="2152650"/>
              <a:chOff x="2889250" y="2705424"/>
              <a:chExt cx="1223963" cy="2152650"/>
            </a:xfrm>
          </p:grpSpPr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2889250" y="2705424"/>
                <a:ext cx="1223963" cy="2152650"/>
              </a:xfrm>
              <a:custGeom>
                <a:avLst/>
                <a:gdLst>
                  <a:gd name="T0" fmla="*/ 771 w 771"/>
                  <a:gd name="T1" fmla="*/ 185 h 1356"/>
                  <a:gd name="T2" fmla="*/ 246 w 771"/>
                  <a:gd name="T3" fmla="*/ 1356 h 1356"/>
                  <a:gd name="T4" fmla="*/ 0 w 771"/>
                  <a:gd name="T5" fmla="*/ 1171 h 1356"/>
                  <a:gd name="T6" fmla="*/ 525 w 771"/>
                  <a:gd name="T7" fmla="*/ 0 h 1356"/>
                  <a:gd name="T8" fmla="*/ 771 w 771"/>
                  <a:gd name="T9" fmla="*/ 185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1356">
                    <a:moveTo>
                      <a:pt x="771" y="185"/>
                    </a:moveTo>
                    <a:lnTo>
                      <a:pt x="246" y="1356"/>
                    </a:lnTo>
                    <a:lnTo>
                      <a:pt x="0" y="1171"/>
                    </a:lnTo>
                    <a:lnTo>
                      <a:pt x="525" y="0"/>
                    </a:lnTo>
                    <a:lnTo>
                      <a:pt x="771" y="1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7619524">
                <a:off x="3403883" y="358014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2058066">
              <a:off x="3021849" y="1365636"/>
              <a:ext cx="1112838" cy="2701925"/>
              <a:chOff x="3995738" y="2430786"/>
              <a:chExt cx="1112838" cy="2701925"/>
            </a:xfrm>
          </p:grpSpPr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3995738" y="2430786"/>
                <a:ext cx="1112838" cy="2701925"/>
              </a:xfrm>
              <a:custGeom>
                <a:avLst/>
                <a:gdLst>
                  <a:gd name="T0" fmla="*/ 701 w 701"/>
                  <a:gd name="T1" fmla="*/ 168 h 1702"/>
                  <a:gd name="T2" fmla="*/ 353 w 701"/>
                  <a:gd name="T3" fmla="*/ 1702 h 1702"/>
                  <a:gd name="T4" fmla="*/ 0 w 701"/>
                  <a:gd name="T5" fmla="*/ 1532 h 1702"/>
                  <a:gd name="T6" fmla="*/ 346 w 701"/>
                  <a:gd name="T7" fmla="*/ 0 h 1702"/>
                  <a:gd name="T8" fmla="*/ 701 w 701"/>
                  <a:gd name="T9" fmla="*/ 168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1" h="1702">
                    <a:moveTo>
                      <a:pt x="701" y="168"/>
                    </a:moveTo>
                    <a:lnTo>
                      <a:pt x="353" y="1702"/>
                    </a:lnTo>
                    <a:lnTo>
                      <a:pt x="0" y="1532"/>
                    </a:lnTo>
                    <a:lnTo>
                      <a:pt x="346" y="0"/>
                    </a:lnTo>
                    <a:lnTo>
                      <a:pt x="701" y="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925572">
                <a:off x="4475031" y="3555037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2058066">
              <a:off x="3593466" y="1880217"/>
              <a:ext cx="1920875" cy="3221038"/>
              <a:chOff x="4833938" y="2260923"/>
              <a:chExt cx="1920875" cy="3221038"/>
            </a:xfrm>
          </p:grpSpPr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4833938" y="2260923"/>
                <a:ext cx="1920875" cy="3221038"/>
              </a:xfrm>
              <a:custGeom>
                <a:avLst/>
                <a:gdLst>
                  <a:gd name="T0" fmla="*/ 0 w 1210"/>
                  <a:gd name="T1" fmla="*/ 1685 h 2029"/>
                  <a:gd name="T2" fmla="*/ 754 w 1210"/>
                  <a:gd name="T3" fmla="*/ 0 h 2029"/>
                  <a:gd name="T4" fmla="*/ 1210 w 1210"/>
                  <a:gd name="T5" fmla="*/ 344 h 2029"/>
                  <a:gd name="T6" fmla="*/ 456 w 1210"/>
                  <a:gd name="T7" fmla="*/ 2029 h 2029"/>
                  <a:gd name="T8" fmla="*/ 0 w 1210"/>
                  <a:gd name="T9" fmla="*/ 1685 h 2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0" h="2029">
                    <a:moveTo>
                      <a:pt x="0" y="1685"/>
                    </a:moveTo>
                    <a:lnTo>
                      <a:pt x="754" y="0"/>
                    </a:lnTo>
                    <a:lnTo>
                      <a:pt x="1210" y="344"/>
                    </a:lnTo>
                    <a:lnTo>
                      <a:pt x="456" y="2029"/>
                    </a:lnTo>
                    <a:lnTo>
                      <a:pt x="0" y="16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7639212">
                <a:off x="5735336" y="3462738"/>
                <a:ext cx="184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rot="2058066">
              <a:off x="4600520" y="2737941"/>
              <a:ext cx="1397000" cy="2560638"/>
              <a:chOff x="6008688" y="2606999"/>
              <a:chExt cx="1397000" cy="2560638"/>
            </a:xfrm>
          </p:grpSpPr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6008688" y="2606999"/>
                <a:ext cx="1397000" cy="2560638"/>
              </a:xfrm>
              <a:custGeom>
                <a:avLst/>
                <a:gdLst>
                  <a:gd name="T0" fmla="*/ 0 w 880"/>
                  <a:gd name="T1" fmla="*/ 1433 h 1613"/>
                  <a:gd name="T2" fmla="*/ 643 w 880"/>
                  <a:gd name="T3" fmla="*/ 0 h 1613"/>
                  <a:gd name="T4" fmla="*/ 880 w 880"/>
                  <a:gd name="T5" fmla="*/ 178 h 1613"/>
                  <a:gd name="T6" fmla="*/ 236 w 880"/>
                  <a:gd name="T7" fmla="*/ 1613 h 1613"/>
                  <a:gd name="T8" fmla="*/ 0 w 880"/>
                  <a:gd name="T9" fmla="*/ 143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1613">
                    <a:moveTo>
                      <a:pt x="0" y="1433"/>
                    </a:moveTo>
                    <a:lnTo>
                      <a:pt x="643" y="0"/>
                    </a:lnTo>
                    <a:lnTo>
                      <a:pt x="880" y="178"/>
                    </a:lnTo>
                    <a:lnTo>
                      <a:pt x="236" y="1613"/>
                    </a:lnTo>
                    <a:lnTo>
                      <a:pt x="0" y="1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7700058">
                <a:off x="6596259" y="3645850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4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2058066">
              <a:off x="5395845" y="3418117"/>
              <a:ext cx="1139825" cy="2090738"/>
              <a:chOff x="6938963" y="2834011"/>
              <a:chExt cx="1139825" cy="2090738"/>
            </a:xfrm>
          </p:grpSpPr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6938963" y="2834011"/>
                <a:ext cx="1139825" cy="2090738"/>
              </a:xfrm>
              <a:custGeom>
                <a:avLst/>
                <a:gdLst>
                  <a:gd name="T0" fmla="*/ 0 w 718"/>
                  <a:gd name="T1" fmla="*/ 1171 h 1317"/>
                  <a:gd name="T2" fmla="*/ 525 w 718"/>
                  <a:gd name="T3" fmla="*/ 0 h 1317"/>
                  <a:gd name="T4" fmla="*/ 718 w 718"/>
                  <a:gd name="T5" fmla="*/ 146 h 1317"/>
                  <a:gd name="T6" fmla="*/ 192 w 718"/>
                  <a:gd name="T7" fmla="*/ 1317 h 1317"/>
                  <a:gd name="T8" fmla="*/ 0 w 718"/>
                  <a:gd name="T9" fmla="*/ 1171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1317">
                    <a:moveTo>
                      <a:pt x="0" y="1171"/>
                    </a:moveTo>
                    <a:lnTo>
                      <a:pt x="525" y="0"/>
                    </a:lnTo>
                    <a:lnTo>
                      <a:pt x="718" y="146"/>
                    </a:lnTo>
                    <a:lnTo>
                      <a:pt x="192" y="1317"/>
                    </a:lnTo>
                    <a:lnTo>
                      <a:pt x="0" y="117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7700058">
                <a:off x="7410699" y="365527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2058066">
              <a:off x="6246761" y="4445556"/>
              <a:ext cx="527050" cy="1549400"/>
              <a:chOff x="8121650" y="3422974"/>
              <a:chExt cx="527050" cy="1549400"/>
            </a:xfrm>
          </p:grpSpPr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8121650" y="3422974"/>
                <a:ext cx="527050" cy="1549400"/>
              </a:xfrm>
              <a:custGeom>
                <a:avLst/>
                <a:gdLst>
                  <a:gd name="T0" fmla="*/ 49 w 332"/>
                  <a:gd name="T1" fmla="*/ 763 h 976"/>
                  <a:gd name="T2" fmla="*/ 0 w 332"/>
                  <a:gd name="T3" fmla="*/ 0 h 976"/>
                  <a:gd name="T4" fmla="*/ 283 w 332"/>
                  <a:gd name="T5" fmla="*/ 212 h 976"/>
                  <a:gd name="T6" fmla="*/ 332 w 332"/>
                  <a:gd name="T7" fmla="*/ 976 h 976"/>
                  <a:gd name="T8" fmla="*/ 49 w 332"/>
                  <a:gd name="T9" fmla="*/ 763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976">
                    <a:moveTo>
                      <a:pt x="49" y="763"/>
                    </a:moveTo>
                    <a:lnTo>
                      <a:pt x="0" y="0"/>
                    </a:lnTo>
                    <a:lnTo>
                      <a:pt x="283" y="212"/>
                    </a:lnTo>
                    <a:lnTo>
                      <a:pt x="332" y="976"/>
                    </a:lnTo>
                    <a:lnTo>
                      <a:pt x="49" y="76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5980418">
                <a:off x="8261892" y="3981395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54" name="TextBox 5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56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7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61" name="Title 4"/>
          <p:cNvSpPr>
            <a:spLocks noGrp="1"/>
          </p:cNvSpPr>
          <p:nvPr>
            <p:ph type="title"/>
          </p:nvPr>
        </p:nvSpPr>
        <p:spPr>
          <a:xfrm>
            <a:off x="479425" y="2549236"/>
            <a:ext cx="4605193" cy="168332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E9233C"/>
                </a:solidFill>
              </a:rPr>
              <a:t>REALISATION</a:t>
            </a:r>
            <a:br>
              <a:rPr lang="fr-FR" dirty="0">
                <a:solidFill>
                  <a:srgbClr val="E9233C"/>
                </a:solidFill>
              </a:rPr>
            </a:br>
            <a:r>
              <a:rPr lang="id-ID" dirty="0">
                <a:solidFill>
                  <a:srgbClr val="E9233C"/>
                </a:solidFill>
              </a:rPr>
              <a:t/>
            </a:r>
            <a:br>
              <a:rPr lang="id-ID" dirty="0">
                <a:solidFill>
                  <a:srgbClr val="E9233C"/>
                </a:solidFill>
              </a:rPr>
            </a:br>
            <a:endParaRPr lang="en-AU" dirty="0">
              <a:solidFill>
                <a:srgbClr val="E9233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E39319EA-A2C4-4638-8C25-6736C6B8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408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REALISATION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E9233C"/>
                </a:solidFill>
                <a:latin typeface="+mj-lt"/>
                <a:ea typeface="+mj-ea"/>
                <a:cs typeface="+mj-cs"/>
              </a:rPr>
              <a:t>Environnement matériel et logiciel de développement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24</a:t>
            </a:fld>
            <a:endParaRPr lang="en-AU"/>
          </a:p>
        </p:txBody>
      </p:sp>
      <p:grpSp>
        <p:nvGrpSpPr>
          <p:cNvPr id="47" name="Group 9"/>
          <p:cNvGrpSpPr/>
          <p:nvPr/>
        </p:nvGrpSpPr>
        <p:grpSpPr>
          <a:xfrm flipH="1">
            <a:off x="7187453" y="1405994"/>
            <a:ext cx="1431044" cy="909217"/>
            <a:chOff x="1848067" y="2697524"/>
            <a:chExt cx="2311184" cy="316190"/>
          </a:xfrm>
        </p:grpSpPr>
        <p:cxnSp>
          <p:nvCxnSpPr>
            <p:cNvPr id="48" name="Straight Connector 10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1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12"/>
          <p:cNvGrpSpPr/>
          <p:nvPr/>
        </p:nvGrpSpPr>
        <p:grpSpPr>
          <a:xfrm flipV="1">
            <a:off x="3530109" y="5201751"/>
            <a:ext cx="1196345" cy="359958"/>
            <a:chOff x="1848069" y="2697524"/>
            <a:chExt cx="1848181" cy="316190"/>
          </a:xfrm>
        </p:grpSpPr>
        <p:cxnSp>
          <p:nvCxnSpPr>
            <p:cNvPr id="51" name="Straight Connector 13"/>
            <p:cNvCxnSpPr/>
            <p:nvPr/>
          </p:nvCxnSpPr>
          <p:spPr>
            <a:xfrm flipH="1" flipV="1">
              <a:off x="3198284" y="2697524"/>
              <a:ext cx="497966" cy="3161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4"/>
            <p:cNvCxnSpPr/>
            <p:nvPr/>
          </p:nvCxnSpPr>
          <p:spPr>
            <a:xfrm flipH="1" flipV="1">
              <a:off x="1848069" y="2697524"/>
              <a:ext cx="1350215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15"/>
          <p:cNvGrpSpPr/>
          <p:nvPr/>
        </p:nvGrpSpPr>
        <p:grpSpPr>
          <a:xfrm flipH="1" flipV="1">
            <a:off x="7596779" y="4760565"/>
            <a:ext cx="1604702" cy="620656"/>
            <a:chOff x="1947683" y="2697524"/>
            <a:chExt cx="1669365" cy="219416"/>
          </a:xfrm>
        </p:grpSpPr>
        <p:cxnSp>
          <p:nvCxnSpPr>
            <p:cNvPr id="54" name="Straight Connector 16"/>
            <p:cNvCxnSpPr/>
            <p:nvPr/>
          </p:nvCxnSpPr>
          <p:spPr>
            <a:xfrm flipH="1" flipV="1">
              <a:off x="3189133" y="2697524"/>
              <a:ext cx="427915" cy="21941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17"/>
            <p:cNvCxnSpPr/>
            <p:nvPr/>
          </p:nvCxnSpPr>
          <p:spPr>
            <a:xfrm flipH="1">
              <a:off x="1947683" y="2697524"/>
              <a:ext cx="1241450" cy="0"/>
            </a:xfrm>
            <a:prstGeom prst="line">
              <a:avLst/>
            </a:prstGeom>
            <a:ln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18"/>
          <p:cNvSpPr txBox="1"/>
          <p:nvPr/>
        </p:nvSpPr>
        <p:spPr>
          <a:xfrm>
            <a:off x="8960197" y="1773688"/>
            <a:ext cx="3041303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400" b="1" dirty="0">
                <a:solidFill>
                  <a:schemeClr val="bg2">
                    <a:lumMod val="25000"/>
                  </a:schemeClr>
                </a:solidFill>
              </a:rPr>
              <a:t>Processeur</a:t>
            </a:r>
            <a:r>
              <a:rPr lang="id-ID" sz="1400" dirty="0">
                <a:solidFill>
                  <a:schemeClr val="bg2">
                    <a:lumMod val="25000"/>
                  </a:schemeClr>
                </a:solidFill>
              </a:rPr>
              <a:t> : Intel i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id-ID" sz="1400" dirty="0">
                <a:solidFill>
                  <a:schemeClr val="bg2">
                    <a:lumMod val="25000"/>
                  </a:schemeClr>
                </a:solidFill>
              </a:rPr>
              <a:t> 2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133 M</a:t>
            </a:r>
            <a:r>
              <a:rPr lang="id-ID" sz="1400" dirty="0">
                <a:solidFill>
                  <a:schemeClr val="bg2">
                    <a:lumMod val="25000"/>
                  </a:schemeClr>
                </a:solidFill>
              </a:rPr>
              <a:t>Hz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400" b="1" dirty="0">
                <a:solidFill>
                  <a:schemeClr val="bg2">
                    <a:lumMod val="25000"/>
                  </a:schemeClr>
                </a:solidFill>
              </a:rPr>
              <a:t>RAM</a:t>
            </a:r>
            <a:r>
              <a:rPr lang="id-ID" sz="1400" dirty="0">
                <a:solidFill>
                  <a:schemeClr val="bg2">
                    <a:lumMod val="25000"/>
                  </a:schemeClr>
                </a:solidFill>
              </a:rPr>
              <a:t> : 8 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400" b="1" dirty="0">
                <a:solidFill>
                  <a:schemeClr val="bg2">
                    <a:lumMod val="25000"/>
                  </a:schemeClr>
                </a:solidFill>
              </a:rPr>
              <a:t>Mémoire de disque dure </a:t>
            </a:r>
            <a:r>
              <a:rPr lang="id-ID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id-ID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id-ID" sz="1400" dirty="0">
                <a:solidFill>
                  <a:schemeClr val="bg2">
                    <a:lumMod val="25000"/>
                  </a:schemeClr>
                </a:solidFill>
              </a:rPr>
              <a:t>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400" b="1" dirty="0">
                <a:solidFill>
                  <a:schemeClr val="bg2">
                    <a:lumMod val="25000"/>
                  </a:schemeClr>
                </a:solidFill>
              </a:rPr>
              <a:t>Système d'exploitation </a:t>
            </a:r>
            <a:r>
              <a:rPr lang="id-ID" sz="1400" dirty="0">
                <a:solidFill>
                  <a:schemeClr val="bg2">
                    <a:lumMod val="25000"/>
                  </a:schemeClr>
                </a:solidFill>
              </a:rPr>
              <a:t>: Windows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d-ID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TextBox 19"/>
          <p:cNvSpPr txBox="1"/>
          <p:nvPr/>
        </p:nvSpPr>
        <p:spPr>
          <a:xfrm>
            <a:off x="8960197" y="1228169"/>
            <a:ext cx="323180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600" dirty="0">
                <a:solidFill>
                  <a:schemeClr val="accent1"/>
                </a:solidFill>
                <a:latin typeface="+mj-lt"/>
                <a:cs typeface="Clear Sans" panose="020B0503030202020304" pitchFamily="34" charset="0"/>
              </a:rPr>
              <a:t>ENVIRONNEMENT</a:t>
            </a:r>
            <a:r>
              <a:rPr lang="fr-FR" sz="1600" dirty="0">
                <a:solidFill>
                  <a:schemeClr val="accent1"/>
                </a:solidFill>
                <a:latin typeface="+mj-lt"/>
                <a:cs typeface="Clear Sans" panose="020B0503030202020304" pitchFamily="34" charset="0"/>
              </a:rPr>
              <a:t/>
            </a:r>
            <a:br>
              <a:rPr lang="fr-FR" sz="1600" dirty="0">
                <a:solidFill>
                  <a:schemeClr val="accent1"/>
                </a:solidFill>
                <a:latin typeface="+mj-lt"/>
                <a:cs typeface="Clear Sans" panose="020B0503030202020304" pitchFamily="34" charset="0"/>
              </a:rPr>
            </a:br>
            <a:r>
              <a:rPr lang="id-ID" sz="1600" dirty="0">
                <a:solidFill>
                  <a:schemeClr val="accent1"/>
                </a:solidFill>
                <a:latin typeface="+mj-lt"/>
                <a:cs typeface="Clear Sans" panose="020B0503030202020304" pitchFamily="34" charset="0"/>
              </a:rPr>
              <a:t>DE DÉVELOPPEMENT</a:t>
            </a:r>
          </a:p>
        </p:txBody>
      </p:sp>
      <p:sp>
        <p:nvSpPr>
          <p:cNvPr id="58" name="TextBox 20"/>
          <p:cNvSpPr txBox="1"/>
          <p:nvPr/>
        </p:nvSpPr>
        <p:spPr>
          <a:xfrm>
            <a:off x="1872887" y="5627335"/>
            <a:ext cx="304989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Visual Studio Code</a:t>
            </a:r>
          </a:p>
          <a:p>
            <a:r>
              <a:rPr lang="fr-FR" dirty="0" err="1"/>
              <a:t>Xampp</a:t>
            </a:r>
            <a:endParaRPr lang="fr-FR" dirty="0"/>
          </a:p>
          <a:p>
            <a:r>
              <a:rPr lang="fr-FR" dirty="0"/>
              <a:t>phpMyAdmin</a:t>
            </a:r>
          </a:p>
          <a:p>
            <a:pPr lvl="0"/>
            <a:r>
              <a:rPr lang="fr-FR" dirty="0"/>
              <a:t>Visual Paradigm Online pour UML</a:t>
            </a:r>
          </a:p>
          <a:p>
            <a:endParaRPr lang="fr-FR" dirty="0"/>
          </a:p>
        </p:txBody>
      </p:sp>
      <p:sp>
        <p:nvSpPr>
          <p:cNvPr id="59" name="TextBox 21"/>
          <p:cNvSpPr txBox="1"/>
          <p:nvPr/>
        </p:nvSpPr>
        <p:spPr>
          <a:xfrm>
            <a:off x="-642161" y="5268690"/>
            <a:ext cx="40399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d-ID" sz="1600" dirty="0">
                <a:solidFill>
                  <a:schemeClr val="accent2"/>
                </a:solidFill>
                <a:cs typeface="Clear Sans" panose="020B0503030202020304" pitchFamily="34" charset="0"/>
              </a:rPr>
              <a:t>OUTILS</a:t>
            </a:r>
            <a:r>
              <a:rPr lang="fr-FR" sz="1600" dirty="0">
                <a:solidFill>
                  <a:schemeClr val="accent2"/>
                </a:solidFill>
                <a:cs typeface="Clear Sans" panose="020B0503030202020304" pitchFamily="34" charset="0"/>
              </a:rPr>
              <a:t> </a:t>
            </a:r>
            <a:r>
              <a:rPr lang="id-ID" sz="1600" dirty="0">
                <a:solidFill>
                  <a:schemeClr val="accent2"/>
                </a:solidFill>
                <a:cs typeface="Clear Sans" panose="020B0503030202020304" pitchFamily="34" charset="0"/>
              </a:rPr>
              <a:t>DE DÉVELOPPEMENT </a:t>
            </a:r>
          </a:p>
        </p:txBody>
      </p:sp>
      <p:sp>
        <p:nvSpPr>
          <p:cNvPr id="61" name="TextBox 23"/>
          <p:cNvSpPr txBox="1"/>
          <p:nvPr/>
        </p:nvSpPr>
        <p:spPr>
          <a:xfrm>
            <a:off x="9258042" y="4536262"/>
            <a:ext cx="304130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600" dirty="0">
                <a:solidFill>
                  <a:schemeClr val="accent4"/>
                </a:solidFill>
                <a:cs typeface="Clear Sans" panose="020B0503030202020304" pitchFamily="34" charset="0"/>
              </a:rPr>
              <a:t>LANGAGES</a:t>
            </a:r>
            <a:r>
              <a:rPr lang="fr-FR" sz="1600" dirty="0">
                <a:solidFill>
                  <a:schemeClr val="accent4"/>
                </a:solidFill>
                <a:cs typeface="Clear Sans" panose="020B0503030202020304" pitchFamily="34" charset="0"/>
              </a:rPr>
              <a:t> </a:t>
            </a:r>
            <a:r>
              <a:rPr lang="id-ID" sz="1600" dirty="0">
                <a:solidFill>
                  <a:schemeClr val="accent4"/>
                </a:solidFill>
                <a:cs typeface="Clear Sans" panose="020B0503030202020304" pitchFamily="34" charset="0"/>
              </a:rPr>
              <a:t>DE PROGRAMMATION</a:t>
            </a: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698521" y="2244257"/>
            <a:ext cx="3969569" cy="2617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lear Sans" panose="020B05030302020203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4CE977A-1103-4CA0-A8CA-4B6ECAF65DBB}"/>
              </a:ext>
            </a:extLst>
          </p:cNvPr>
          <p:cNvSpPr txBox="1"/>
          <p:nvPr/>
        </p:nvSpPr>
        <p:spPr>
          <a:xfrm>
            <a:off x="9258300" y="4919008"/>
            <a:ext cx="293370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Html5</a:t>
            </a:r>
          </a:p>
          <a:p>
            <a:r>
              <a:rPr lang="fr-FR" dirty="0" err="1"/>
              <a:t>TypeScript</a:t>
            </a:r>
            <a:endParaRPr lang="fr-FR" dirty="0"/>
          </a:p>
          <a:p>
            <a:r>
              <a:rPr lang="fr-FR" dirty="0"/>
              <a:t>CSS3</a:t>
            </a:r>
          </a:p>
          <a:p>
            <a:r>
              <a:rPr lang="fr-FR" dirty="0"/>
              <a:t>Angular 7 pour l’application web</a:t>
            </a:r>
          </a:p>
          <a:p>
            <a:r>
              <a:rPr lang="fr-FR" dirty="0"/>
              <a:t>Ionic 3 pour application mobile</a:t>
            </a:r>
          </a:p>
          <a:p>
            <a:r>
              <a:rPr lang="fr-FR" dirty="0"/>
              <a:t>Laravel 5.8 pour l’application backend</a:t>
            </a:r>
          </a:p>
          <a:p>
            <a:r>
              <a:rPr lang="fr-FR" dirty="0"/>
              <a:t>Angular Material</a:t>
            </a:r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36" name="Group 35"/>
          <p:cNvGrpSpPr/>
          <p:nvPr/>
        </p:nvGrpSpPr>
        <p:grpSpPr>
          <a:xfrm rot="20409322" flipH="1">
            <a:off x="3790818" y="1640709"/>
            <a:ext cx="4497154" cy="3751091"/>
            <a:chOff x="3754436" y="1103777"/>
            <a:chExt cx="4683128" cy="4394199"/>
          </a:xfrm>
        </p:grpSpPr>
        <p:grpSp>
          <p:nvGrpSpPr>
            <p:cNvPr id="37" name="Group 36"/>
            <p:cNvGrpSpPr/>
            <p:nvPr/>
          </p:nvGrpSpPr>
          <p:grpSpPr>
            <a:xfrm>
              <a:off x="6535739" y="2084852"/>
              <a:ext cx="1901825" cy="1808162"/>
              <a:chOff x="3214688" y="1631950"/>
              <a:chExt cx="1901825" cy="1808162"/>
            </a:xfrm>
          </p:grpSpPr>
          <p:sp>
            <p:nvSpPr>
              <p:cNvPr id="83" name="Freeform 45"/>
              <p:cNvSpPr>
                <a:spLocks/>
              </p:cNvSpPr>
              <p:nvPr/>
            </p:nvSpPr>
            <p:spPr bwMode="auto">
              <a:xfrm>
                <a:off x="3214688" y="2159000"/>
                <a:ext cx="1000125" cy="1012825"/>
              </a:xfrm>
              <a:custGeom>
                <a:avLst/>
                <a:gdLst>
                  <a:gd name="T0" fmla="*/ 630 w 630"/>
                  <a:gd name="T1" fmla="*/ 436 h 638"/>
                  <a:gd name="T2" fmla="*/ 630 w 630"/>
                  <a:gd name="T3" fmla="*/ 436 h 638"/>
                  <a:gd name="T4" fmla="*/ 630 w 630"/>
                  <a:gd name="T5" fmla="*/ 414 h 638"/>
                  <a:gd name="T6" fmla="*/ 630 w 630"/>
                  <a:gd name="T7" fmla="*/ 390 h 638"/>
                  <a:gd name="T8" fmla="*/ 624 w 630"/>
                  <a:gd name="T9" fmla="*/ 344 h 638"/>
                  <a:gd name="T10" fmla="*/ 614 w 630"/>
                  <a:gd name="T11" fmla="*/ 302 h 638"/>
                  <a:gd name="T12" fmla="*/ 600 w 630"/>
                  <a:gd name="T13" fmla="*/ 262 h 638"/>
                  <a:gd name="T14" fmla="*/ 586 w 630"/>
                  <a:gd name="T15" fmla="*/ 222 h 638"/>
                  <a:gd name="T16" fmla="*/ 568 w 630"/>
                  <a:gd name="T17" fmla="*/ 186 h 638"/>
                  <a:gd name="T18" fmla="*/ 550 w 630"/>
                  <a:gd name="T19" fmla="*/ 154 h 638"/>
                  <a:gd name="T20" fmla="*/ 530 w 630"/>
                  <a:gd name="T21" fmla="*/ 122 h 638"/>
                  <a:gd name="T22" fmla="*/ 510 w 630"/>
                  <a:gd name="T23" fmla="*/ 96 h 638"/>
                  <a:gd name="T24" fmla="*/ 492 w 630"/>
                  <a:gd name="T25" fmla="*/ 70 h 638"/>
                  <a:gd name="T26" fmla="*/ 458 w 630"/>
                  <a:gd name="T27" fmla="*/ 32 h 638"/>
                  <a:gd name="T28" fmla="*/ 434 w 630"/>
                  <a:gd name="T29" fmla="*/ 8 h 638"/>
                  <a:gd name="T30" fmla="*/ 426 w 630"/>
                  <a:gd name="T31" fmla="*/ 0 h 638"/>
                  <a:gd name="T32" fmla="*/ 0 w 630"/>
                  <a:gd name="T33" fmla="*/ 296 h 638"/>
                  <a:gd name="T34" fmla="*/ 0 w 630"/>
                  <a:gd name="T35" fmla="*/ 296 h 638"/>
                  <a:gd name="T36" fmla="*/ 28 w 630"/>
                  <a:gd name="T37" fmla="*/ 330 h 638"/>
                  <a:gd name="T38" fmla="*/ 54 w 630"/>
                  <a:gd name="T39" fmla="*/ 364 h 638"/>
                  <a:gd name="T40" fmla="*/ 74 w 630"/>
                  <a:gd name="T41" fmla="*/ 398 h 638"/>
                  <a:gd name="T42" fmla="*/ 92 w 630"/>
                  <a:gd name="T43" fmla="*/ 428 h 638"/>
                  <a:gd name="T44" fmla="*/ 106 w 630"/>
                  <a:gd name="T45" fmla="*/ 458 h 638"/>
                  <a:gd name="T46" fmla="*/ 116 w 630"/>
                  <a:gd name="T47" fmla="*/ 486 h 638"/>
                  <a:gd name="T48" fmla="*/ 126 w 630"/>
                  <a:gd name="T49" fmla="*/ 514 h 638"/>
                  <a:gd name="T50" fmla="*/ 132 w 630"/>
                  <a:gd name="T51" fmla="*/ 538 h 638"/>
                  <a:gd name="T52" fmla="*/ 136 w 630"/>
                  <a:gd name="T53" fmla="*/ 560 h 638"/>
                  <a:gd name="T54" fmla="*/ 140 w 630"/>
                  <a:gd name="T55" fmla="*/ 580 h 638"/>
                  <a:gd name="T56" fmla="*/ 142 w 630"/>
                  <a:gd name="T57" fmla="*/ 610 h 638"/>
                  <a:gd name="T58" fmla="*/ 140 w 630"/>
                  <a:gd name="T59" fmla="*/ 630 h 638"/>
                  <a:gd name="T60" fmla="*/ 140 w 630"/>
                  <a:gd name="T61" fmla="*/ 638 h 638"/>
                  <a:gd name="T62" fmla="*/ 630 w 630"/>
                  <a:gd name="T63" fmla="*/ 436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0" h="638">
                    <a:moveTo>
                      <a:pt x="630" y="436"/>
                    </a:moveTo>
                    <a:lnTo>
                      <a:pt x="630" y="436"/>
                    </a:lnTo>
                    <a:lnTo>
                      <a:pt x="630" y="414"/>
                    </a:lnTo>
                    <a:lnTo>
                      <a:pt x="630" y="390"/>
                    </a:lnTo>
                    <a:lnTo>
                      <a:pt x="624" y="344"/>
                    </a:lnTo>
                    <a:lnTo>
                      <a:pt x="614" y="302"/>
                    </a:lnTo>
                    <a:lnTo>
                      <a:pt x="600" y="262"/>
                    </a:lnTo>
                    <a:lnTo>
                      <a:pt x="586" y="222"/>
                    </a:lnTo>
                    <a:lnTo>
                      <a:pt x="568" y="186"/>
                    </a:lnTo>
                    <a:lnTo>
                      <a:pt x="550" y="154"/>
                    </a:lnTo>
                    <a:lnTo>
                      <a:pt x="530" y="122"/>
                    </a:lnTo>
                    <a:lnTo>
                      <a:pt x="510" y="96"/>
                    </a:lnTo>
                    <a:lnTo>
                      <a:pt x="492" y="70"/>
                    </a:lnTo>
                    <a:lnTo>
                      <a:pt x="458" y="32"/>
                    </a:lnTo>
                    <a:lnTo>
                      <a:pt x="434" y="8"/>
                    </a:lnTo>
                    <a:lnTo>
                      <a:pt x="426" y="0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8" y="330"/>
                    </a:lnTo>
                    <a:lnTo>
                      <a:pt x="54" y="364"/>
                    </a:lnTo>
                    <a:lnTo>
                      <a:pt x="74" y="398"/>
                    </a:lnTo>
                    <a:lnTo>
                      <a:pt x="92" y="428"/>
                    </a:lnTo>
                    <a:lnTo>
                      <a:pt x="106" y="458"/>
                    </a:lnTo>
                    <a:lnTo>
                      <a:pt x="116" y="486"/>
                    </a:lnTo>
                    <a:lnTo>
                      <a:pt x="126" y="514"/>
                    </a:lnTo>
                    <a:lnTo>
                      <a:pt x="132" y="538"/>
                    </a:lnTo>
                    <a:lnTo>
                      <a:pt x="136" y="560"/>
                    </a:lnTo>
                    <a:lnTo>
                      <a:pt x="140" y="580"/>
                    </a:lnTo>
                    <a:lnTo>
                      <a:pt x="142" y="610"/>
                    </a:lnTo>
                    <a:lnTo>
                      <a:pt x="140" y="630"/>
                    </a:lnTo>
                    <a:lnTo>
                      <a:pt x="140" y="638"/>
                    </a:lnTo>
                    <a:lnTo>
                      <a:pt x="630" y="436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" name="Freeform 46"/>
              <p:cNvSpPr>
                <a:spLocks/>
              </p:cNvSpPr>
              <p:nvPr/>
            </p:nvSpPr>
            <p:spPr bwMode="auto">
              <a:xfrm>
                <a:off x="3411538" y="2852737"/>
                <a:ext cx="1704975" cy="587375"/>
              </a:xfrm>
              <a:custGeom>
                <a:avLst/>
                <a:gdLst>
                  <a:gd name="T0" fmla="*/ 12 w 1074"/>
                  <a:gd name="T1" fmla="*/ 202 h 370"/>
                  <a:gd name="T2" fmla="*/ 12 w 1074"/>
                  <a:gd name="T3" fmla="*/ 202 h 370"/>
                  <a:gd name="T4" fmla="*/ 16 w 1074"/>
                  <a:gd name="T5" fmla="*/ 240 h 370"/>
                  <a:gd name="T6" fmla="*/ 16 w 1074"/>
                  <a:gd name="T7" fmla="*/ 274 h 370"/>
                  <a:gd name="T8" fmla="*/ 14 w 1074"/>
                  <a:gd name="T9" fmla="*/ 302 h 370"/>
                  <a:gd name="T10" fmla="*/ 10 w 1074"/>
                  <a:gd name="T11" fmla="*/ 326 h 370"/>
                  <a:gd name="T12" fmla="*/ 6 w 1074"/>
                  <a:gd name="T13" fmla="*/ 344 h 370"/>
                  <a:gd name="T14" fmla="*/ 2 w 1074"/>
                  <a:gd name="T15" fmla="*/ 358 h 370"/>
                  <a:gd name="T16" fmla="*/ 0 w 1074"/>
                  <a:gd name="T17" fmla="*/ 370 h 370"/>
                  <a:gd name="T18" fmla="*/ 1074 w 1074"/>
                  <a:gd name="T19" fmla="*/ 86 h 370"/>
                  <a:gd name="T20" fmla="*/ 502 w 1074"/>
                  <a:gd name="T21" fmla="*/ 0 h 370"/>
                  <a:gd name="T22" fmla="*/ 12 w 1074"/>
                  <a:gd name="T23" fmla="*/ 202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4" h="370">
                    <a:moveTo>
                      <a:pt x="12" y="202"/>
                    </a:moveTo>
                    <a:lnTo>
                      <a:pt x="12" y="202"/>
                    </a:lnTo>
                    <a:lnTo>
                      <a:pt x="16" y="240"/>
                    </a:lnTo>
                    <a:lnTo>
                      <a:pt x="16" y="274"/>
                    </a:lnTo>
                    <a:lnTo>
                      <a:pt x="14" y="302"/>
                    </a:lnTo>
                    <a:lnTo>
                      <a:pt x="10" y="326"/>
                    </a:lnTo>
                    <a:lnTo>
                      <a:pt x="6" y="344"/>
                    </a:lnTo>
                    <a:lnTo>
                      <a:pt x="2" y="358"/>
                    </a:lnTo>
                    <a:lnTo>
                      <a:pt x="0" y="370"/>
                    </a:lnTo>
                    <a:lnTo>
                      <a:pt x="1074" y="86"/>
                    </a:lnTo>
                    <a:lnTo>
                      <a:pt x="502" y="0"/>
                    </a:lnTo>
                    <a:lnTo>
                      <a:pt x="12" y="202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" name="Freeform 44"/>
              <p:cNvSpPr>
                <a:spLocks/>
              </p:cNvSpPr>
              <p:nvPr/>
            </p:nvSpPr>
            <p:spPr bwMode="auto">
              <a:xfrm>
                <a:off x="3878263" y="1631950"/>
                <a:ext cx="1231900" cy="1355725"/>
              </a:xfrm>
              <a:custGeom>
                <a:avLst/>
                <a:gdLst>
                  <a:gd name="T0" fmla="*/ 0 w 776"/>
                  <a:gd name="T1" fmla="*/ 332 h 854"/>
                  <a:gd name="T2" fmla="*/ 0 w 776"/>
                  <a:gd name="T3" fmla="*/ 332 h 854"/>
                  <a:gd name="T4" fmla="*/ 10 w 776"/>
                  <a:gd name="T5" fmla="*/ 340 h 854"/>
                  <a:gd name="T6" fmla="*/ 32 w 776"/>
                  <a:gd name="T7" fmla="*/ 366 h 854"/>
                  <a:gd name="T8" fmla="*/ 66 w 776"/>
                  <a:gd name="T9" fmla="*/ 408 h 854"/>
                  <a:gd name="T10" fmla="*/ 84 w 776"/>
                  <a:gd name="T11" fmla="*/ 434 h 854"/>
                  <a:gd name="T12" fmla="*/ 104 w 776"/>
                  <a:gd name="T13" fmla="*/ 462 h 854"/>
                  <a:gd name="T14" fmla="*/ 122 w 776"/>
                  <a:gd name="T15" fmla="*/ 494 h 854"/>
                  <a:gd name="T16" fmla="*/ 142 w 776"/>
                  <a:gd name="T17" fmla="*/ 528 h 854"/>
                  <a:gd name="T18" fmla="*/ 158 w 776"/>
                  <a:gd name="T19" fmla="*/ 564 h 854"/>
                  <a:gd name="T20" fmla="*/ 174 w 776"/>
                  <a:gd name="T21" fmla="*/ 602 h 854"/>
                  <a:gd name="T22" fmla="*/ 188 w 776"/>
                  <a:gd name="T23" fmla="*/ 642 h 854"/>
                  <a:gd name="T24" fmla="*/ 198 w 776"/>
                  <a:gd name="T25" fmla="*/ 682 h 854"/>
                  <a:gd name="T26" fmla="*/ 204 w 776"/>
                  <a:gd name="T27" fmla="*/ 726 h 854"/>
                  <a:gd name="T28" fmla="*/ 206 w 776"/>
                  <a:gd name="T29" fmla="*/ 768 h 854"/>
                  <a:gd name="T30" fmla="*/ 776 w 776"/>
                  <a:gd name="T31" fmla="*/ 854 h 854"/>
                  <a:gd name="T32" fmla="*/ 776 w 776"/>
                  <a:gd name="T33" fmla="*/ 854 h 854"/>
                  <a:gd name="T34" fmla="*/ 776 w 776"/>
                  <a:gd name="T35" fmla="*/ 854 h 854"/>
                  <a:gd name="T36" fmla="*/ 774 w 776"/>
                  <a:gd name="T37" fmla="*/ 832 h 854"/>
                  <a:gd name="T38" fmla="*/ 764 w 776"/>
                  <a:gd name="T39" fmla="*/ 772 h 854"/>
                  <a:gd name="T40" fmla="*/ 756 w 776"/>
                  <a:gd name="T41" fmla="*/ 728 h 854"/>
                  <a:gd name="T42" fmla="*/ 746 w 776"/>
                  <a:gd name="T43" fmla="*/ 678 h 854"/>
                  <a:gd name="T44" fmla="*/ 732 w 776"/>
                  <a:gd name="T45" fmla="*/ 622 h 854"/>
                  <a:gd name="T46" fmla="*/ 714 w 776"/>
                  <a:gd name="T47" fmla="*/ 562 h 854"/>
                  <a:gd name="T48" fmla="*/ 692 w 776"/>
                  <a:gd name="T49" fmla="*/ 496 h 854"/>
                  <a:gd name="T50" fmla="*/ 666 w 776"/>
                  <a:gd name="T51" fmla="*/ 428 h 854"/>
                  <a:gd name="T52" fmla="*/ 634 w 776"/>
                  <a:gd name="T53" fmla="*/ 356 h 854"/>
                  <a:gd name="T54" fmla="*/ 598 w 776"/>
                  <a:gd name="T55" fmla="*/ 284 h 854"/>
                  <a:gd name="T56" fmla="*/ 578 w 776"/>
                  <a:gd name="T57" fmla="*/ 248 h 854"/>
                  <a:gd name="T58" fmla="*/ 556 w 776"/>
                  <a:gd name="T59" fmla="*/ 212 h 854"/>
                  <a:gd name="T60" fmla="*/ 534 w 776"/>
                  <a:gd name="T61" fmla="*/ 176 h 854"/>
                  <a:gd name="T62" fmla="*/ 508 w 776"/>
                  <a:gd name="T63" fmla="*/ 140 h 854"/>
                  <a:gd name="T64" fmla="*/ 482 w 776"/>
                  <a:gd name="T65" fmla="*/ 104 h 854"/>
                  <a:gd name="T66" fmla="*/ 454 w 776"/>
                  <a:gd name="T67" fmla="*/ 70 h 854"/>
                  <a:gd name="T68" fmla="*/ 424 w 776"/>
                  <a:gd name="T69" fmla="*/ 34 h 854"/>
                  <a:gd name="T70" fmla="*/ 394 w 776"/>
                  <a:gd name="T71" fmla="*/ 0 h 854"/>
                  <a:gd name="T72" fmla="*/ 0 w 776"/>
                  <a:gd name="T73" fmla="*/ 332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6" h="854">
                    <a:moveTo>
                      <a:pt x="0" y="332"/>
                    </a:moveTo>
                    <a:lnTo>
                      <a:pt x="0" y="332"/>
                    </a:lnTo>
                    <a:lnTo>
                      <a:pt x="10" y="340"/>
                    </a:lnTo>
                    <a:lnTo>
                      <a:pt x="32" y="366"/>
                    </a:lnTo>
                    <a:lnTo>
                      <a:pt x="66" y="408"/>
                    </a:lnTo>
                    <a:lnTo>
                      <a:pt x="84" y="434"/>
                    </a:lnTo>
                    <a:lnTo>
                      <a:pt x="104" y="462"/>
                    </a:lnTo>
                    <a:lnTo>
                      <a:pt x="122" y="494"/>
                    </a:lnTo>
                    <a:lnTo>
                      <a:pt x="142" y="528"/>
                    </a:lnTo>
                    <a:lnTo>
                      <a:pt x="158" y="564"/>
                    </a:lnTo>
                    <a:lnTo>
                      <a:pt x="174" y="602"/>
                    </a:lnTo>
                    <a:lnTo>
                      <a:pt x="188" y="642"/>
                    </a:lnTo>
                    <a:lnTo>
                      <a:pt x="198" y="682"/>
                    </a:lnTo>
                    <a:lnTo>
                      <a:pt x="204" y="726"/>
                    </a:lnTo>
                    <a:lnTo>
                      <a:pt x="206" y="768"/>
                    </a:lnTo>
                    <a:lnTo>
                      <a:pt x="776" y="854"/>
                    </a:lnTo>
                    <a:lnTo>
                      <a:pt x="776" y="854"/>
                    </a:lnTo>
                    <a:lnTo>
                      <a:pt x="776" y="854"/>
                    </a:lnTo>
                    <a:lnTo>
                      <a:pt x="774" y="832"/>
                    </a:lnTo>
                    <a:lnTo>
                      <a:pt x="764" y="772"/>
                    </a:lnTo>
                    <a:lnTo>
                      <a:pt x="756" y="728"/>
                    </a:lnTo>
                    <a:lnTo>
                      <a:pt x="746" y="678"/>
                    </a:lnTo>
                    <a:lnTo>
                      <a:pt x="732" y="622"/>
                    </a:lnTo>
                    <a:lnTo>
                      <a:pt x="714" y="562"/>
                    </a:lnTo>
                    <a:lnTo>
                      <a:pt x="692" y="496"/>
                    </a:lnTo>
                    <a:lnTo>
                      <a:pt x="666" y="428"/>
                    </a:lnTo>
                    <a:lnTo>
                      <a:pt x="634" y="356"/>
                    </a:lnTo>
                    <a:lnTo>
                      <a:pt x="598" y="284"/>
                    </a:lnTo>
                    <a:lnTo>
                      <a:pt x="578" y="248"/>
                    </a:lnTo>
                    <a:lnTo>
                      <a:pt x="556" y="212"/>
                    </a:lnTo>
                    <a:lnTo>
                      <a:pt x="534" y="176"/>
                    </a:lnTo>
                    <a:lnTo>
                      <a:pt x="508" y="140"/>
                    </a:lnTo>
                    <a:lnTo>
                      <a:pt x="482" y="104"/>
                    </a:lnTo>
                    <a:lnTo>
                      <a:pt x="454" y="70"/>
                    </a:lnTo>
                    <a:lnTo>
                      <a:pt x="424" y="34"/>
                    </a:lnTo>
                    <a:lnTo>
                      <a:pt x="394" y="0"/>
                    </a:lnTo>
                    <a:lnTo>
                      <a:pt x="0" y="3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547804" y="3359613"/>
              <a:ext cx="1720850" cy="1457325"/>
              <a:chOff x="2670175" y="1506538"/>
              <a:chExt cx="1720850" cy="1457325"/>
            </a:xfrm>
          </p:grpSpPr>
          <p:sp>
            <p:nvSpPr>
              <p:cNvPr id="80" name="Freeform 39"/>
              <p:cNvSpPr>
                <a:spLocks/>
              </p:cNvSpPr>
              <p:nvPr/>
            </p:nvSpPr>
            <p:spPr bwMode="auto">
              <a:xfrm>
                <a:off x="2670175" y="1506538"/>
                <a:ext cx="866775" cy="768350"/>
              </a:xfrm>
              <a:custGeom>
                <a:avLst/>
                <a:gdLst>
                  <a:gd name="T0" fmla="*/ 534 w 546"/>
                  <a:gd name="T1" fmla="*/ 0 h 484"/>
                  <a:gd name="T2" fmla="*/ 126 w 546"/>
                  <a:gd name="T3" fmla="*/ 168 h 484"/>
                  <a:gd name="T4" fmla="*/ 126 w 546"/>
                  <a:gd name="T5" fmla="*/ 168 h 484"/>
                  <a:gd name="T6" fmla="*/ 128 w 546"/>
                  <a:gd name="T7" fmla="*/ 212 h 484"/>
                  <a:gd name="T8" fmla="*/ 126 w 546"/>
                  <a:gd name="T9" fmla="*/ 252 h 484"/>
                  <a:gd name="T10" fmla="*/ 122 w 546"/>
                  <a:gd name="T11" fmla="*/ 290 h 484"/>
                  <a:gd name="T12" fmla="*/ 116 w 546"/>
                  <a:gd name="T13" fmla="*/ 322 h 484"/>
                  <a:gd name="T14" fmla="*/ 106 w 546"/>
                  <a:gd name="T15" fmla="*/ 352 h 484"/>
                  <a:gd name="T16" fmla="*/ 96 w 546"/>
                  <a:gd name="T17" fmla="*/ 378 h 484"/>
                  <a:gd name="T18" fmla="*/ 84 w 546"/>
                  <a:gd name="T19" fmla="*/ 400 h 484"/>
                  <a:gd name="T20" fmla="*/ 72 w 546"/>
                  <a:gd name="T21" fmla="*/ 420 h 484"/>
                  <a:gd name="T22" fmla="*/ 58 w 546"/>
                  <a:gd name="T23" fmla="*/ 436 h 484"/>
                  <a:gd name="T24" fmla="*/ 46 w 546"/>
                  <a:gd name="T25" fmla="*/ 450 h 484"/>
                  <a:gd name="T26" fmla="*/ 34 w 546"/>
                  <a:gd name="T27" fmla="*/ 462 h 484"/>
                  <a:gd name="T28" fmla="*/ 24 w 546"/>
                  <a:gd name="T29" fmla="*/ 470 h 484"/>
                  <a:gd name="T30" fmla="*/ 8 w 546"/>
                  <a:gd name="T31" fmla="*/ 482 h 484"/>
                  <a:gd name="T32" fmla="*/ 0 w 546"/>
                  <a:gd name="T33" fmla="*/ 484 h 484"/>
                  <a:gd name="T34" fmla="*/ 442 w 546"/>
                  <a:gd name="T35" fmla="*/ 350 h 484"/>
                  <a:gd name="T36" fmla="*/ 442 w 546"/>
                  <a:gd name="T37" fmla="*/ 350 h 484"/>
                  <a:gd name="T38" fmla="*/ 470 w 546"/>
                  <a:gd name="T39" fmla="*/ 314 h 484"/>
                  <a:gd name="T40" fmla="*/ 490 w 546"/>
                  <a:gd name="T41" fmla="*/ 278 h 484"/>
                  <a:gd name="T42" fmla="*/ 508 w 546"/>
                  <a:gd name="T43" fmla="*/ 242 h 484"/>
                  <a:gd name="T44" fmla="*/ 522 w 546"/>
                  <a:gd name="T45" fmla="*/ 210 h 484"/>
                  <a:gd name="T46" fmla="*/ 532 w 546"/>
                  <a:gd name="T47" fmla="*/ 180 h 484"/>
                  <a:gd name="T48" fmla="*/ 540 w 546"/>
                  <a:gd name="T49" fmla="*/ 150 h 484"/>
                  <a:gd name="T50" fmla="*/ 544 w 546"/>
                  <a:gd name="T51" fmla="*/ 124 h 484"/>
                  <a:gd name="T52" fmla="*/ 546 w 546"/>
                  <a:gd name="T53" fmla="*/ 100 h 484"/>
                  <a:gd name="T54" fmla="*/ 546 w 546"/>
                  <a:gd name="T55" fmla="*/ 78 h 484"/>
                  <a:gd name="T56" fmla="*/ 546 w 546"/>
                  <a:gd name="T57" fmla="*/ 58 h 484"/>
                  <a:gd name="T58" fmla="*/ 542 w 546"/>
                  <a:gd name="T59" fmla="*/ 26 h 484"/>
                  <a:gd name="T60" fmla="*/ 538 w 546"/>
                  <a:gd name="T61" fmla="*/ 6 h 484"/>
                  <a:gd name="T62" fmla="*/ 534 w 546"/>
                  <a:gd name="T63" fmla="*/ 0 h 484"/>
                  <a:gd name="T64" fmla="*/ 534 w 546"/>
                  <a:gd name="T65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6" h="484">
                    <a:moveTo>
                      <a:pt x="534" y="0"/>
                    </a:moveTo>
                    <a:lnTo>
                      <a:pt x="126" y="168"/>
                    </a:lnTo>
                    <a:lnTo>
                      <a:pt x="126" y="168"/>
                    </a:lnTo>
                    <a:lnTo>
                      <a:pt x="128" y="212"/>
                    </a:lnTo>
                    <a:lnTo>
                      <a:pt x="126" y="252"/>
                    </a:lnTo>
                    <a:lnTo>
                      <a:pt x="122" y="290"/>
                    </a:lnTo>
                    <a:lnTo>
                      <a:pt x="116" y="322"/>
                    </a:lnTo>
                    <a:lnTo>
                      <a:pt x="106" y="352"/>
                    </a:lnTo>
                    <a:lnTo>
                      <a:pt x="96" y="378"/>
                    </a:lnTo>
                    <a:lnTo>
                      <a:pt x="84" y="400"/>
                    </a:lnTo>
                    <a:lnTo>
                      <a:pt x="72" y="420"/>
                    </a:lnTo>
                    <a:lnTo>
                      <a:pt x="58" y="436"/>
                    </a:lnTo>
                    <a:lnTo>
                      <a:pt x="46" y="450"/>
                    </a:lnTo>
                    <a:lnTo>
                      <a:pt x="34" y="462"/>
                    </a:lnTo>
                    <a:lnTo>
                      <a:pt x="24" y="470"/>
                    </a:lnTo>
                    <a:lnTo>
                      <a:pt x="8" y="482"/>
                    </a:lnTo>
                    <a:lnTo>
                      <a:pt x="0" y="484"/>
                    </a:lnTo>
                    <a:lnTo>
                      <a:pt x="442" y="350"/>
                    </a:lnTo>
                    <a:lnTo>
                      <a:pt x="442" y="350"/>
                    </a:lnTo>
                    <a:lnTo>
                      <a:pt x="470" y="314"/>
                    </a:lnTo>
                    <a:lnTo>
                      <a:pt x="490" y="278"/>
                    </a:lnTo>
                    <a:lnTo>
                      <a:pt x="508" y="242"/>
                    </a:lnTo>
                    <a:lnTo>
                      <a:pt x="522" y="210"/>
                    </a:lnTo>
                    <a:lnTo>
                      <a:pt x="532" y="180"/>
                    </a:lnTo>
                    <a:lnTo>
                      <a:pt x="540" y="150"/>
                    </a:lnTo>
                    <a:lnTo>
                      <a:pt x="544" y="124"/>
                    </a:lnTo>
                    <a:lnTo>
                      <a:pt x="546" y="100"/>
                    </a:lnTo>
                    <a:lnTo>
                      <a:pt x="546" y="78"/>
                    </a:lnTo>
                    <a:lnTo>
                      <a:pt x="546" y="58"/>
                    </a:lnTo>
                    <a:lnTo>
                      <a:pt x="542" y="26"/>
                    </a:lnTo>
                    <a:lnTo>
                      <a:pt x="538" y="6"/>
                    </a:lnTo>
                    <a:lnTo>
                      <a:pt x="534" y="0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1" name="Freeform 40"/>
              <p:cNvSpPr>
                <a:spLocks/>
              </p:cNvSpPr>
              <p:nvPr/>
            </p:nvSpPr>
            <p:spPr bwMode="auto">
              <a:xfrm>
                <a:off x="2682875" y="2062163"/>
                <a:ext cx="1425575" cy="901700"/>
              </a:xfrm>
              <a:custGeom>
                <a:avLst/>
                <a:gdLst>
                  <a:gd name="T0" fmla="*/ 442 w 898"/>
                  <a:gd name="T1" fmla="*/ 0 h 568"/>
                  <a:gd name="T2" fmla="*/ 0 w 898"/>
                  <a:gd name="T3" fmla="*/ 134 h 568"/>
                  <a:gd name="T4" fmla="*/ 0 w 898"/>
                  <a:gd name="T5" fmla="*/ 134 h 568"/>
                  <a:gd name="T6" fmla="*/ 22 w 898"/>
                  <a:gd name="T7" fmla="*/ 148 h 568"/>
                  <a:gd name="T8" fmla="*/ 42 w 898"/>
                  <a:gd name="T9" fmla="*/ 164 h 568"/>
                  <a:gd name="T10" fmla="*/ 80 w 898"/>
                  <a:gd name="T11" fmla="*/ 194 h 568"/>
                  <a:gd name="T12" fmla="*/ 116 w 898"/>
                  <a:gd name="T13" fmla="*/ 228 h 568"/>
                  <a:gd name="T14" fmla="*/ 146 w 898"/>
                  <a:gd name="T15" fmla="*/ 262 h 568"/>
                  <a:gd name="T16" fmla="*/ 174 w 898"/>
                  <a:gd name="T17" fmla="*/ 298 h 568"/>
                  <a:gd name="T18" fmla="*/ 198 w 898"/>
                  <a:gd name="T19" fmla="*/ 334 h 568"/>
                  <a:gd name="T20" fmla="*/ 218 w 898"/>
                  <a:gd name="T21" fmla="*/ 370 h 568"/>
                  <a:gd name="T22" fmla="*/ 236 w 898"/>
                  <a:gd name="T23" fmla="*/ 406 h 568"/>
                  <a:gd name="T24" fmla="*/ 252 w 898"/>
                  <a:gd name="T25" fmla="*/ 438 h 568"/>
                  <a:gd name="T26" fmla="*/ 264 w 898"/>
                  <a:gd name="T27" fmla="*/ 468 h 568"/>
                  <a:gd name="T28" fmla="*/ 282 w 898"/>
                  <a:gd name="T29" fmla="*/ 520 h 568"/>
                  <a:gd name="T30" fmla="*/ 292 w 898"/>
                  <a:gd name="T31" fmla="*/ 554 h 568"/>
                  <a:gd name="T32" fmla="*/ 294 w 898"/>
                  <a:gd name="T33" fmla="*/ 568 h 568"/>
                  <a:gd name="T34" fmla="*/ 898 w 898"/>
                  <a:gd name="T35" fmla="*/ 568 h 568"/>
                  <a:gd name="T36" fmla="*/ 442 w 898"/>
                  <a:gd name="T37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8" h="568">
                    <a:moveTo>
                      <a:pt x="442" y="0"/>
                    </a:moveTo>
                    <a:lnTo>
                      <a:pt x="0" y="134"/>
                    </a:lnTo>
                    <a:lnTo>
                      <a:pt x="0" y="134"/>
                    </a:lnTo>
                    <a:lnTo>
                      <a:pt x="22" y="148"/>
                    </a:lnTo>
                    <a:lnTo>
                      <a:pt x="42" y="164"/>
                    </a:lnTo>
                    <a:lnTo>
                      <a:pt x="80" y="194"/>
                    </a:lnTo>
                    <a:lnTo>
                      <a:pt x="116" y="228"/>
                    </a:lnTo>
                    <a:lnTo>
                      <a:pt x="146" y="262"/>
                    </a:lnTo>
                    <a:lnTo>
                      <a:pt x="174" y="298"/>
                    </a:lnTo>
                    <a:lnTo>
                      <a:pt x="198" y="334"/>
                    </a:lnTo>
                    <a:lnTo>
                      <a:pt x="218" y="370"/>
                    </a:lnTo>
                    <a:lnTo>
                      <a:pt x="236" y="406"/>
                    </a:lnTo>
                    <a:lnTo>
                      <a:pt x="252" y="438"/>
                    </a:lnTo>
                    <a:lnTo>
                      <a:pt x="264" y="468"/>
                    </a:lnTo>
                    <a:lnTo>
                      <a:pt x="282" y="520"/>
                    </a:lnTo>
                    <a:lnTo>
                      <a:pt x="292" y="554"/>
                    </a:lnTo>
                    <a:lnTo>
                      <a:pt x="294" y="568"/>
                    </a:lnTo>
                    <a:lnTo>
                      <a:pt x="898" y="568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2" name="Freeform 38"/>
              <p:cNvSpPr>
                <a:spLocks/>
              </p:cNvSpPr>
              <p:nvPr/>
            </p:nvSpPr>
            <p:spPr bwMode="auto">
              <a:xfrm>
                <a:off x="3371850" y="1506538"/>
                <a:ext cx="1019175" cy="1457325"/>
              </a:xfrm>
              <a:custGeom>
                <a:avLst/>
                <a:gdLst>
                  <a:gd name="T0" fmla="*/ 456 w 642"/>
                  <a:gd name="T1" fmla="*/ 918 h 918"/>
                  <a:gd name="T2" fmla="*/ 456 w 642"/>
                  <a:gd name="T3" fmla="*/ 918 h 918"/>
                  <a:gd name="T4" fmla="*/ 466 w 642"/>
                  <a:gd name="T5" fmla="*/ 902 h 918"/>
                  <a:gd name="T6" fmla="*/ 492 w 642"/>
                  <a:gd name="T7" fmla="*/ 856 h 918"/>
                  <a:gd name="T8" fmla="*/ 510 w 642"/>
                  <a:gd name="T9" fmla="*/ 822 h 918"/>
                  <a:gd name="T10" fmla="*/ 530 w 642"/>
                  <a:gd name="T11" fmla="*/ 782 h 918"/>
                  <a:gd name="T12" fmla="*/ 548 w 642"/>
                  <a:gd name="T13" fmla="*/ 736 h 918"/>
                  <a:gd name="T14" fmla="*/ 568 w 642"/>
                  <a:gd name="T15" fmla="*/ 684 h 918"/>
                  <a:gd name="T16" fmla="*/ 588 w 642"/>
                  <a:gd name="T17" fmla="*/ 626 h 918"/>
                  <a:gd name="T18" fmla="*/ 604 w 642"/>
                  <a:gd name="T19" fmla="*/ 562 h 918"/>
                  <a:gd name="T20" fmla="*/ 620 w 642"/>
                  <a:gd name="T21" fmla="*/ 494 h 918"/>
                  <a:gd name="T22" fmla="*/ 632 w 642"/>
                  <a:gd name="T23" fmla="*/ 420 h 918"/>
                  <a:gd name="T24" fmla="*/ 636 w 642"/>
                  <a:gd name="T25" fmla="*/ 382 h 918"/>
                  <a:gd name="T26" fmla="*/ 638 w 642"/>
                  <a:gd name="T27" fmla="*/ 342 h 918"/>
                  <a:gd name="T28" fmla="*/ 642 w 642"/>
                  <a:gd name="T29" fmla="*/ 302 h 918"/>
                  <a:gd name="T30" fmla="*/ 642 w 642"/>
                  <a:gd name="T31" fmla="*/ 260 h 918"/>
                  <a:gd name="T32" fmla="*/ 642 w 642"/>
                  <a:gd name="T33" fmla="*/ 218 h 918"/>
                  <a:gd name="T34" fmla="*/ 640 w 642"/>
                  <a:gd name="T35" fmla="*/ 174 h 918"/>
                  <a:gd name="T36" fmla="*/ 636 w 642"/>
                  <a:gd name="T37" fmla="*/ 128 h 918"/>
                  <a:gd name="T38" fmla="*/ 630 w 642"/>
                  <a:gd name="T39" fmla="*/ 82 h 918"/>
                  <a:gd name="T40" fmla="*/ 92 w 642"/>
                  <a:gd name="T41" fmla="*/ 0 h 918"/>
                  <a:gd name="T42" fmla="*/ 92 w 642"/>
                  <a:gd name="T43" fmla="*/ 0 h 918"/>
                  <a:gd name="T44" fmla="*/ 94 w 642"/>
                  <a:gd name="T45" fmla="*/ 6 h 918"/>
                  <a:gd name="T46" fmla="*/ 98 w 642"/>
                  <a:gd name="T47" fmla="*/ 28 h 918"/>
                  <a:gd name="T48" fmla="*/ 100 w 642"/>
                  <a:gd name="T49" fmla="*/ 60 h 918"/>
                  <a:gd name="T50" fmla="*/ 100 w 642"/>
                  <a:gd name="T51" fmla="*/ 80 h 918"/>
                  <a:gd name="T52" fmla="*/ 100 w 642"/>
                  <a:gd name="T53" fmla="*/ 104 h 918"/>
                  <a:gd name="T54" fmla="*/ 96 w 642"/>
                  <a:gd name="T55" fmla="*/ 128 h 918"/>
                  <a:gd name="T56" fmla="*/ 92 w 642"/>
                  <a:gd name="T57" fmla="*/ 156 h 918"/>
                  <a:gd name="T58" fmla="*/ 84 w 642"/>
                  <a:gd name="T59" fmla="*/ 184 h 918"/>
                  <a:gd name="T60" fmla="*/ 74 w 642"/>
                  <a:gd name="T61" fmla="*/ 216 h 918"/>
                  <a:gd name="T62" fmla="*/ 62 w 642"/>
                  <a:gd name="T63" fmla="*/ 248 h 918"/>
                  <a:gd name="T64" fmla="*/ 44 w 642"/>
                  <a:gd name="T65" fmla="*/ 280 h 918"/>
                  <a:gd name="T66" fmla="*/ 24 w 642"/>
                  <a:gd name="T67" fmla="*/ 314 h 918"/>
                  <a:gd name="T68" fmla="*/ 0 w 642"/>
                  <a:gd name="T69" fmla="*/ 350 h 918"/>
                  <a:gd name="T70" fmla="*/ 456 w 642"/>
                  <a:gd name="T71" fmla="*/ 918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2" h="918">
                    <a:moveTo>
                      <a:pt x="456" y="918"/>
                    </a:moveTo>
                    <a:lnTo>
                      <a:pt x="456" y="918"/>
                    </a:lnTo>
                    <a:lnTo>
                      <a:pt x="466" y="902"/>
                    </a:lnTo>
                    <a:lnTo>
                      <a:pt x="492" y="856"/>
                    </a:lnTo>
                    <a:lnTo>
                      <a:pt x="510" y="822"/>
                    </a:lnTo>
                    <a:lnTo>
                      <a:pt x="530" y="782"/>
                    </a:lnTo>
                    <a:lnTo>
                      <a:pt x="548" y="736"/>
                    </a:lnTo>
                    <a:lnTo>
                      <a:pt x="568" y="684"/>
                    </a:lnTo>
                    <a:lnTo>
                      <a:pt x="588" y="626"/>
                    </a:lnTo>
                    <a:lnTo>
                      <a:pt x="604" y="562"/>
                    </a:lnTo>
                    <a:lnTo>
                      <a:pt x="620" y="494"/>
                    </a:lnTo>
                    <a:lnTo>
                      <a:pt x="632" y="420"/>
                    </a:lnTo>
                    <a:lnTo>
                      <a:pt x="636" y="382"/>
                    </a:lnTo>
                    <a:lnTo>
                      <a:pt x="638" y="342"/>
                    </a:lnTo>
                    <a:lnTo>
                      <a:pt x="642" y="302"/>
                    </a:lnTo>
                    <a:lnTo>
                      <a:pt x="642" y="260"/>
                    </a:lnTo>
                    <a:lnTo>
                      <a:pt x="642" y="218"/>
                    </a:lnTo>
                    <a:lnTo>
                      <a:pt x="640" y="174"/>
                    </a:lnTo>
                    <a:lnTo>
                      <a:pt x="636" y="128"/>
                    </a:lnTo>
                    <a:lnTo>
                      <a:pt x="630" y="82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4" y="6"/>
                    </a:lnTo>
                    <a:lnTo>
                      <a:pt x="98" y="28"/>
                    </a:lnTo>
                    <a:lnTo>
                      <a:pt x="100" y="60"/>
                    </a:lnTo>
                    <a:lnTo>
                      <a:pt x="100" y="80"/>
                    </a:lnTo>
                    <a:lnTo>
                      <a:pt x="100" y="104"/>
                    </a:lnTo>
                    <a:lnTo>
                      <a:pt x="96" y="128"/>
                    </a:lnTo>
                    <a:lnTo>
                      <a:pt x="92" y="156"/>
                    </a:lnTo>
                    <a:lnTo>
                      <a:pt x="84" y="184"/>
                    </a:lnTo>
                    <a:lnTo>
                      <a:pt x="74" y="216"/>
                    </a:lnTo>
                    <a:lnTo>
                      <a:pt x="62" y="248"/>
                    </a:lnTo>
                    <a:lnTo>
                      <a:pt x="44" y="280"/>
                    </a:lnTo>
                    <a:lnTo>
                      <a:pt x="24" y="314"/>
                    </a:lnTo>
                    <a:lnTo>
                      <a:pt x="0" y="350"/>
                    </a:lnTo>
                    <a:lnTo>
                      <a:pt x="456" y="9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273166" y="3958101"/>
              <a:ext cx="1485900" cy="1539875"/>
              <a:chOff x="5111750" y="1511300"/>
              <a:chExt cx="1485900" cy="1539875"/>
            </a:xfrm>
          </p:grpSpPr>
          <p:sp>
            <p:nvSpPr>
              <p:cNvPr id="77" name="Freeform 32"/>
              <p:cNvSpPr>
                <a:spLocks/>
              </p:cNvSpPr>
              <p:nvPr/>
            </p:nvSpPr>
            <p:spPr bwMode="auto">
              <a:xfrm>
                <a:off x="5111750" y="1679575"/>
                <a:ext cx="323850" cy="1371600"/>
              </a:xfrm>
              <a:custGeom>
                <a:avLst/>
                <a:gdLst>
                  <a:gd name="T0" fmla="*/ 178 w 204"/>
                  <a:gd name="T1" fmla="*/ 32 h 864"/>
                  <a:gd name="T2" fmla="*/ 108 w 204"/>
                  <a:gd name="T3" fmla="*/ 0 h 864"/>
                  <a:gd name="T4" fmla="*/ 0 w 204"/>
                  <a:gd name="T5" fmla="*/ 824 h 864"/>
                  <a:gd name="T6" fmla="*/ 0 w 204"/>
                  <a:gd name="T7" fmla="*/ 824 h 864"/>
                  <a:gd name="T8" fmla="*/ 24 w 204"/>
                  <a:gd name="T9" fmla="*/ 832 h 864"/>
                  <a:gd name="T10" fmla="*/ 54 w 204"/>
                  <a:gd name="T11" fmla="*/ 840 h 864"/>
                  <a:gd name="T12" fmla="*/ 122 w 204"/>
                  <a:gd name="T13" fmla="*/ 852 h 864"/>
                  <a:gd name="T14" fmla="*/ 180 w 204"/>
                  <a:gd name="T15" fmla="*/ 860 h 864"/>
                  <a:gd name="T16" fmla="*/ 204 w 204"/>
                  <a:gd name="T17" fmla="*/ 864 h 864"/>
                  <a:gd name="T18" fmla="*/ 178 w 204"/>
                  <a:gd name="T19" fmla="*/ 32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864">
                    <a:moveTo>
                      <a:pt x="178" y="32"/>
                    </a:moveTo>
                    <a:lnTo>
                      <a:pt x="108" y="0"/>
                    </a:lnTo>
                    <a:lnTo>
                      <a:pt x="0" y="824"/>
                    </a:lnTo>
                    <a:lnTo>
                      <a:pt x="0" y="824"/>
                    </a:lnTo>
                    <a:lnTo>
                      <a:pt x="24" y="832"/>
                    </a:lnTo>
                    <a:lnTo>
                      <a:pt x="54" y="840"/>
                    </a:lnTo>
                    <a:lnTo>
                      <a:pt x="122" y="852"/>
                    </a:lnTo>
                    <a:lnTo>
                      <a:pt x="180" y="860"/>
                    </a:lnTo>
                    <a:lnTo>
                      <a:pt x="204" y="864"/>
                    </a:lnTo>
                    <a:lnTo>
                      <a:pt x="178" y="32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8" name="Freeform 34"/>
              <p:cNvSpPr>
                <a:spLocks/>
              </p:cNvSpPr>
              <p:nvPr/>
            </p:nvSpPr>
            <p:spPr bwMode="auto">
              <a:xfrm>
                <a:off x="5280025" y="1511300"/>
                <a:ext cx="606425" cy="219075"/>
              </a:xfrm>
              <a:custGeom>
                <a:avLst/>
                <a:gdLst>
                  <a:gd name="T0" fmla="*/ 0 w 382"/>
                  <a:gd name="T1" fmla="*/ 106 h 138"/>
                  <a:gd name="T2" fmla="*/ 70 w 382"/>
                  <a:gd name="T3" fmla="*/ 138 h 138"/>
                  <a:gd name="T4" fmla="*/ 70 w 382"/>
                  <a:gd name="T5" fmla="*/ 138 h 138"/>
                  <a:gd name="T6" fmla="*/ 80 w 382"/>
                  <a:gd name="T7" fmla="*/ 138 h 138"/>
                  <a:gd name="T8" fmla="*/ 106 w 382"/>
                  <a:gd name="T9" fmla="*/ 138 h 138"/>
                  <a:gd name="T10" fmla="*/ 144 w 382"/>
                  <a:gd name="T11" fmla="*/ 134 h 138"/>
                  <a:gd name="T12" fmla="*/ 166 w 382"/>
                  <a:gd name="T13" fmla="*/ 130 h 138"/>
                  <a:gd name="T14" fmla="*/ 192 w 382"/>
                  <a:gd name="T15" fmla="*/ 126 h 138"/>
                  <a:gd name="T16" fmla="*/ 216 w 382"/>
                  <a:gd name="T17" fmla="*/ 120 h 138"/>
                  <a:gd name="T18" fmla="*/ 242 w 382"/>
                  <a:gd name="T19" fmla="*/ 110 h 138"/>
                  <a:gd name="T20" fmla="*/ 268 w 382"/>
                  <a:gd name="T21" fmla="*/ 100 h 138"/>
                  <a:gd name="T22" fmla="*/ 294 w 382"/>
                  <a:gd name="T23" fmla="*/ 86 h 138"/>
                  <a:gd name="T24" fmla="*/ 318 w 382"/>
                  <a:gd name="T25" fmla="*/ 70 h 138"/>
                  <a:gd name="T26" fmla="*/ 342 w 382"/>
                  <a:gd name="T27" fmla="*/ 50 h 138"/>
                  <a:gd name="T28" fmla="*/ 362 w 382"/>
                  <a:gd name="T29" fmla="*/ 26 h 138"/>
                  <a:gd name="T30" fmla="*/ 382 w 382"/>
                  <a:gd name="T31" fmla="*/ 0 h 138"/>
                  <a:gd name="T32" fmla="*/ 78 w 382"/>
                  <a:gd name="T33" fmla="*/ 66 h 138"/>
                  <a:gd name="T34" fmla="*/ 78 w 382"/>
                  <a:gd name="T35" fmla="*/ 66 h 138"/>
                  <a:gd name="T36" fmla="*/ 74 w 382"/>
                  <a:gd name="T37" fmla="*/ 70 h 138"/>
                  <a:gd name="T38" fmla="*/ 60 w 382"/>
                  <a:gd name="T39" fmla="*/ 84 h 138"/>
                  <a:gd name="T40" fmla="*/ 48 w 382"/>
                  <a:gd name="T41" fmla="*/ 90 h 138"/>
                  <a:gd name="T42" fmla="*/ 36 w 382"/>
                  <a:gd name="T43" fmla="*/ 96 h 138"/>
                  <a:gd name="T44" fmla="*/ 20 w 382"/>
                  <a:gd name="T45" fmla="*/ 102 h 138"/>
                  <a:gd name="T46" fmla="*/ 0 w 382"/>
                  <a:gd name="T47" fmla="*/ 106 h 138"/>
                  <a:gd name="T48" fmla="*/ 0 w 382"/>
                  <a:gd name="T49" fmla="*/ 10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2" h="138">
                    <a:moveTo>
                      <a:pt x="0" y="106"/>
                    </a:moveTo>
                    <a:lnTo>
                      <a:pt x="70" y="138"/>
                    </a:lnTo>
                    <a:lnTo>
                      <a:pt x="70" y="138"/>
                    </a:lnTo>
                    <a:lnTo>
                      <a:pt x="80" y="138"/>
                    </a:lnTo>
                    <a:lnTo>
                      <a:pt x="106" y="138"/>
                    </a:lnTo>
                    <a:lnTo>
                      <a:pt x="144" y="134"/>
                    </a:lnTo>
                    <a:lnTo>
                      <a:pt x="166" y="130"/>
                    </a:lnTo>
                    <a:lnTo>
                      <a:pt x="192" y="126"/>
                    </a:lnTo>
                    <a:lnTo>
                      <a:pt x="216" y="120"/>
                    </a:lnTo>
                    <a:lnTo>
                      <a:pt x="242" y="110"/>
                    </a:lnTo>
                    <a:lnTo>
                      <a:pt x="268" y="100"/>
                    </a:lnTo>
                    <a:lnTo>
                      <a:pt x="294" y="86"/>
                    </a:lnTo>
                    <a:lnTo>
                      <a:pt x="318" y="70"/>
                    </a:lnTo>
                    <a:lnTo>
                      <a:pt x="342" y="50"/>
                    </a:lnTo>
                    <a:lnTo>
                      <a:pt x="362" y="26"/>
                    </a:lnTo>
                    <a:lnTo>
                      <a:pt x="382" y="0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74" y="70"/>
                    </a:lnTo>
                    <a:lnTo>
                      <a:pt x="60" y="84"/>
                    </a:lnTo>
                    <a:lnTo>
                      <a:pt x="48" y="90"/>
                    </a:lnTo>
                    <a:lnTo>
                      <a:pt x="36" y="96"/>
                    </a:lnTo>
                    <a:lnTo>
                      <a:pt x="20" y="102"/>
                    </a:lnTo>
                    <a:lnTo>
                      <a:pt x="0" y="106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9" name="Freeform 33"/>
              <p:cNvSpPr>
                <a:spLocks/>
              </p:cNvSpPr>
              <p:nvPr/>
            </p:nvSpPr>
            <p:spPr bwMode="auto">
              <a:xfrm>
                <a:off x="5394325" y="1511300"/>
                <a:ext cx="1203325" cy="1539875"/>
              </a:xfrm>
              <a:custGeom>
                <a:avLst/>
                <a:gdLst>
                  <a:gd name="T0" fmla="*/ 0 w 758"/>
                  <a:gd name="T1" fmla="*/ 138 h 970"/>
                  <a:gd name="T2" fmla="*/ 26 w 758"/>
                  <a:gd name="T3" fmla="*/ 970 h 970"/>
                  <a:gd name="T4" fmla="*/ 26 w 758"/>
                  <a:gd name="T5" fmla="*/ 970 h 970"/>
                  <a:gd name="T6" fmla="*/ 72 w 758"/>
                  <a:gd name="T7" fmla="*/ 966 h 970"/>
                  <a:gd name="T8" fmla="*/ 116 w 758"/>
                  <a:gd name="T9" fmla="*/ 962 h 970"/>
                  <a:gd name="T10" fmla="*/ 158 w 758"/>
                  <a:gd name="T11" fmla="*/ 954 h 970"/>
                  <a:gd name="T12" fmla="*/ 198 w 758"/>
                  <a:gd name="T13" fmla="*/ 946 h 970"/>
                  <a:gd name="T14" fmla="*/ 238 w 758"/>
                  <a:gd name="T15" fmla="*/ 936 h 970"/>
                  <a:gd name="T16" fmla="*/ 276 w 758"/>
                  <a:gd name="T17" fmla="*/ 924 h 970"/>
                  <a:gd name="T18" fmla="*/ 312 w 758"/>
                  <a:gd name="T19" fmla="*/ 910 h 970"/>
                  <a:gd name="T20" fmla="*/ 348 w 758"/>
                  <a:gd name="T21" fmla="*/ 894 h 970"/>
                  <a:gd name="T22" fmla="*/ 382 w 758"/>
                  <a:gd name="T23" fmla="*/ 880 h 970"/>
                  <a:gd name="T24" fmla="*/ 414 w 758"/>
                  <a:gd name="T25" fmla="*/ 862 h 970"/>
                  <a:gd name="T26" fmla="*/ 444 w 758"/>
                  <a:gd name="T27" fmla="*/ 844 h 970"/>
                  <a:gd name="T28" fmla="*/ 474 w 758"/>
                  <a:gd name="T29" fmla="*/ 826 h 970"/>
                  <a:gd name="T30" fmla="*/ 528 w 758"/>
                  <a:gd name="T31" fmla="*/ 788 h 970"/>
                  <a:gd name="T32" fmla="*/ 576 w 758"/>
                  <a:gd name="T33" fmla="*/ 748 h 970"/>
                  <a:gd name="T34" fmla="*/ 620 w 758"/>
                  <a:gd name="T35" fmla="*/ 710 h 970"/>
                  <a:gd name="T36" fmla="*/ 656 w 758"/>
                  <a:gd name="T37" fmla="*/ 672 h 970"/>
                  <a:gd name="T38" fmla="*/ 688 w 758"/>
                  <a:gd name="T39" fmla="*/ 638 h 970"/>
                  <a:gd name="T40" fmla="*/ 712 w 758"/>
                  <a:gd name="T41" fmla="*/ 606 h 970"/>
                  <a:gd name="T42" fmla="*/ 732 w 758"/>
                  <a:gd name="T43" fmla="*/ 580 h 970"/>
                  <a:gd name="T44" fmla="*/ 746 w 758"/>
                  <a:gd name="T45" fmla="*/ 560 h 970"/>
                  <a:gd name="T46" fmla="*/ 758 w 758"/>
                  <a:gd name="T47" fmla="*/ 542 h 970"/>
                  <a:gd name="T48" fmla="*/ 310 w 758"/>
                  <a:gd name="T49" fmla="*/ 0 h 970"/>
                  <a:gd name="T50" fmla="*/ 310 w 758"/>
                  <a:gd name="T51" fmla="*/ 0 h 970"/>
                  <a:gd name="T52" fmla="*/ 290 w 758"/>
                  <a:gd name="T53" fmla="*/ 22 h 970"/>
                  <a:gd name="T54" fmla="*/ 268 w 758"/>
                  <a:gd name="T55" fmla="*/ 42 h 970"/>
                  <a:gd name="T56" fmla="*/ 244 w 758"/>
                  <a:gd name="T57" fmla="*/ 60 h 970"/>
                  <a:gd name="T58" fmla="*/ 220 w 758"/>
                  <a:gd name="T59" fmla="*/ 76 h 970"/>
                  <a:gd name="T60" fmla="*/ 194 w 758"/>
                  <a:gd name="T61" fmla="*/ 90 h 970"/>
                  <a:gd name="T62" fmla="*/ 168 w 758"/>
                  <a:gd name="T63" fmla="*/ 100 h 970"/>
                  <a:gd name="T64" fmla="*/ 142 w 758"/>
                  <a:gd name="T65" fmla="*/ 110 h 970"/>
                  <a:gd name="T66" fmla="*/ 116 w 758"/>
                  <a:gd name="T67" fmla="*/ 118 h 970"/>
                  <a:gd name="T68" fmla="*/ 70 w 758"/>
                  <a:gd name="T69" fmla="*/ 128 h 970"/>
                  <a:gd name="T70" fmla="*/ 34 w 758"/>
                  <a:gd name="T71" fmla="*/ 134 h 970"/>
                  <a:gd name="T72" fmla="*/ 0 w 758"/>
                  <a:gd name="T73" fmla="*/ 138 h 970"/>
                  <a:gd name="T74" fmla="*/ 0 w 758"/>
                  <a:gd name="T75" fmla="*/ 138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8" h="970">
                    <a:moveTo>
                      <a:pt x="0" y="138"/>
                    </a:moveTo>
                    <a:lnTo>
                      <a:pt x="26" y="970"/>
                    </a:lnTo>
                    <a:lnTo>
                      <a:pt x="26" y="970"/>
                    </a:lnTo>
                    <a:lnTo>
                      <a:pt x="72" y="966"/>
                    </a:lnTo>
                    <a:lnTo>
                      <a:pt x="116" y="962"/>
                    </a:lnTo>
                    <a:lnTo>
                      <a:pt x="158" y="954"/>
                    </a:lnTo>
                    <a:lnTo>
                      <a:pt x="198" y="946"/>
                    </a:lnTo>
                    <a:lnTo>
                      <a:pt x="238" y="936"/>
                    </a:lnTo>
                    <a:lnTo>
                      <a:pt x="276" y="924"/>
                    </a:lnTo>
                    <a:lnTo>
                      <a:pt x="312" y="910"/>
                    </a:lnTo>
                    <a:lnTo>
                      <a:pt x="348" y="894"/>
                    </a:lnTo>
                    <a:lnTo>
                      <a:pt x="382" y="880"/>
                    </a:lnTo>
                    <a:lnTo>
                      <a:pt x="414" y="862"/>
                    </a:lnTo>
                    <a:lnTo>
                      <a:pt x="444" y="844"/>
                    </a:lnTo>
                    <a:lnTo>
                      <a:pt x="474" y="826"/>
                    </a:lnTo>
                    <a:lnTo>
                      <a:pt x="528" y="788"/>
                    </a:lnTo>
                    <a:lnTo>
                      <a:pt x="576" y="748"/>
                    </a:lnTo>
                    <a:lnTo>
                      <a:pt x="620" y="710"/>
                    </a:lnTo>
                    <a:lnTo>
                      <a:pt x="656" y="672"/>
                    </a:lnTo>
                    <a:lnTo>
                      <a:pt x="688" y="638"/>
                    </a:lnTo>
                    <a:lnTo>
                      <a:pt x="712" y="606"/>
                    </a:lnTo>
                    <a:lnTo>
                      <a:pt x="732" y="580"/>
                    </a:lnTo>
                    <a:lnTo>
                      <a:pt x="746" y="560"/>
                    </a:lnTo>
                    <a:lnTo>
                      <a:pt x="758" y="542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290" y="22"/>
                    </a:lnTo>
                    <a:lnTo>
                      <a:pt x="268" y="42"/>
                    </a:lnTo>
                    <a:lnTo>
                      <a:pt x="244" y="60"/>
                    </a:lnTo>
                    <a:lnTo>
                      <a:pt x="220" y="76"/>
                    </a:lnTo>
                    <a:lnTo>
                      <a:pt x="194" y="90"/>
                    </a:lnTo>
                    <a:lnTo>
                      <a:pt x="168" y="100"/>
                    </a:lnTo>
                    <a:lnTo>
                      <a:pt x="142" y="110"/>
                    </a:lnTo>
                    <a:lnTo>
                      <a:pt x="116" y="118"/>
                    </a:lnTo>
                    <a:lnTo>
                      <a:pt x="70" y="128"/>
                    </a:lnTo>
                    <a:lnTo>
                      <a:pt x="34" y="134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786311" y="3887500"/>
              <a:ext cx="1727202" cy="1600200"/>
              <a:chOff x="2097086" y="1417638"/>
              <a:chExt cx="1727202" cy="1600200"/>
            </a:xfrm>
          </p:grpSpPr>
          <p:sp>
            <p:nvSpPr>
              <p:cNvPr id="74" name="Freeform 27"/>
              <p:cNvSpPr>
                <a:spLocks/>
              </p:cNvSpPr>
              <p:nvPr/>
            </p:nvSpPr>
            <p:spPr bwMode="auto">
              <a:xfrm>
                <a:off x="2097086" y="2317751"/>
                <a:ext cx="1558925" cy="695325"/>
              </a:xfrm>
              <a:custGeom>
                <a:avLst/>
                <a:gdLst>
                  <a:gd name="T0" fmla="*/ 982 w 982"/>
                  <a:gd name="T1" fmla="*/ 438 h 438"/>
                  <a:gd name="T2" fmla="*/ 982 w 982"/>
                  <a:gd name="T3" fmla="*/ 438 h 438"/>
                  <a:gd name="T4" fmla="*/ 934 w 982"/>
                  <a:gd name="T5" fmla="*/ 434 h 438"/>
                  <a:gd name="T6" fmla="*/ 888 w 982"/>
                  <a:gd name="T7" fmla="*/ 428 h 438"/>
                  <a:gd name="T8" fmla="*/ 842 w 982"/>
                  <a:gd name="T9" fmla="*/ 418 h 438"/>
                  <a:gd name="T10" fmla="*/ 798 w 982"/>
                  <a:gd name="T11" fmla="*/ 410 h 438"/>
                  <a:gd name="T12" fmla="*/ 754 w 982"/>
                  <a:gd name="T13" fmla="*/ 398 h 438"/>
                  <a:gd name="T14" fmla="*/ 714 w 982"/>
                  <a:gd name="T15" fmla="*/ 386 h 438"/>
                  <a:gd name="T16" fmla="*/ 672 w 982"/>
                  <a:gd name="T17" fmla="*/ 372 h 438"/>
                  <a:gd name="T18" fmla="*/ 634 w 982"/>
                  <a:gd name="T19" fmla="*/ 356 h 438"/>
                  <a:gd name="T20" fmla="*/ 596 w 982"/>
                  <a:gd name="T21" fmla="*/ 340 h 438"/>
                  <a:gd name="T22" fmla="*/ 560 w 982"/>
                  <a:gd name="T23" fmla="*/ 324 h 438"/>
                  <a:gd name="T24" fmla="*/ 490 w 982"/>
                  <a:gd name="T25" fmla="*/ 288 h 438"/>
                  <a:gd name="T26" fmla="*/ 428 w 982"/>
                  <a:gd name="T27" fmla="*/ 250 h 438"/>
                  <a:gd name="T28" fmla="*/ 370 w 982"/>
                  <a:gd name="T29" fmla="*/ 212 h 438"/>
                  <a:gd name="T30" fmla="*/ 320 w 982"/>
                  <a:gd name="T31" fmla="*/ 174 h 438"/>
                  <a:gd name="T32" fmla="*/ 276 w 982"/>
                  <a:gd name="T33" fmla="*/ 138 h 438"/>
                  <a:gd name="T34" fmla="*/ 236 w 982"/>
                  <a:gd name="T35" fmla="*/ 104 h 438"/>
                  <a:gd name="T36" fmla="*/ 206 w 982"/>
                  <a:gd name="T37" fmla="*/ 74 h 438"/>
                  <a:gd name="T38" fmla="*/ 162 w 982"/>
                  <a:gd name="T39" fmla="*/ 30 h 438"/>
                  <a:gd name="T40" fmla="*/ 148 w 982"/>
                  <a:gd name="T41" fmla="*/ 14 h 438"/>
                  <a:gd name="T42" fmla="*/ 0 w 982"/>
                  <a:gd name="T43" fmla="*/ 0 h 438"/>
                  <a:gd name="T44" fmla="*/ 0 w 982"/>
                  <a:gd name="T45" fmla="*/ 0 h 438"/>
                  <a:gd name="T46" fmla="*/ 30 w 982"/>
                  <a:gd name="T47" fmla="*/ 38 h 438"/>
                  <a:gd name="T48" fmla="*/ 60 w 982"/>
                  <a:gd name="T49" fmla="*/ 74 h 438"/>
                  <a:gd name="T50" fmla="*/ 92 w 982"/>
                  <a:gd name="T51" fmla="*/ 108 h 438"/>
                  <a:gd name="T52" fmla="*/ 128 w 982"/>
                  <a:gd name="T53" fmla="*/ 140 h 438"/>
                  <a:gd name="T54" fmla="*/ 164 w 982"/>
                  <a:gd name="T55" fmla="*/ 170 h 438"/>
                  <a:gd name="T56" fmla="*/ 200 w 982"/>
                  <a:gd name="T57" fmla="*/ 196 h 438"/>
                  <a:gd name="T58" fmla="*/ 238 w 982"/>
                  <a:gd name="T59" fmla="*/ 222 h 438"/>
                  <a:gd name="T60" fmla="*/ 278 w 982"/>
                  <a:gd name="T61" fmla="*/ 246 h 438"/>
                  <a:gd name="T62" fmla="*/ 318 w 982"/>
                  <a:gd name="T63" fmla="*/ 268 h 438"/>
                  <a:gd name="T64" fmla="*/ 358 w 982"/>
                  <a:gd name="T65" fmla="*/ 288 h 438"/>
                  <a:gd name="T66" fmla="*/ 400 w 982"/>
                  <a:gd name="T67" fmla="*/ 306 h 438"/>
                  <a:gd name="T68" fmla="*/ 440 w 982"/>
                  <a:gd name="T69" fmla="*/ 324 h 438"/>
                  <a:gd name="T70" fmla="*/ 482 w 982"/>
                  <a:gd name="T71" fmla="*/ 340 h 438"/>
                  <a:gd name="T72" fmla="*/ 522 w 982"/>
                  <a:gd name="T73" fmla="*/ 354 h 438"/>
                  <a:gd name="T74" fmla="*/ 602 w 982"/>
                  <a:gd name="T75" fmla="*/ 378 h 438"/>
                  <a:gd name="T76" fmla="*/ 678 w 982"/>
                  <a:gd name="T77" fmla="*/ 396 h 438"/>
                  <a:gd name="T78" fmla="*/ 750 w 982"/>
                  <a:gd name="T79" fmla="*/ 410 h 438"/>
                  <a:gd name="T80" fmla="*/ 814 w 982"/>
                  <a:gd name="T81" fmla="*/ 422 h 438"/>
                  <a:gd name="T82" fmla="*/ 870 w 982"/>
                  <a:gd name="T83" fmla="*/ 428 h 438"/>
                  <a:gd name="T84" fmla="*/ 916 w 982"/>
                  <a:gd name="T85" fmla="*/ 434 h 438"/>
                  <a:gd name="T86" fmla="*/ 952 w 982"/>
                  <a:gd name="T87" fmla="*/ 436 h 438"/>
                  <a:gd name="T88" fmla="*/ 982 w 982"/>
                  <a:gd name="T89" fmla="*/ 438 h 438"/>
                  <a:gd name="T90" fmla="*/ 982 w 982"/>
                  <a:gd name="T91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2" h="438">
                    <a:moveTo>
                      <a:pt x="982" y="438"/>
                    </a:moveTo>
                    <a:lnTo>
                      <a:pt x="982" y="438"/>
                    </a:lnTo>
                    <a:lnTo>
                      <a:pt x="934" y="434"/>
                    </a:lnTo>
                    <a:lnTo>
                      <a:pt x="888" y="428"/>
                    </a:lnTo>
                    <a:lnTo>
                      <a:pt x="842" y="418"/>
                    </a:lnTo>
                    <a:lnTo>
                      <a:pt x="798" y="410"/>
                    </a:lnTo>
                    <a:lnTo>
                      <a:pt x="754" y="398"/>
                    </a:lnTo>
                    <a:lnTo>
                      <a:pt x="714" y="386"/>
                    </a:lnTo>
                    <a:lnTo>
                      <a:pt x="672" y="372"/>
                    </a:lnTo>
                    <a:lnTo>
                      <a:pt x="634" y="356"/>
                    </a:lnTo>
                    <a:lnTo>
                      <a:pt x="596" y="340"/>
                    </a:lnTo>
                    <a:lnTo>
                      <a:pt x="560" y="324"/>
                    </a:lnTo>
                    <a:lnTo>
                      <a:pt x="490" y="288"/>
                    </a:lnTo>
                    <a:lnTo>
                      <a:pt x="428" y="250"/>
                    </a:lnTo>
                    <a:lnTo>
                      <a:pt x="370" y="212"/>
                    </a:lnTo>
                    <a:lnTo>
                      <a:pt x="320" y="174"/>
                    </a:lnTo>
                    <a:lnTo>
                      <a:pt x="276" y="138"/>
                    </a:lnTo>
                    <a:lnTo>
                      <a:pt x="236" y="104"/>
                    </a:lnTo>
                    <a:lnTo>
                      <a:pt x="206" y="74"/>
                    </a:lnTo>
                    <a:lnTo>
                      <a:pt x="162" y="30"/>
                    </a:lnTo>
                    <a:lnTo>
                      <a:pt x="148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0" y="38"/>
                    </a:lnTo>
                    <a:lnTo>
                      <a:pt x="60" y="74"/>
                    </a:lnTo>
                    <a:lnTo>
                      <a:pt x="92" y="108"/>
                    </a:lnTo>
                    <a:lnTo>
                      <a:pt x="128" y="140"/>
                    </a:lnTo>
                    <a:lnTo>
                      <a:pt x="164" y="170"/>
                    </a:lnTo>
                    <a:lnTo>
                      <a:pt x="200" y="196"/>
                    </a:lnTo>
                    <a:lnTo>
                      <a:pt x="238" y="222"/>
                    </a:lnTo>
                    <a:lnTo>
                      <a:pt x="278" y="246"/>
                    </a:lnTo>
                    <a:lnTo>
                      <a:pt x="318" y="268"/>
                    </a:lnTo>
                    <a:lnTo>
                      <a:pt x="358" y="288"/>
                    </a:lnTo>
                    <a:lnTo>
                      <a:pt x="400" y="306"/>
                    </a:lnTo>
                    <a:lnTo>
                      <a:pt x="440" y="324"/>
                    </a:lnTo>
                    <a:lnTo>
                      <a:pt x="482" y="340"/>
                    </a:lnTo>
                    <a:lnTo>
                      <a:pt x="522" y="354"/>
                    </a:lnTo>
                    <a:lnTo>
                      <a:pt x="602" y="378"/>
                    </a:lnTo>
                    <a:lnTo>
                      <a:pt x="678" y="396"/>
                    </a:lnTo>
                    <a:lnTo>
                      <a:pt x="750" y="410"/>
                    </a:lnTo>
                    <a:lnTo>
                      <a:pt x="814" y="422"/>
                    </a:lnTo>
                    <a:lnTo>
                      <a:pt x="870" y="428"/>
                    </a:lnTo>
                    <a:lnTo>
                      <a:pt x="916" y="434"/>
                    </a:lnTo>
                    <a:lnTo>
                      <a:pt x="952" y="436"/>
                    </a:lnTo>
                    <a:lnTo>
                      <a:pt x="982" y="438"/>
                    </a:lnTo>
                    <a:lnTo>
                      <a:pt x="982" y="438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5" name="Freeform 28"/>
              <p:cNvSpPr>
                <a:spLocks/>
              </p:cNvSpPr>
              <p:nvPr/>
            </p:nvSpPr>
            <p:spPr bwMode="auto">
              <a:xfrm>
                <a:off x="2097088" y="1417638"/>
                <a:ext cx="1174750" cy="923925"/>
              </a:xfrm>
              <a:custGeom>
                <a:avLst/>
                <a:gdLst>
                  <a:gd name="T0" fmla="*/ 0 w 740"/>
                  <a:gd name="T1" fmla="*/ 568 h 582"/>
                  <a:gd name="T2" fmla="*/ 146 w 740"/>
                  <a:gd name="T3" fmla="*/ 582 h 582"/>
                  <a:gd name="T4" fmla="*/ 740 w 740"/>
                  <a:gd name="T5" fmla="*/ 0 h 582"/>
                  <a:gd name="T6" fmla="*/ 650 w 740"/>
                  <a:gd name="T7" fmla="*/ 6 h 582"/>
                  <a:gd name="T8" fmla="*/ 0 w 740"/>
                  <a:gd name="T9" fmla="*/ 568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0" h="582">
                    <a:moveTo>
                      <a:pt x="0" y="568"/>
                    </a:moveTo>
                    <a:lnTo>
                      <a:pt x="146" y="582"/>
                    </a:lnTo>
                    <a:lnTo>
                      <a:pt x="740" y="0"/>
                    </a:lnTo>
                    <a:lnTo>
                      <a:pt x="650" y="6"/>
                    </a:lnTo>
                    <a:lnTo>
                      <a:pt x="0" y="56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6" name="Freeform 26"/>
              <p:cNvSpPr>
                <a:spLocks/>
              </p:cNvSpPr>
              <p:nvPr/>
            </p:nvSpPr>
            <p:spPr bwMode="auto">
              <a:xfrm>
                <a:off x="2316163" y="1417638"/>
                <a:ext cx="1508125" cy="1600200"/>
              </a:xfrm>
              <a:custGeom>
                <a:avLst/>
                <a:gdLst>
                  <a:gd name="T0" fmla="*/ 950 w 950"/>
                  <a:gd name="T1" fmla="*/ 1008 h 1008"/>
                  <a:gd name="T2" fmla="*/ 930 w 950"/>
                  <a:gd name="T3" fmla="*/ 182 h 1008"/>
                  <a:gd name="T4" fmla="*/ 930 w 950"/>
                  <a:gd name="T5" fmla="*/ 182 h 1008"/>
                  <a:gd name="T6" fmla="*/ 892 w 950"/>
                  <a:gd name="T7" fmla="*/ 180 h 1008"/>
                  <a:gd name="T8" fmla="*/ 856 w 950"/>
                  <a:gd name="T9" fmla="*/ 174 h 1008"/>
                  <a:gd name="T10" fmla="*/ 822 w 950"/>
                  <a:gd name="T11" fmla="*/ 164 h 1008"/>
                  <a:gd name="T12" fmla="*/ 790 w 950"/>
                  <a:gd name="T13" fmla="*/ 152 h 1008"/>
                  <a:gd name="T14" fmla="*/ 760 w 950"/>
                  <a:gd name="T15" fmla="*/ 138 h 1008"/>
                  <a:gd name="T16" fmla="*/ 732 w 950"/>
                  <a:gd name="T17" fmla="*/ 122 h 1008"/>
                  <a:gd name="T18" fmla="*/ 708 w 950"/>
                  <a:gd name="T19" fmla="*/ 106 h 1008"/>
                  <a:gd name="T20" fmla="*/ 684 w 950"/>
                  <a:gd name="T21" fmla="*/ 90 h 1008"/>
                  <a:gd name="T22" fmla="*/ 664 w 950"/>
                  <a:gd name="T23" fmla="*/ 72 h 1008"/>
                  <a:gd name="T24" fmla="*/ 646 w 950"/>
                  <a:gd name="T25" fmla="*/ 56 h 1008"/>
                  <a:gd name="T26" fmla="*/ 618 w 950"/>
                  <a:gd name="T27" fmla="*/ 28 h 1008"/>
                  <a:gd name="T28" fmla="*/ 602 w 950"/>
                  <a:gd name="T29" fmla="*/ 8 h 1008"/>
                  <a:gd name="T30" fmla="*/ 596 w 950"/>
                  <a:gd name="T31" fmla="*/ 0 h 1008"/>
                  <a:gd name="T32" fmla="*/ 0 w 950"/>
                  <a:gd name="T33" fmla="*/ 580 h 1008"/>
                  <a:gd name="T34" fmla="*/ 0 w 950"/>
                  <a:gd name="T35" fmla="*/ 580 h 1008"/>
                  <a:gd name="T36" fmla="*/ 38 w 950"/>
                  <a:gd name="T37" fmla="*/ 624 h 1008"/>
                  <a:gd name="T38" fmla="*/ 78 w 950"/>
                  <a:gd name="T39" fmla="*/ 662 h 1008"/>
                  <a:gd name="T40" fmla="*/ 118 w 950"/>
                  <a:gd name="T41" fmla="*/ 700 h 1008"/>
                  <a:gd name="T42" fmla="*/ 158 w 950"/>
                  <a:gd name="T43" fmla="*/ 734 h 1008"/>
                  <a:gd name="T44" fmla="*/ 198 w 950"/>
                  <a:gd name="T45" fmla="*/ 766 h 1008"/>
                  <a:gd name="T46" fmla="*/ 238 w 950"/>
                  <a:gd name="T47" fmla="*/ 794 h 1008"/>
                  <a:gd name="T48" fmla="*/ 278 w 950"/>
                  <a:gd name="T49" fmla="*/ 822 h 1008"/>
                  <a:gd name="T50" fmla="*/ 318 w 950"/>
                  <a:gd name="T51" fmla="*/ 846 h 1008"/>
                  <a:gd name="T52" fmla="*/ 360 w 950"/>
                  <a:gd name="T53" fmla="*/ 868 h 1008"/>
                  <a:gd name="T54" fmla="*/ 400 w 950"/>
                  <a:gd name="T55" fmla="*/ 888 h 1008"/>
                  <a:gd name="T56" fmla="*/ 438 w 950"/>
                  <a:gd name="T57" fmla="*/ 906 h 1008"/>
                  <a:gd name="T58" fmla="*/ 478 w 950"/>
                  <a:gd name="T59" fmla="*/ 922 h 1008"/>
                  <a:gd name="T60" fmla="*/ 516 w 950"/>
                  <a:gd name="T61" fmla="*/ 936 h 1008"/>
                  <a:gd name="T62" fmla="*/ 554 w 950"/>
                  <a:gd name="T63" fmla="*/ 950 h 1008"/>
                  <a:gd name="T64" fmla="*/ 626 w 950"/>
                  <a:gd name="T65" fmla="*/ 970 h 1008"/>
                  <a:gd name="T66" fmla="*/ 694 w 950"/>
                  <a:gd name="T67" fmla="*/ 986 h 1008"/>
                  <a:gd name="T68" fmla="*/ 756 w 950"/>
                  <a:gd name="T69" fmla="*/ 996 h 1008"/>
                  <a:gd name="T70" fmla="*/ 810 w 950"/>
                  <a:gd name="T71" fmla="*/ 1004 h 1008"/>
                  <a:gd name="T72" fmla="*/ 858 w 950"/>
                  <a:gd name="T73" fmla="*/ 1006 h 1008"/>
                  <a:gd name="T74" fmla="*/ 896 w 950"/>
                  <a:gd name="T75" fmla="*/ 1008 h 1008"/>
                  <a:gd name="T76" fmla="*/ 926 w 950"/>
                  <a:gd name="T77" fmla="*/ 1008 h 1008"/>
                  <a:gd name="T78" fmla="*/ 950 w 950"/>
                  <a:gd name="T79" fmla="*/ 1008 h 1008"/>
                  <a:gd name="T80" fmla="*/ 950 w 950"/>
                  <a:gd name="T81" fmla="*/ 1008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0" h="1008">
                    <a:moveTo>
                      <a:pt x="950" y="1008"/>
                    </a:moveTo>
                    <a:lnTo>
                      <a:pt x="930" y="182"/>
                    </a:lnTo>
                    <a:lnTo>
                      <a:pt x="930" y="182"/>
                    </a:lnTo>
                    <a:lnTo>
                      <a:pt x="892" y="180"/>
                    </a:lnTo>
                    <a:lnTo>
                      <a:pt x="856" y="174"/>
                    </a:lnTo>
                    <a:lnTo>
                      <a:pt x="822" y="164"/>
                    </a:lnTo>
                    <a:lnTo>
                      <a:pt x="790" y="152"/>
                    </a:lnTo>
                    <a:lnTo>
                      <a:pt x="760" y="138"/>
                    </a:lnTo>
                    <a:lnTo>
                      <a:pt x="732" y="122"/>
                    </a:lnTo>
                    <a:lnTo>
                      <a:pt x="708" y="106"/>
                    </a:lnTo>
                    <a:lnTo>
                      <a:pt x="684" y="90"/>
                    </a:lnTo>
                    <a:lnTo>
                      <a:pt x="664" y="72"/>
                    </a:lnTo>
                    <a:lnTo>
                      <a:pt x="646" y="56"/>
                    </a:lnTo>
                    <a:lnTo>
                      <a:pt x="618" y="28"/>
                    </a:lnTo>
                    <a:lnTo>
                      <a:pt x="602" y="8"/>
                    </a:lnTo>
                    <a:lnTo>
                      <a:pt x="596" y="0"/>
                    </a:lnTo>
                    <a:lnTo>
                      <a:pt x="0" y="580"/>
                    </a:lnTo>
                    <a:lnTo>
                      <a:pt x="0" y="580"/>
                    </a:lnTo>
                    <a:lnTo>
                      <a:pt x="38" y="624"/>
                    </a:lnTo>
                    <a:lnTo>
                      <a:pt x="78" y="662"/>
                    </a:lnTo>
                    <a:lnTo>
                      <a:pt x="118" y="700"/>
                    </a:lnTo>
                    <a:lnTo>
                      <a:pt x="158" y="734"/>
                    </a:lnTo>
                    <a:lnTo>
                      <a:pt x="198" y="766"/>
                    </a:lnTo>
                    <a:lnTo>
                      <a:pt x="238" y="794"/>
                    </a:lnTo>
                    <a:lnTo>
                      <a:pt x="278" y="822"/>
                    </a:lnTo>
                    <a:lnTo>
                      <a:pt x="318" y="846"/>
                    </a:lnTo>
                    <a:lnTo>
                      <a:pt x="360" y="868"/>
                    </a:lnTo>
                    <a:lnTo>
                      <a:pt x="400" y="888"/>
                    </a:lnTo>
                    <a:lnTo>
                      <a:pt x="438" y="906"/>
                    </a:lnTo>
                    <a:lnTo>
                      <a:pt x="478" y="922"/>
                    </a:lnTo>
                    <a:lnTo>
                      <a:pt x="516" y="936"/>
                    </a:lnTo>
                    <a:lnTo>
                      <a:pt x="554" y="950"/>
                    </a:lnTo>
                    <a:lnTo>
                      <a:pt x="626" y="970"/>
                    </a:lnTo>
                    <a:lnTo>
                      <a:pt x="694" y="986"/>
                    </a:lnTo>
                    <a:lnTo>
                      <a:pt x="756" y="996"/>
                    </a:lnTo>
                    <a:lnTo>
                      <a:pt x="810" y="1004"/>
                    </a:lnTo>
                    <a:lnTo>
                      <a:pt x="858" y="1006"/>
                    </a:lnTo>
                    <a:lnTo>
                      <a:pt x="896" y="1008"/>
                    </a:lnTo>
                    <a:lnTo>
                      <a:pt x="926" y="1008"/>
                    </a:lnTo>
                    <a:lnTo>
                      <a:pt x="950" y="1008"/>
                    </a:lnTo>
                    <a:lnTo>
                      <a:pt x="950" y="10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754436" y="2218519"/>
              <a:ext cx="2284415" cy="2568575"/>
              <a:chOff x="738186" y="1077912"/>
              <a:chExt cx="2284415" cy="2568575"/>
            </a:xfrm>
          </p:grpSpPr>
          <p:sp>
            <p:nvSpPr>
              <p:cNvPr id="46" name="Freeform 5"/>
              <p:cNvSpPr>
                <a:spLocks/>
              </p:cNvSpPr>
              <p:nvPr/>
            </p:nvSpPr>
            <p:spPr bwMode="auto">
              <a:xfrm>
                <a:off x="1239837" y="2001837"/>
                <a:ext cx="669925" cy="1644650"/>
              </a:xfrm>
              <a:custGeom>
                <a:avLst/>
                <a:gdLst>
                  <a:gd name="T0" fmla="*/ 2 w 422"/>
                  <a:gd name="T1" fmla="*/ 108 h 1036"/>
                  <a:gd name="T2" fmla="*/ 2 w 422"/>
                  <a:gd name="T3" fmla="*/ 108 h 1036"/>
                  <a:gd name="T4" fmla="*/ 0 w 422"/>
                  <a:gd name="T5" fmla="*/ 132 h 1036"/>
                  <a:gd name="T6" fmla="*/ 0 w 422"/>
                  <a:gd name="T7" fmla="*/ 162 h 1036"/>
                  <a:gd name="T8" fmla="*/ 0 w 422"/>
                  <a:gd name="T9" fmla="*/ 202 h 1036"/>
                  <a:gd name="T10" fmla="*/ 2 w 422"/>
                  <a:gd name="T11" fmla="*/ 250 h 1036"/>
                  <a:gd name="T12" fmla="*/ 8 w 422"/>
                  <a:gd name="T13" fmla="*/ 306 h 1036"/>
                  <a:gd name="T14" fmla="*/ 14 w 422"/>
                  <a:gd name="T15" fmla="*/ 368 h 1036"/>
                  <a:gd name="T16" fmla="*/ 26 w 422"/>
                  <a:gd name="T17" fmla="*/ 436 h 1036"/>
                  <a:gd name="T18" fmla="*/ 42 w 422"/>
                  <a:gd name="T19" fmla="*/ 508 h 1036"/>
                  <a:gd name="T20" fmla="*/ 62 w 422"/>
                  <a:gd name="T21" fmla="*/ 584 h 1036"/>
                  <a:gd name="T22" fmla="*/ 76 w 422"/>
                  <a:gd name="T23" fmla="*/ 622 h 1036"/>
                  <a:gd name="T24" fmla="*/ 90 w 422"/>
                  <a:gd name="T25" fmla="*/ 660 h 1036"/>
                  <a:gd name="T26" fmla="*/ 104 w 422"/>
                  <a:gd name="T27" fmla="*/ 700 h 1036"/>
                  <a:gd name="T28" fmla="*/ 122 w 422"/>
                  <a:gd name="T29" fmla="*/ 738 h 1036"/>
                  <a:gd name="T30" fmla="*/ 142 w 422"/>
                  <a:gd name="T31" fmla="*/ 778 h 1036"/>
                  <a:gd name="T32" fmla="*/ 162 w 422"/>
                  <a:gd name="T33" fmla="*/ 816 h 1036"/>
                  <a:gd name="T34" fmla="*/ 186 w 422"/>
                  <a:gd name="T35" fmla="*/ 854 h 1036"/>
                  <a:gd name="T36" fmla="*/ 210 w 422"/>
                  <a:gd name="T37" fmla="*/ 892 h 1036"/>
                  <a:gd name="T38" fmla="*/ 238 w 422"/>
                  <a:gd name="T39" fmla="*/ 930 h 1036"/>
                  <a:gd name="T40" fmla="*/ 268 w 422"/>
                  <a:gd name="T41" fmla="*/ 966 h 1036"/>
                  <a:gd name="T42" fmla="*/ 300 w 422"/>
                  <a:gd name="T43" fmla="*/ 1002 h 1036"/>
                  <a:gd name="T44" fmla="*/ 334 w 422"/>
                  <a:gd name="T45" fmla="*/ 1036 h 1036"/>
                  <a:gd name="T46" fmla="*/ 422 w 422"/>
                  <a:gd name="T47" fmla="*/ 1018 h 1036"/>
                  <a:gd name="T48" fmla="*/ 422 w 422"/>
                  <a:gd name="T49" fmla="*/ 1018 h 1036"/>
                  <a:gd name="T50" fmla="*/ 408 w 422"/>
                  <a:gd name="T51" fmla="*/ 1002 h 1036"/>
                  <a:gd name="T52" fmla="*/ 390 w 422"/>
                  <a:gd name="T53" fmla="*/ 984 h 1036"/>
                  <a:gd name="T54" fmla="*/ 368 w 422"/>
                  <a:gd name="T55" fmla="*/ 956 h 1036"/>
                  <a:gd name="T56" fmla="*/ 340 w 422"/>
                  <a:gd name="T57" fmla="*/ 922 h 1036"/>
                  <a:gd name="T58" fmla="*/ 310 w 422"/>
                  <a:gd name="T59" fmla="*/ 878 h 1036"/>
                  <a:gd name="T60" fmla="*/ 278 w 422"/>
                  <a:gd name="T61" fmla="*/ 828 h 1036"/>
                  <a:gd name="T62" fmla="*/ 246 w 422"/>
                  <a:gd name="T63" fmla="*/ 768 h 1036"/>
                  <a:gd name="T64" fmla="*/ 212 w 422"/>
                  <a:gd name="T65" fmla="*/ 702 h 1036"/>
                  <a:gd name="T66" fmla="*/ 180 w 422"/>
                  <a:gd name="T67" fmla="*/ 626 h 1036"/>
                  <a:gd name="T68" fmla="*/ 164 w 422"/>
                  <a:gd name="T69" fmla="*/ 586 h 1036"/>
                  <a:gd name="T70" fmla="*/ 148 w 422"/>
                  <a:gd name="T71" fmla="*/ 542 h 1036"/>
                  <a:gd name="T72" fmla="*/ 134 w 422"/>
                  <a:gd name="T73" fmla="*/ 498 h 1036"/>
                  <a:gd name="T74" fmla="*/ 120 w 422"/>
                  <a:gd name="T75" fmla="*/ 452 h 1036"/>
                  <a:gd name="T76" fmla="*/ 108 w 422"/>
                  <a:gd name="T77" fmla="*/ 402 h 1036"/>
                  <a:gd name="T78" fmla="*/ 96 w 422"/>
                  <a:gd name="T79" fmla="*/ 352 h 1036"/>
                  <a:gd name="T80" fmla="*/ 86 w 422"/>
                  <a:gd name="T81" fmla="*/ 298 h 1036"/>
                  <a:gd name="T82" fmla="*/ 76 w 422"/>
                  <a:gd name="T83" fmla="*/ 242 h 1036"/>
                  <a:gd name="T84" fmla="*/ 68 w 422"/>
                  <a:gd name="T85" fmla="*/ 186 h 1036"/>
                  <a:gd name="T86" fmla="*/ 62 w 422"/>
                  <a:gd name="T87" fmla="*/ 126 h 1036"/>
                  <a:gd name="T88" fmla="*/ 58 w 422"/>
                  <a:gd name="T89" fmla="*/ 64 h 1036"/>
                  <a:gd name="T90" fmla="*/ 54 w 422"/>
                  <a:gd name="T91" fmla="*/ 0 h 1036"/>
                  <a:gd name="T92" fmla="*/ 2 w 422"/>
                  <a:gd name="T93" fmla="*/ 10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2" h="1036">
                    <a:moveTo>
                      <a:pt x="2" y="108"/>
                    </a:moveTo>
                    <a:lnTo>
                      <a:pt x="2" y="108"/>
                    </a:lnTo>
                    <a:lnTo>
                      <a:pt x="0" y="132"/>
                    </a:lnTo>
                    <a:lnTo>
                      <a:pt x="0" y="162"/>
                    </a:lnTo>
                    <a:lnTo>
                      <a:pt x="0" y="202"/>
                    </a:lnTo>
                    <a:lnTo>
                      <a:pt x="2" y="250"/>
                    </a:lnTo>
                    <a:lnTo>
                      <a:pt x="8" y="306"/>
                    </a:lnTo>
                    <a:lnTo>
                      <a:pt x="14" y="368"/>
                    </a:lnTo>
                    <a:lnTo>
                      <a:pt x="26" y="436"/>
                    </a:lnTo>
                    <a:lnTo>
                      <a:pt x="42" y="508"/>
                    </a:lnTo>
                    <a:lnTo>
                      <a:pt x="62" y="584"/>
                    </a:lnTo>
                    <a:lnTo>
                      <a:pt x="76" y="622"/>
                    </a:lnTo>
                    <a:lnTo>
                      <a:pt x="90" y="660"/>
                    </a:lnTo>
                    <a:lnTo>
                      <a:pt x="104" y="700"/>
                    </a:lnTo>
                    <a:lnTo>
                      <a:pt x="122" y="738"/>
                    </a:lnTo>
                    <a:lnTo>
                      <a:pt x="142" y="778"/>
                    </a:lnTo>
                    <a:lnTo>
                      <a:pt x="162" y="816"/>
                    </a:lnTo>
                    <a:lnTo>
                      <a:pt x="186" y="854"/>
                    </a:lnTo>
                    <a:lnTo>
                      <a:pt x="210" y="892"/>
                    </a:lnTo>
                    <a:lnTo>
                      <a:pt x="238" y="930"/>
                    </a:lnTo>
                    <a:lnTo>
                      <a:pt x="268" y="966"/>
                    </a:lnTo>
                    <a:lnTo>
                      <a:pt x="300" y="1002"/>
                    </a:lnTo>
                    <a:lnTo>
                      <a:pt x="334" y="1036"/>
                    </a:lnTo>
                    <a:lnTo>
                      <a:pt x="422" y="1018"/>
                    </a:lnTo>
                    <a:lnTo>
                      <a:pt x="422" y="1018"/>
                    </a:lnTo>
                    <a:lnTo>
                      <a:pt x="408" y="1002"/>
                    </a:lnTo>
                    <a:lnTo>
                      <a:pt x="390" y="984"/>
                    </a:lnTo>
                    <a:lnTo>
                      <a:pt x="368" y="956"/>
                    </a:lnTo>
                    <a:lnTo>
                      <a:pt x="340" y="922"/>
                    </a:lnTo>
                    <a:lnTo>
                      <a:pt x="310" y="878"/>
                    </a:lnTo>
                    <a:lnTo>
                      <a:pt x="278" y="828"/>
                    </a:lnTo>
                    <a:lnTo>
                      <a:pt x="246" y="768"/>
                    </a:lnTo>
                    <a:lnTo>
                      <a:pt x="212" y="702"/>
                    </a:lnTo>
                    <a:lnTo>
                      <a:pt x="180" y="626"/>
                    </a:lnTo>
                    <a:lnTo>
                      <a:pt x="164" y="586"/>
                    </a:lnTo>
                    <a:lnTo>
                      <a:pt x="148" y="542"/>
                    </a:lnTo>
                    <a:lnTo>
                      <a:pt x="134" y="498"/>
                    </a:lnTo>
                    <a:lnTo>
                      <a:pt x="120" y="452"/>
                    </a:lnTo>
                    <a:lnTo>
                      <a:pt x="108" y="402"/>
                    </a:lnTo>
                    <a:lnTo>
                      <a:pt x="96" y="352"/>
                    </a:lnTo>
                    <a:lnTo>
                      <a:pt x="86" y="298"/>
                    </a:lnTo>
                    <a:lnTo>
                      <a:pt x="76" y="242"/>
                    </a:lnTo>
                    <a:lnTo>
                      <a:pt x="68" y="186"/>
                    </a:lnTo>
                    <a:lnTo>
                      <a:pt x="62" y="126"/>
                    </a:lnTo>
                    <a:lnTo>
                      <a:pt x="58" y="64"/>
                    </a:lnTo>
                    <a:lnTo>
                      <a:pt x="54" y="0"/>
                    </a:lnTo>
                    <a:lnTo>
                      <a:pt x="2" y="10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60" name="Freeform 6"/>
              <p:cNvSpPr>
                <a:spLocks/>
              </p:cNvSpPr>
              <p:nvPr/>
            </p:nvSpPr>
            <p:spPr bwMode="auto">
              <a:xfrm>
                <a:off x="2603501" y="2191485"/>
                <a:ext cx="419100" cy="180975"/>
              </a:xfrm>
              <a:custGeom>
                <a:avLst/>
                <a:gdLst>
                  <a:gd name="T0" fmla="*/ 124 w 264"/>
                  <a:gd name="T1" fmla="*/ 114 h 114"/>
                  <a:gd name="T2" fmla="*/ 264 w 264"/>
                  <a:gd name="T3" fmla="*/ 26 h 114"/>
                  <a:gd name="T4" fmla="*/ 0 w 264"/>
                  <a:gd name="T5" fmla="*/ 0 h 114"/>
                  <a:gd name="T6" fmla="*/ 0 w 264"/>
                  <a:gd name="T7" fmla="*/ 0 h 114"/>
                  <a:gd name="T8" fmla="*/ 6 w 264"/>
                  <a:gd name="T9" fmla="*/ 40 h 114"/>
                  <a:gd name="T10" fmla="*/ 14 w 264"/>
                  <a:gd name="T11" fmla="*/ 74 h 114"/>
                  <a:gd name="T12" fmla="*/ 22 w 264"/>
                  <a:gd name="T13" fmla="*/ 108 h 114"/>
                  <a:gd name="T14" fmla="*/ 124 w 264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4" h="114">
                    <a:moveTo>
                      <a:pt x="124" y="114"/>
                    </a:moveTo>
                    <a:lnTo>
                      <a:pt x="264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40"/>
                    </a:lnTo>
                    <a:lnTo>
                      <a:pt x="14" y="74"/>
                    </a:lnTo>
                    <a:lnTo>
                      <a:pt x="22" y="108"/>
                    </a:lnTo>
                    <a:lnTo>
                      <a:pt x="124" y="114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738186" y="1939070"/>
                <a:ext cx="590550" cy="228600"/>
              </a:xfrm>
              <a:custGeom>
                <a:avLst/>
                <a:gdLst>
                  <a:gd name="T0" fmla="*/ 372 w 372"/>
                  <a:gd name="T1" fmla="*/ 38 h 144"/>
                  <a:gd name="T2" fmla="*/ 16 w 372"/>
                  <a:gd name="T3" fmla="*/ 0 h 144"/>
                  <a:gd name="T4" fmla="*/ 0 w 372"/>
                  <a:gd name="T5" fmla="*/ 120 h 144"/>
                  <a:gd name="T6" fmla="*/ 320 w 372"/>
                  <a:gd name="T7" fmla="*/ 144 h 144"/>
                  <a:gd name="T8" fmla="*/ 372 w 372"/>
                  <a:gd name="T9" fmla="*/ 3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144">
                    <a:moveTo>
                      <a:pt x="372" y="38"/>
                    </a:moveTo>
                    <a:lnTo>
                      <a:pt x="16" y="0"/>
                    </a:lnTo>
                    <a:lnTo>
                      <a:pt x="0" y="120"/>
                    </a:lnTo>
                    <a:lnTo>
                      <a:pt x="320" y="144"/>
                    </a:lnTo>
                    <a:lnTo>
                      <a:pt x="372" y="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3" name="Freeform 8"/>
              <p:cNvSpPr>
                <a:spLocks/>
              </p:cNvSpPr>
              <p:nvPr/>
            </p:nvSpPr>
            <p:spPr bwMode="auto">
              <a:xfrm>
                <a:off x="755651" y="1077912"/>
                <a:ext cx="2266950" cy="2540000"/>
              </a:xfrm>
              <a:custGeom>
                <a:avLst/>
                <a:gdLst>
                  <a:gd name="T0" fmla="*/ 818 w 1428"/>
                  <a:gd name="T1" fmla="*/ 0 h 1600"/>
                  <a:gd name="T2" fmla="*/ 0 w 1428"/>
                  <a:gd name="T3" fmla="*/ 544 h 1600"/>
                  <a:gd name="T4" fmla="*/ 356 w 1428"/>
                  <a:gd name="T5" fmla="*/ 582 h 1600"/>
                  <a:gd name="T6" fmla="*/ 356 w 1428"/>
                  <a:gd name="T7" fmla="*/ 582 h 1600"/>
                  <a:gd name="T8" fmla="*/ 358 w 1428"/>
                  <a:gd name="T9" fmla="*/ 646 h 1600"/>
                  <a:gd name="T10" fmla="*/ 360 w 1428"/>
                  <a:gd name="T11" fmla="*/ 708 h 1600"/>
                  <a:gd name="T12" fmla="*/ 364 w 1428"/>
                  <a:gd name="T13" fmla="*/ 768 h 1600"/>
                  <a:gd name="T14" fmla="*/ 370 w 1428"/>
                  <a:gd name="T15" fmla="*/ 826 h 1600"/>
                  <a:gd name="T16" fmla="*/ 378 w 1428"/>
                  <a:gd name="T17" fmla="*/ 882 h 1600"/>
                  <a:gd name="T18" fmla="*/ 388 w 1428"/>
                  <a:gd name="T19" fmla="*/ 934 h 1600"/>
                  <a:gd name="T20" fmla="*/ 400 w 1428"/>
                  <a:gd name="T21" fmla="*/ 986 h 1600"/>
                  <a:gd name="T22" fmla="*/ 412 w 1428"/>
                  <a:gd name="T23" fmla="*/ 1036 h 1600"/>
                  <a:gd name="T24" fmla="*/ 426 w 1428"/>
                  <a:gd name="T25" fmla="*/ 1082 h 1600"/>
                  <a:gd name="T26" fmla="*/ 440 w 1428"/>
                  <a:gd name="T27" fmla="*/ 1128 h 1600"/>
                  <a:gd name="T28" fmla="*/ 454 w 1428"/>
                  <a:gd name="T29" fmla="*/ 1170 h 1600"/>
                  <a:gd name="T30" fmla="*/ 470 w 1428"/>
                  <a:gd name="T31" fmla="*/ 1210 h 1600"/>
                  <a:gd name="T32" fmla="*/ 486 w 1428"/>
                  <a:gd name="T33" fmla="*/ 1250 h 1600"/>
                  <a:gd name="T34" fmla="*/ 504 w 1428"/>
                  <a:gd name="T35" fmla="*/ 1286 h 1600"/>
                  <a:gd name="T36" fmla="*/ 538 w 1428"/>
                  <a:gd name="T37" fmla="*/ 1352 h 1600"/>
                  <a:gd name="T38" fmla="*/ 572 w 1428"/>
                  <a:gd name="T39" fmla="*/ 1412 h 1600"/>
                  <a:gd name="T40" fmla="*/ 606 w 1428"/>
                  <a:gd name="T41" fmla="*/ 1462 h 1600"/>
                  <a:gd name="T42" fmla="*/ 638 w 1428"/>
                  <a:gd name="T43" fmla="*/ 1504 h 1600"/>
                  <a:gd name="T44" fmla="*/ 666 w 1428"/>
                  <a:gd name="T45" fmla="*/ 1538 h 1600"/>
                  <a:gd name="T46" fmla="*/ 690 w 1428"/>
                  <a:gd name="T47" fmla="*/ 1566 h 1600"/>
                  <a:gd name="T48" fmla="*/ 708 w 1428"/>
                  <a:gd name="T49" fmla="*/ 1584 h 1600"/>
                  <a:gd name="T50" fmla="*/ 724 w 1428"/>
                  <a:gd name="T51" fmla="*/ 1600 h 1600"/>
                  <a:gd name="T52" fmla="*/ 1300 w 1428"/>
                  <a:gd name="T53" fmla="*/ 1038 h 1600"/>
                  <a:gd name="T54" fmla="*/ 1300 w 1428"/>
                  <a:gd name="T55" fmla="*/ 1038 h 1600"/>
                  <a:gd name="T56" fmla="*/ 1282 w 1428"/>
                  <a:gd name="T57" fmla="*/ 1018 h 1600"/>
                  <a:gd name="T58" fmla="*/ 1264 w 1428"/>
                  <a:gd name="T59" fmla="*/ 996 h 1600"/>
                  <a:gd name="T60" fmla="*/ 1250 w 1428"/>
                  <a:gd name="T61" fmla="*/ 970 h 1600"/>
                  <a:gd name="T62" fmla="*/ 1236 w 1428"/>
                  <a:gd name="T63" fmla="*/ 944 h 1600"/>
                  <a:gd name="T64" fmla="*/ 1222 w 1428"/>
                  <a:gd name="T65" fmla="*/ 918 h 1600"/>
                  <a:gd name="T66" fmla="*/ 1212 w 1428"/>
                  <a:gd name="T67" fmla="*/ 890 h 1600"/>
                  <a:gd name="T68" fmla="*/ 1194 w 1428"/>
                  <a:gd name="T69" fmla="*/ 834 h 1600"/>
                  <a:gd name="T70" fmla="*/ 1180 w 1428"/>
                  <a:gd name="T71" fmla="*/ 782 h 1600"/>
                  <a:gd name="T72" fmla="*/ 1172 w 1428"/>
                  <a:gd name="T73" fmla="*/ 740 h 1600"/>
                  <a:gd name="T74" fmla="*/ 1164 w 1428"/>
                  <a:gd name="T75" fmla="*/ 702 h 1600"/>
                  <a:gd name="T76" fmla="*/ 1428 w 1428"/>
                  <a:gd name="T77" fmla="*/ 728 h 1600"/>
                  <a:gd name="T78" fmla="*/ 818 w 1428"/>
                  <a:gd name="T79" fmla="*/ 0 h 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28" h="1600">
                    <a:moveTo>
                      <a:pt x="818" y="0"/>
                    </a:moveTo>
                    <a:lnTo>
                      <a:pt x="0" y="544"/>
                    </a:lnTo>
                    <a:lnTo>
                      <a:pt x="356" y="582"/>
                    </a:lnTo>
                    <a:lnTo>
                      <a:pt x="356" y="582"/>
                    </a:lnTo>
                    <a:lnTo>
                      <a:pt x="358" y="646"/>
                    </a:lnTo>
                    <a:lnTo>
                      <a:pt x="360" y="708"/>
                    </a:lnTo>
                    <a:lnTo>
                      <a:pt x="364" y="768"/>
                    </a:lnTo>
                    <a:lnTo>
                      <a:pt x="370" y="826"/>
                    </a:lnTo>
                    <a:lnTo>
                      <a:pt x="378" y="882"/>
                    </a:lnTo>
                    <a:lnTo>
                      <a:pt x="388" y="934"/>
                    </a:lnTo>
                    <a:lnTo>
                      <a:pt x="400" y="986"/>
                    </a:lnTo>
                    <a:lnTo>
                      <a:pt x="412" y="1036"/>
                    </a:lnTo>
                    <a:lnTo>
                      <a:pt x="426" y="1082"/>
                    </a:lnTo>
                    <a:lnTo>
                      <a:pt x="440" y="1128"/>
                    </a:lnTo>
                    <a:lnTo>
                      <a:pt x="454" y="1170"/>
                    </a:lnTo>
                    <a:lnTo>
                      <a:pt x="470" y="1210"/>
                    </a:lnTo>
                    <a:lnTo>
                      <a:pt x="486" y="1250"/>
                    </a:lnTo>
                    <a:lnTo>
                      <a:pt x="504" y="1286"/>
                    </a:lnTo>
                    <a:lnTo>
                      <a:pt x="538" y="1352"/>
                    </a:lnTo>
                    <a:lnTo>
                      <a:pt x="572" y="1412"/>
                    </a:lnTo>
                    <a:lnTo>
                      <a:pt x="606" y="1462"/>
                    </a:lnTo>
                    <a:lnTo>
                      <a:pt x="638" y="1504"/>
                    </a:lnTo>
                    <a:lnTo>
                      <a:pt x="666" y="1538"/>
                    </a:lnTo>
                    <a:lnTo>
                      <a:pt x="690" y="1566"/>
                    </a:lnTo>
                    <a:lnTo>
                      <a:pt x="708" y="1584"/>
                    </a:lnTo>
                    <a:lnTo>
                      <a:pt x="724" y="1600"/>
                    </a:lnTo>
                    <a:lnTo>
                      <a:pt x="1300" y="1038"/>
                    </a:lnTo>
                    <a:lnTo>
                      <a:pt x="1300" y="1038"/>
                    </a:lnTo>
                    <a:lnTo>
                      <a:pt x="1282" y="1018"/>
                    </a:lnTo>
                    <a:lnTo>
                      <a:pt x="1264" y="996"/>
                    </a:lnTo>
                    <a:lnTo>
                      <a:pt x="1250" y="970"/>
                    </a:lnTo>
                    <a:lnTo>
                      <a:pt x="1236" y="944"/>
                    </a:lnTo>
                    <a:lnTo>
                      <a:pt x="1222" y="918"/>
                    </a:lnTo>
                    <a:lnTo>
                      <a:pt x="1212" y="890"/>
                    </a:lnTo>
                    <a:lnTo>
                      <a:pt x="1194" y="834"/>
                    </a:lnTo>
                    <a:lnTo>
                      <a:pt x="1180" y="782"/>
                    </a:lnTo>
                    <a:lnTo>
                      <a:pt x="1172" y="740"/>
                    </a:lnTo>
                    <a:lnTo>
                      <a:pt x="1164" y="702"/>
                    </a:lnTo>
                    <a:lnTo>
                      <a:pt x="1428" y="728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6104891" y="1103777"/>
              <a:ext cx="1880870" cy="1982786"/>
              <a:chOff x="3651568" y="3300414"/>
              <a:chExt cx="1880870" cy="1982786"/>
            </a:xfrm>
          </p:grpSpPr>
          <p:sp>
            <p:nvSpPr>
              <p:cNvPr id="43" name="Freeform 51"/>
              <p:cNvSpPr>
                <a:spLocks/>
              </p:cNvSpPr>
              <p:nvPr/>
            </p:nvSpPr>
            <p:spPr bwMode="auto">
              <a:xfrm>
                <a:off x="3651568" y="3308034"/>
                <a:ext cx="781050" cy="1711325"/>
              </a:xfrm>
              <a:custGeom>
                <a:avLst/>
                <a:gdLst>
                  <a:gd name="T0" fmla="*/ 492 w 492"/>
                  <a:gd name="T1" fmla="*/ 402 h 1078"/>
                  <a:gd name="T2" fmla="*/ 472 w 492"/>
                  <a:gd name="T3" fmla="*/ 0 h 1078"/>
                  <a:gd name="T4" fmla="*/ 0 w 492"/>
                  <a:gd name="T5" fmla="*/ 522 h 1078"/>
                  <a:gd name="T6" fmla="*/ 0 w 492"/>
                  <a:gd name="T7" fmla="*/ 1078 h 1078"/>
                  <a:gd name="T8" fmla="*/ 0 w 492"/>
                  <a:gd name="T9" fmla="*/ 1078 h 1078"/>
                  <a:gd name="T10" fmla="*/ 490 w 492"/>
                  <a:gd name="T11" fmla="*/ 702 h 1078"/>
                  <a:gd name="T12" fmla="*/ 492 w 492"/>
                  <a:gd name="T13" fmla="*/ 402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2" h="1078">
                    <a:moveTo>
                      <a:pt x="492" y="402"/>
                    </a:moveTo>
                    <a:lnTo>
                      <a:pt x="472" y="0"/>
                    </a:lnTo>
                    <a:lnTo>
                      <a:pt x="0" y="522"/>
                    </a:lnTo>
                    <a:lnTo>
                      <a:pt x="0" y="1078"/>
                    </a:lnTo>
                    <a:lnTo>
                      <a:pt x="0" y="1078"/>
                    </a:lnTo>
                    <a:lnTo>
                      <a:pt x="490" y="702"/>
                    </a:lnTo>
                    <a:lnTo>
                      <a:pt x="492" y="402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4" name="Freeform 52"/>
              <p:cNvSpPr>
                <a:spLocks/>
              </p:cNvSpPr>
              <p:nvPr/>
            </p:nvSpPr>
            <p:spPr bwMode="auto">
              <a:xfrm>
                <a:off x="3654425" y="4413250"/>
                <a:ext cx="1308100" cy="869950"/>
              </a:xfrm>
              <a:custGeom>
                <a:avLst/>
                <a:gdLst>
                  <a:gd name="T0" fmla="*/ 490 w 824"/>
                  <a:gd name="T1" fmla="*/ 0 h 548"/>
                  <a:gd name="T2" fmla="*/ 0 w 824"/>
                  <a:gd name="T3" fmla="*/ 376 h 548"/>
                  <a:gd name="T4" fmla="*/ 0 w 824"/>
                  <a:gd name="T5" fmla="*/ 376 h 548"/>
                  <a:gd name="T6" fmla="*/ 34 w 824"/>
                  <a:gd name="T7" fmla="*/ 388 h 548"/>
                  <a:gd name="T8" fmla="*/ 70 w 824"/>
                  <a:gd name="T9" fmla="*/ 400 h 548"/>
                  <a:gd name="T10" fmla="*/ 114 w 824"/>
                  <a:gd name="T11" fmla="*/ 420 h 548"/>
                  <a:gd name="T12" fmla="*/ 138 w 824"/>
                  <a:gd name="T13" fmla="*/ 430 h 548"/>
                  <a:gd name="T14" fmla="*/ 160 w 824"/>
                  <a:gd name="T15" fmla="*/ 444 h 548"/>
                  <a:gd name="T16" fmla="*/ 182 w 824"/>
                  <a:gd name="T17" fmla="*/ 458 h 548"/>
                  <a:gd name="T18" fmla="*/ 204 w 824"/>
                  <a:gd name="T19" fmla="*/ 474 h 548"/>
                  <a:gd name="T20" fmla="*/ 224 w 824"/>
                  <a:gd name="T21" fmla="*/ 490 h 548"/>
                  <a:gd name="T22" fmla="*/ 242 w 824"/>
                  <a:gd name="T23" fmla="*/ 508 h 548"/>
                  <a:gd name="T24" fmla="*/ 256 w 824"/>
                  <a:gd name="T25" fmla="*/ 528 h 548"/>
                  <a:gd name="T26" fmla="*/ 268 w 824"/>
                  <a:gd name="T27" fmla="*/ 548 h 548"/>
                  <a:gd name="T28" fmla="*/ 824 w 824"/>
                  <a:gd name="T29" fmla="*/ 220 h 548"/>
                  <a:gd name="T30" fmla="*/ 824 w 824"/>
                  <a:gd name="T31" fmla="*/ 220 h 548"/>
                  <a:gd name="T32" fmla="*/ 818 w 824"/>
                  <a:gd name="T33" fmla="*/ 214 h 548"/>
                  <a:gd name="T34" fmla="*/ 804 w 824"/>
                  <a:gd name="T35" fmla="*/ 194 h 548"/>
                  <a:gd name="T36" fmla="*/ 780 w 824"/>
                  <a:gd name="T37" fmla="*/ 164 h 548"/>
                  <a:gd name="T38" fmla="*/ 764 w 824"/>
                  <a:gd name="T39" fmla="*/ 148 h 548"/>
                  <a:gd name="T40" fmla="*/ 744 w 824"/>
                  <a:gd name="T41" fmla="*/ 130 h 548"/>
                  <a:gd name="T42" fmla="*/ 722 w 824"/>
                  <a:gd name="T43" fmla="*/ 112 h 548"/>
                  <a:gd name="T44" fmla="*/ 698 w 824"/>
                  <a:gd name="T45" fmla="*/ 92 h 548"/>
                  <a:gd name="T46" fmla="*/ 672 w 824"/>
                  <a:gd name="T47" fmla="*/ 74 h 548"/>
                  <a:gd name="T48" fmla="*/ 640 w 824"/>
                  <a:gd name="T49" fmla="*/ 56 h 548"/>
                  <a:gd name="T50" fmla="*/ 608 w 824"/>
                  <a:gd name="T51" fmla="*/ 40 h 548"/>
                  <a:gd name="T52" fmla="*/ 572 w 824"/>
                  <a:gd name="T53" fmla="*/ 24 h 548"/>
                  <a:gd name="T54" fmla="*/ 532 w 824"/>
                  <a:gd name="T55" fmla="*/ 12 h 548"/>
                  <a:gd name="T56" fmla="*/ 490 w 824"/>
                  <a:gd name="T57" fmla="*/ 0 h 548"/>
                  <a:gd name="T58" fmla="*/ 490 w 824"/>
                  <a:gd name="T59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24" h="548">
                    <a:moveTo>
                      <a:pt x="490" y="0"/>
                    </a:moveTo>
                    <a:lnTo>
                      <a:pt x="0" y="376"/>
                    </a:lnTo>
                    <a:lnTo>
                      <a:pt x="0" y="376"/>
                    </a:lnTo>
                    <a:lnTo>
                      <a:pt x="34" y="388"/>
                    </a:lnTo>
                    <a:lnTo>
                      <a:pt x="70" y="400"/>
                    </a:lnTo>
                    <a:lnTo>
                      <a:pt x="114" y="420"/>
                    </a:lnTo>
                    <a:lnTo>
                      <a:pt x="138" y="430"/>
                    </a:lnTo>
                    <a:lnTo>
                      <a:pt x="160" y="444"/>
                    </a:lnTo>
                    <a:lnTo>
                      <a:pt x="182" y="458"/>
                    </a:lnTo>
                    <a:lnTo>
                      <a:pt x="204" y="474"/>
                    </a:lnTo>
                    <a:lnTo>
                      <a:pt x="224" y="490"/>
                    </a:lnTo>
                    <a:lnTo>
                      <a:pt x="242" y="508"/>
                    </a:lnTo>
                    <a:lnTo>
                      <a:pt x="256" y="528"/>
                    </a:lnTo>
                    <a:lnTo>
                      <a:pt x="268" y="548"/>
                    </a:lnTo>
                    <a:lnTo>
                      <a:pt x="824" y="220"/>
                    </a:lnTo>
                    <a:lnTo>
                      <a:pt x="824" y="220"/>
                    </a:lnTo>
                    <a:lnTo>
                      <a:pt x="818" y="214"/>
                    </a:lnTo>
                    <a:lnTo>
                      <a:pt x="804" y="194"/>
                    </a:lnTo>
                    <a:lnTo>
                      <a:pt x="780" y="164"/>
                    </a:lnTo>
                    <a:lnTo>
                      <a:pt x="764" y="148"/>
                    </a:lnTo>
                    <a:lnTo>
                      <a:pt x="744" y="130"/>
                    </a:lnTo>
                    <a:lnTo>
                      <a:pt x="722" y="112"/>
                    </a:lnTo>
                    <a:lnTo>
                      <a:pt x="698" y="92"/>
                    </a:lnTo>
                    <a:lnTo>
                      <a:pt x="672" y="74"/>
                    </a:lnTo>
                    <a:lnTo>
                      <a:pt x="640" y="56"/>
                    </a:lnTo>
                    <a:lnTo>
                      <a:pt x="608" y="40"/>
                    </a:lnTo>
                    <a:lnTo>
                      <a:pt x="572" y="24"/>
                    </a:lnTo>
                    <a:lnTo>
                      <a:pt x="532" y="12"/>
                    </a:lnTo>
                    <a:lnTo>
                      <a:pt x="490" y="0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5" name="Freeform 50"/>
              <p:cNvSpPr>
                <a:spLocks/>
              </p:cNvSpPr>
              <p:nvPr/>
            </p:nvSpPr>
            <p:spPr bwMode="auto">
              <a:xfrm>
                <a:off x="4402138" y="3300414"/>
                <a:ext cx="1130300" cy="1463675"/>
              </a:xfrm>
              <a:custGeom>
                <a:avLst/>
                <a:gdLst>
                  <a:gd name="T0" fmla="*/ 0 w 712"/>
                  <a:gd name="T1" fmla="*/ 0 h 922"/>
                  <a:gd name="T2" fmla="*/ 18 w 712"/>
                  <a:gd name="T3" fmla="*/ 704 h 922"/>
                  <a:gd name="T4" fmla="*/ 18 w 712"/>
                  <a:gd name="T5" fmla="*/ 704 h 922"/>
                  <a:gd name="T6" fmla="*/ 58 w 712"/>
                  <a:gd name="T7" fmla="*/ 714 h 922"/>
                  <a:gd name="T8" fmla="*/ 96 w 712"/>
                  <a:gd name="T9" fmla="*/ 728 h 922"/>
                  <a:gd name="T10" fmla="*/ 132 w 712"/>
                  <a:gd name="T11" fmla="*/ 744 h 922"/>
                  <a:gd name="T12" fmla="*/ 164 w 712"/>
                  <a:gd name="T13" fmla="*/ 760 h 922"/>
                  <a:gd name="T14" fmla="*/ 194 w 712"/>
                  <a:gd name="T15" fmla="*/ 778 h 922"/>
                  <a:gd name="T16" fmla="*/ 222 w 712"/>
                  <a:gd name="T17" fmla="*/ 796 h 922"/>
                  <a:gd name="T18" fmla="*/ 246 w 712"/>
                  <a:gd name="T19" fmla="*/ 814 h 922"/>
                  <a:gd name="T20" fmla="*/ 268 w 712"/>
                  <a:gd name="T21" fmla="*/ 832 h 922"/>
                  <a:gd name="T22" fmla="*/ 306 w 712"/>
                  <a:gd name="T23" fmla="*/ 866 h 922"/>
                  <a:gd name="T24" fmla="*/ 332 w 712"/>
                  <a:gd name="T25" fmla="*/ 896 h 922"/>
                  <a:gd name="T26" fmla="*/ 346 w 712"/>
                  <a:gd name="T27" fmla="*/ 916 h 922"/>
                  <a:gd name="T28" fmla="*/ 352 w 712"/>
                  <a:gd name="T29" fmla="*/ 922 h 922"/>
                  <a:gd name="T30" fmla="*/ 712 w 712"/>
                  <a:gd name="T31" fmla="*/ 554 h 922"/>
                  <a:gd name="T32" fmla="*/ 712 w 712"/>
                  <a:gd name="T33" fmla="*/ 554 h 922"/>
                  <a:gd name="T34" fmla="*/ 684 w 712"/>
                  <a:gd name="T35" fmla="*/ 516 h 922"/>
                  <a:gd name="T36" fmla="*/ 654 w 712"/>
                  <a:gd name="T37" fmla="*/ 478 h 922"/>
                  <a:gd name="T38" fmla="*/ 626 w 712"/>
                  <a:gd name="T39" fmla="*/ 444 h 922"/>
                  <a:gd name="T40" fmla="*/ 596 w 712"/>
                  <a:gd name="T41" fmla="*/ 410 h 922"/>
                  <a:gd name="T42" fmla="*/ 566 w 712"/>
                  <a:gd name="T43" fmla="*/ 378 h 922"/>
                  <a:gd name="T44" fmla="*/ 536 w 712"/>
                  <a:gd name="T45" fmla="*/ 348 h 922"/>
                  <a:gd name="T46" fmla="*/ 476 w 712"/>
                  <a:gd name="T47" fmla="*/ 290 h 922"/>
                  <a:gd name="T48" fmla="*/ 416 w 712"/>
                  <a:gd name="T49" fmla="*/ 240 h 922"/>
                  <a:gd name="T50" fmla="*/ 356 w 712"/>
                  <a:gd name="T51" fmla="*/ 194 h 922"/>
                  <a:gd name="T52" fmla="*/ 300 w 712"/>
                  <a:gd name="T53" fmla="*/ 154 h 922"/>
                  <a:gd name="T54" fmla="*/ 244 w 712"/>
                  <a:gd name="T55" fmla="*/ 120 h 922"/>
                  <a:gd name="T56" fmla="*/ 194 w 712"/>
                  <a:gd name="T57" fmla="*/ 90 h 922"/>
                  <a:gd name="T58" fmla="*/ 146 w 712"/>
                  <a:gd name="T59" fmla="*/ 64 h 922"/>
                  <a:gd name="T60" fmla="*/ 106 w 712"/>
                  <a:gd name="T61" fmla="*/ 44 h 922"/>
                  <a:gd name="T62" fmla="*/ 70 w 712"/>
                  <a:gd name="T63" fmla="*/ 28 h 922"/>
                  <a:gd name="T64" fmla="*/ 18 w 712"/>
                  <a:gd name="T65" fmla="*/ 6 h 922"/>
                  <a:gd name="T66" fmla="*/ 0 w 712"/>
                  <a:gd name="T67" fmla="*/ 0 h 922"/>
                  <a:gd name="T68" fmla="*/ 0 w 712"/>
                  <a:gd name="T69" fmla="*/ 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2" h="922">
                    <a:moveTo>
                      <a:pt x="0" y="0"/>
                    </a:moveTo>
                    <a:lnTo>
                      <a:pt x="18" y="704"/>
                    </a:lnTo>
                    <a:lnTo>
                      <a:pt x="18" y="704"/>
                    </a:lnTo>
                    <a:lnTo>
                      <a:pt x="58" y="714"/>
                    </a:lnTo>
                    <a:lnTo>
                      <a:pt x="96" y="728"/>
                    </a:lnTo>
                    <a:lnTo>
                      <a:pt x="132" y="744"/>
                    </a:lnTo>
                    <a:lnTo>
                      <a:pt x="164" y="760"/>
                    </a:lnTo>
                    <a:lnTo>
                      <a:pt x="194" y="778"/>
                    </a:lnTo>
                    <a:lnTo>
                      <a:pt x="222" y="796"/>
                    </a:lnTo>
                    <a:lnTo>
                      <a:pt x="246" y="814"/>
                    </a:lnTo>
                    <a:lnTo>
                      <a:pt x="268" y="832"/>
                    </a:lnTo>
                    <a:lnTo>
                      <a:pt x="306" y="866"/>
                    </a:lnTo>
                    <a:lnTo>
                      <a:pt x="332" y="896"/>
                    </a:lnTo>
                    <a:lnTo>
                      <a:pt x="346" y="916"/>
                    </a:lnTo>
                    <a:lnTo>
                      <a:pt x="352" y="922"/>
                    </a:lnTo>
                    <a:lnTo>
                      <a:pt x="712" y="554"/>
                    </a:lnTo>
                    <a:lnTo>
                      <a:pt x="712" y="554"/>
                    </a:lnTo>
                    <a:lnTo>
                      <a:pt x="684" y="516"/>
                    </a:lnTo>
                    <a:lnTo>
                      <a:pt x="654" y="478"/>
                    </a:lnTo>
                    <a:lnTo>
                      <a:pt x="626" y="444"/>
                    </a:lnTo>
                    <a:lnTo>
                      <a:pt x="596" y="410"/>
                    </a:lnTo>
                    <a:lnTo>
                      <a:pt x="566" y="378"/>
                    </a:lnTo>
                    <a:lnTo>
                      <a:pt x="536" y="348"/>
                    </a:lnTo>
                    <a:lnTo>
                      <a:pt x="476" y="290"/>
                    </a:lnTo>
                    <a:lnTo>
                      <a:pt x="416" y="240"/>
                    </a:lnTo>
                    <a:lnTo>
                      <a:pt x="356" y="194"/>
                    </a:lnTo>
                    <a:lnTo>
                      <a:pt x="300" y="154"/>
                    </a:lnTo>
                    <a:lnTo>
                      <a:pt x="244" y="120"/>
                    </a:lnTo>
                    <a:lnTo>
                      <a:pt x="194" y="90"/>
                    </a:lnTo>
                    <a:lnTo>
                      <a:pt x="146" y="64"/>
                    </a:lnTo>
                    <a:lnTo>
                      <a:pt x="106" y="44"/>
                    </a:lnTo>
                    <a:lnTo>
                      <a:pt x="70" y="28"/>
                    </a:lnTo>
                    <a:lnTo>
                      <a:pt x="18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xmlns="" id="{F89643C5-DD53-4207-A937-D174DABF747B}"/>
              </a:ext>
            </a:extLst>
          </p:cNvPr>
          <p:cNvGrpSpPr/>
          <p:nvPr/>
        </p:nvGrpSpPr>
        <p:grpSpPr>
          <a:xfrm>
            <a:off x="11256637" y="292400"/>
            <a:ext cx="578338" cy="578338"/>
            <a:chOff x="3598537" y="4244707"/>
            <a:chExt cx="578338" cy="578338"/>
          </a:xfrm>
        </p:grpSpPr>
        <p:sp>
          <p:nvSpPr>
            <p:cNvPr id="65" name="Rounded Rectangle 57">
              <a:extLst>
                <a:ext uri="{FF2B5EF4-FFF2-40B4-BE49-F238E27FC236}">
                  <a16:creationId xmlns:a16="http://schemas.microsoft.com/office/drawing/2014/main" xmlns="" id="{0C9CF7E3-6444-48D1-A2CC-D4C4F7421803}"/>
                </a:ext>
              </a:extLst>
            </p:cNvPr>
            <p:cNvSpPr/>
            <p:nvPr/>
          </p:nvSpPr>
          <p:spPr bwMode="auto">
            <a:xfrm>
              <a:off x="3598537" y="4244707"/>
              <a:ext cx="578338" cy="578338"/>
            </a:xfrm>
            <a:prstGeom prst="roundRect">
              <a:avLst/>
            </a:prstGeom>
            <a:solidFill>
              <a:srgbClr val="E9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6" name="Group 98">
              <a:extLst>
                <a:ext uri="{FF2B5EF4-FFF2-40B4-BE49-F238E27FC236}">
                  <a16:creationId xmlns:a16="http://schemas.microsoft.com/office/drawing/2014/main" xmlns="" id="{ECC74753-6253-4C0B-A7ED-68395C93BE91}"/>
                </a:ext>
              </a:extLst>
            </p:cNvPr>
            <p:cNvGrpSpPr/>
            <p:nvPr/>
          </p:nvGrpSpPr>
          <p:grpSpPr>
            <a:xfrm>
              <a:off x="3735563" y="4365970"/>
              <a:ext cx="316999" cy="317541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67" name="AutoShape 37">
                <a:extLst>
                  <a:ext uri="{FF2B5EF4-FFF2-40B4-BE49-F238E27FC236}">
                    <a16:creationId xmlns:a16="http://schemas.microsoft.com/office/drawing/2014/main" xmlns="" id="{0D2EEAAD-447E-4828-B631-6EA2E4CF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8" name="AutoShape 38">
                <a:extLst>
                  <a:ext uri="{FF2B5EF4-FFF2-40B4-BE49-F238E27FC236}">
                    <a16:creationId xmlns:a16="http://schemas.microsoft.com/office/drawing/2014/main" xmlns="" id="{9FB3E706-23A2-4B7A-BD51-058F7BE09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9" name="AutoShape 39">
                <a:extLst>
                  <a:ext uri="{FF2B5EF4-FFF2-40B4-BE49-F238E27FC236}">
                    <a16:creationId xmlns:a16="http://schemas.microsoft.com/office/drawing/2014/main" xmlns="" id="{5554ABB3-075E-47EB-B682-8282DEBC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0" name="AutoShape 40">
                <a:extLst>
                  <a:ext uri="{FF2B5EF4-FFF2-40B4-BE49-F238E27FC236}">
                    <a16:creationId xmlns:a16="http://schemas.microsoft.com/office/drawing/2014/main" xmlns="" id="{8CBBEB0B-817D-4C12-BF4B-CBC04F90B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1" name="AutoShape 41">
                <a:extLst>
                  <a:ext uri="{FF2B5EF4-FFF2-40B4-BE49-F238E27FC236}">
                    <a16:creationId xmlns:a16="http://schemas.microsoft.com/office/drawing/2014/main" xmlns="" id="{C0FA274C-524F-4564-B861-D29A3F2DF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2" name="AutoShape 42">
                <a:extLst>
                  <a:ext uri="{FF2B5EF4-FFF2-40B4-BE49-F238E27FC236}">
                    <a16:creationId xmlns:a16="http://schemas.microsoft.com/office/drawing/2014/main" xmlns="" id="{0059CCDF-74D0-47E1-814A-D9850BAA4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pic>
        <p:nvPicPr>
          <p:cNvPr id="86" name="Image 85">
            <a:extLst>
              <a:ext uri="{FF2B5EF4-FFF2-40B4-BE49-F238E27FC236}">
                <a16:creationId xmlns:a16="http://schemas.microsoft.com/office/drawing/2014/main" xmlns="" id="{2DC71118-A3CB-4FD3-B540-EF7392F0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835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REALISATION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E9233C"/>
                </a:solidFill>
                <a:latin typeface="+mj-lt"/>
                <a:ea typeface="+mj-ea"/>
                <a:cs typeface="+mj-cs"/>
              </a:rPr>
              <a:t>Travail Réalisé</a:t>
            </a: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698521" y="2244257"/>
            <a:ext cx="3969569" cy="2617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lear Sans" panose="020B0503030202020304" pitchFamily="34" charset="0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xmlns="" id="{F89643C5-DD53-4207-A937-D174DABF747B}"/>
              </a:ext>
            </a:extLst>
          </p:cNvPr>
          <p:cNvGrpSpPr/>
          <p:nvPr/>
        </p:nvGrpSpPr>
        <p:grpSpPr>
          <a:xfrm>
            <a:off x="11256637" y="292400"/>
            <a:ext cx="578338" cy="578338"/>
            <a:chOff x="3598537" y="4244707"/>
            <a:chExt cx="578338" cy="578338"/>
          </a:xfrm>
        </p:grpSpPr>
        <p:sp>
          <p:nvSpPr>
            <p:cNvPr id="65" name="Rounded Rectangle 57">
              <a:extLst>
                <a:ext uri="{FF2B5EF4-FFF2-40B4-BE49-F238E27FC236}">
                  <a16:creationId xmlns:a16="http://schemas.microsoft.com/office/drawing/2014/main" xmlns="" id="{0C9CF7E3-6444-48D1-A2CC-D4C4F7421803}"/>
                </a:ext>
              </a:extLst>
            </p:cNvPr>
            <p:cNvSpPr/>
            <p:nvPr/>
          </p:nvSpPr>
          <p:spPr bwMode="auto">
            <a:xfrm>
              <a:off x="3598537" y="4244707"/>
              <a:ext cx="578338" cy="578338"/>
            </a:xfrm>
            <a:prstGeom prst="roundRect">
              <a:avLst/>
            </a:prstGeom>
            <a:solidFill>
              <a:srgbClr val="E9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6" name="Group 98">
              <a:extLst>
                <a:ext uri="{FF2B5EF4-FFF2-40B4-BE49-F238E27FC236}">
                  <a16:creationId xmlns:a16="http://schemas.microsoft.com/office/drawing/2014/main" xmlns="" id="{ECC74753-6253-4C0B-A7ED-68395C93BE91}"/>
                </a:ext>
              </a:extLst>
            </p:cNvPr>
            <p:cNvGrpSpPr/>
            <p:nvPr/>
          </p:nvGrpSpPr>
          <p:grpSpPr>
            <a:xfrm>
              <a:off x="3735563" y="4365970"/>
              <a:ext cx="316999" cy="317541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67" name="AutoShape 37">
                <a:extLst>
                  <a:ext uri="{FF2B5EF4-FFF2-40B4-BE49-F238E27FC236}">
                    <a16:creationId xmlns:a16="http://schemas.microsoft.com/office/drawing/2014/main" xmlns="" id="{0D2EEAAD-447E-4828-B631-6EA2E4CF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8" name="AutoShape 38">
                <a:extLst>
                  <a:ext uri="{FF2B5EF4-FFF2-40B4-BE49-F238E27FC236}">
                    <a16:creationId xmlns:a16="http://schemas.microsoft.com/office/drawing/2014/main" xmlns="" id="{9FB3E706-23A2-4B7A-BD51-058F7BE09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9" name="AutoShape 39">
                <a:extLst>
                  <a:ext uri="{FF2B5EF4-FFF2-40B4-BE49-F238E27FC236}">
                    <a16:creationId xmlns:a16="http://schemas.microsoft.com/office/drawing/2014/main" xmlns="" id="{5554ABB3-075E-47EB-B682-8282DEBC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0" name="AutoShape 40">
                <a:extLst>
                  <a:ext uri="{FF2B5EF4-FFF2-40B4-BE49-F238E27FC236}">
                    <a16:creationId xmlns:a16="http://schemas.microsoft.com/office/drawing/2014/main" xmlns="" id="{8CBBEB0B-817D-4C12-BF4B-CBC04F90B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1" name="AutoShape 41">
                <a:extLst>
                  <a:ext uri="{FF2B5EF4-FFF2-40B4-BE49-F238E27FC236}">
                    <a16:creationId xmlns:a16="http://schemas.microsoft.com/office/drawing/2014/main" xmlns="" id="{C0FA274C-524F-4564-B861-D29A3F2DF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2" name="AutoShape 42">
                <a:extLst>
                  <a:ext uri="{FF2B5EF4-FFF2-40B4-BE49-F238E27FC236}">
                    <a16:creationId xmlns:a16="http://schemas.microsoft.com/office/drawing/2014/main" xmlns="" id="{0059CCDF-74D0-47E1-814A-D9850BAA4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pic>
        <p:nvPicPr>
          <p:cNvPr id="86" name="Image 85">
            <a:extLst>
              <a:ext uri="{FF2B5EF4-FFF2-40B4-BE49-F238E27FC236}">
                <a16:creationId xmlns:a16="http://schemas.microsoft.com/office/drawing/2014/main" xmlns="" id="{2DC71118-A3CB-4FD3-B540-EF7392F0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xmlns="" id="{CC68A8D9-61BC-4386-999A-E502E0D2B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61322138"/>
              </p:ext>
            </p:extLst>
          </p:nvPr>
        </p:nvGraphicFramePr>
        <p:xfrm>
          <a:off x="2006904" y="1287624"/>
          <a:ext cx="8178192" cy="5386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3978">
                  <a:extLst>
                    <a:ext uri="{9D8B030D-6E8A-4147-A177-3AD203B41FA5}">
                      <a16:colId xmlns:a16="http://schemas.microsoft.com/office/drawing/2014/main" xmlns="" val="1286865396"/>
                    </a:ext>
                  </a:extLst>
                </a:gridCol>
                <a:gridCol w="4064214">
                  <a:extLst>
                    <a:ext uri="{9D8B030D-6E8A-4147-A177-3AD203B41FA5}">
                      <a16:colId xmlns:a16="http://schemas.microsoft.com/office/drawing/2014/main" xmlns="" val="3195921760"/>
                    </a:ext>
                  </a:extLst>
                </a:gridCol>
              </a:tblGrid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Fonctionnalité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Taux de réalisation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3943776048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Authentification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2388299711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Gestion de compte</a:t>
                      </a:r>
                      <a:endParaRPr lang="fr-FR" sz="12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490943272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des annonces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2926176012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Visualisation des annonces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3526506950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Visualisation du profil</a:t>
                      </a:r>
                      <a:endParaRPr lang="fr-FR" sz="12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1002845177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Système de messagerie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2768964626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des favoris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3085356792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des commentaires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2275983383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Visualisation des notifications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1883612528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des utilisateurs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1600517703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Ajout des administrateurs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3979307818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Consultation des statistiques 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1213677860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Diffusion des notifications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2844270543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des catégories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2158953494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des commentaires signalés inappropriés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126814869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Gestion des annonces signalées inappropriés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100%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1242468907"/>
                  </a:ext>
                </a:extLst>
              </a:tr>
              <a:tr h="299235"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Moteur de recherche d'annonce</a:t>
                      </a:r>
                      <a:endParaRPr lang="fr-FR" sz="12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tc>
                  <a:txBody>
                    <a:bodyPr/>
                    <a:lstStyle/>
                    <a:p>
                      <a:pPr marR="70485" algn="l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0%</a:t>
                      </a:r>
                      <a:endParaRPr lang="fr-FR" sz="12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49385" marR="49385" marT="49385" marB="49385"/>
                </a:tc>
                <a:extLst>
                  <a:ext uri="{0D108BD9-81ED-4DB2-BD59-A6C34878D82A}">
                    <a16:rowId xmlns:a16="http://schemas.microsoft.com/office/drawing/2014/main" xmlns="" val="137064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6806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REALISATION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E9233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Travail Réalisé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26</a:t>
            </a:fld>
            <a:endParaRPr lang="en-AU"/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698521" y="2244257"/>
            <a:ext cx="3969569" cy="2617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lear Sans" panose="020B0503030202020304" pitchFamily="34" charset="0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xmlns="" id="{F89643C5-DD53-4207-A937-D174DABF747B}"/>
              </a:ext>
            </a:extLst>
          </p:cNvPr>
          <p:cNvGrpSpPr/>
          <p:nvPr/>
        </p:nvGrpSpPr>
        <p:grpSpPr>
          <a:xfrm>
            <a:off x="11256637" y="292400"/>
            <a:ext cx="578338" cy="578338"/>
            <a:chOff x="3598537" y="4244707"/>
            <a:chExt cx="578338" cy="578338"/>
          </a:xfrm>
        </p:grpSpPr>
        <p:sp>
          <p:nvSpPr>
            <p:cNvPr id="65" name="Rounded Rectangle 57">
              <a:extLst>
                <a:ext uri="{FF2B5EF4-FFF2-40B4-BE49-F238E27FC236}">
                  <a16:creationId xmlns:a16="http://schemas.microsoft.com/office/drawing/2014/main" xmlns="" id="{0C9CF7E3-6444-48D1-A2CC-D4C4F7421803}"/>
                </a:ext>
              </a:extLst>
            </p:cNvPr>
            <p:cNvSpPr/>
            <p:nvPr/>
          </p:nvSpPr>
          <p:spPr bwMode="auto">
            <a:xfrm>
              <a:off x="3598537" y="4244707"/>
              <a:ext cx="578338" cy="578338"/>
            </a:xfrm>
            <a:prstGeom prst="roundRect">
              <a:avLst/>
            </a:prstGeom>
            <a:solidFill>
              <a:srgbClr val="E9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6" name="Group 98">
              <a:extLst>
                <a:ext uri="{FF2B5EF4-FFF2-40B4-BE49-F238E27FC236}">
                  <a16:creationId xmlns:a16="http://schemas.microsoft.com/office/drawing/2014/main" xmlns="" id="{ECC74753-6253-4C0B-A7ED-68395C93BE91}"/>
                </a:ext>
              </a:extLst>
            </p:cNvPr>
            <p:cNvGrpSpPr/>
            <p:nvPr/>
          </p:nvGrpSpPr>
          <p:grpSpPr>
            <a:xfrm>
              <a:off x="3735563" y="4365970"/>
              <a:ext cx="316999" cy="317541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67" name="AutoShape 37">
                <a:extLst>
                  <a:ext uri="{FF2B5EF4-FFF2-40B4-BE49-F238E27FC236}">
                    <a16:creationId xmlns:a16="http://schemas.microsoft.com/office/drawing/2014/main" xmlns="" id="{0D2EEAAD-447E-4828-B631-6EA2E4CF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8" name="AutoShape 38">
                <a:extLst>
                  <a:ext uri="{FF2B5EF4-FFF2-40B4-BE49-F238E27FC236}">
                    <a16:creationId xmlns:a16="http://schemas.microsoft.com/office/drawing/2014/main" xmlns="" id="{9FB3E706-23A2-4B7A-BD51-058F7BE09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9" name="AutoShape 39">
                <a:extLst>
                  <a:ext uri="{FF2B5EF4-FFF2-40B4-BE49-F238E27FC236}">
                    <a16:creationId xmlns:a16="http://schemas.microsoft.com/office/drawing/2014/main" xmlns="" id="{5554ABB3-075E-47EB-B682-8282DEBC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0" name="AutoShape 40">
                <a:extLst>
                  <a:ext uri="{FF2B5EF4-FFF2-40B4-BE49-F238E27FC236}">
                    <a16:creationId xmlns:a16="http://schemas.microsoft.com/office/drawing/2014/main" xmlns="" id="{8CBBEB0B-817D-4C12-BF4B-CBC04F90B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1" name="AutoShape 41">
                <a:extLst>
                  <a:ext uri="{FF2B5EF4-FFF2-40B4-BE49-F238E27FC236}">
                    <a16:creationId xmlns:a16="http://schemas.microsoft.com/office/drawing/2014/main" xmlns="" id="{C0FA274C-524F-4564-B861-D29A3F2DF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2" name="AutoShape 42">
                <a:extLst>
                  <a:ext uri="{FF2B5EF4-FFF2-40B4-BE49-F238E27FC236}">
                    <a16:creationId xmlns:a16="http://schemas.microsoft.com/office/drawing/2014/main" xmlns="" id="{0059CCDF-74D0-47E1-814A-D9850BAA4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pic>
        <p:nvPicPr>
          <p:cNvPr id="86" name="Image 85">
            <a:extLst>
              <a:ext uri="{FF2B5EF4-FFF2-40B4-BE49-F238E27FC236}">
                <a16:creationId xmlns:a16="http://schemas.microsoft.com/office/drawing/2014/main" xmlns="" id="{2DC71118-A3CB-4FD3-B540-EF7392F0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80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REALISATION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E9233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Travail Réalisé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27</a:t>
            </a:fld>
            <a:endParaRPr lang="en-AU"/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698521" y="2244257"/>
            <a:ext cx="3969569" cy="2617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lear Sans" panose="020B0503030202020304" pitchFamily="34" charset="0"/>
            </a:endParaRP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xmlns="" id="{F89643C5-DD53-4207-A937-D174DABF747B}"/>
              </a:ext>
            </a:extLst>
          </p:cNvPr>
          <p:cNvGrpSpPr/>
          <p:nvPr/>
        </p:nvGrpSpPr>
        <p:grpSpPr>
          <a:xfrm>
            <a:off x="11256637" y="292400"/>
            <a:ext cx="578338" cy="578338"/>
            <a:chOff x="3598537" y="4244707"/>
            <a:chExt cx="578338" cy="578338"/>
          </a:xfrm>
        </p:grpSpPr>
        <p:sp>
          <p:nvSpPr>
            <p:cNvPr id="65" name="Rounded Rectangle 57">
              <a:extLst>
                <a:ext uri="{FF2B5EF4-FFF2-40B4-BE49-F238E27FC236}">
                  <a16:creationId xmlns:a16="http://schemas.microsoft.com/office/drawing/2014/main" xmlns="" id="{0C9CF7E3-6444-48D1-A2CC-D4C4F7421803}"/>
                </a:ext>
              </a:extLst>
            </p:cNvPr>
            <p:cNvSpPr/>
            <p:nvPr/>
          </p:nvSpPr>
          <p:spPr bwMode="auto">
            <a:xfrm>
              <a:off x="3598537" y="4244707"/>
              <a:ext cx="578338" cy="578338"/>
            </a:xfrm>
            <a:prstGeom prst="roundRect">
              <a:avLst/>
            </a:prstGeom>
            <a:solidFill>
              <a:srgbClr val="E9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6" name="Group 98">
              <a:extLst>
                <a:ext uri="{FF2B5EF4-FFF2-40B4-BE49-F238E27FC236}">
                  <a16:creationId xmlns:a16="http://schemas.microsoft.com/office/drawing/2014/main" xmlns="" id="{ECC74753-6253-4C0B-A7ED-68395C93BE91}"/>
                </a:ext>
              </a:extLst>
            </p:cNvPr>
            <p:cNvGrpSpPr/>
            <p:nvPr/>
          </p:nvGrpSpPr>
          <p:grpSpPr>
            <a:xfrm>
              <a:off x="3735563" y="4365970"/>
              <a:ext cx="316999" cy="317541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67" name="AutoShape 37">
                <a:extLst>
                  <a:ext uri="{FF2B5EF4-FFF2-40B4-BE49-F238E27FC236}">
                    <a16:creationId xmlns:a16="http://schemas.microsoft.com/office/drawing/2014/main" xmlns="" id="{0D2EEAAD-447E-4828-B631-6EA2E4CF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8" name="AutoShape 38">
                <a:extLst>
                  <a:ext uri="{FF2B5EF4-FFF2-40B4-BE49-F238E27FC236}">
                    <a16:creationId xmlns:a16="http://schemas.microsoft.com/office/drawing/2014/main" xmlns="" id="{9FB3E706-23A2-4B7A-BD51-058F7BE09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9" name="AutoShape 39">
                <a:extLst>
                  <a:ext uri="{FF2B5EF4-FFF2-40B4-BE49-F238E27FC236}">
                    <a16:creationId xmlns:a16="http://schemas.microsoft.com/office/drawing/2014/main" xmlns="" id="{5554ABB3-075E-47EB-B682-8282DEBC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0" name="AutoShape 40">
                <a:extLst>
                  <a:ext uri="{FF2B5EF4-FFF2-40B4-BE49-F238E27FC236}">
                    <a16:creationId xmlns:a16="http://schemas.microsoft.com/office/drawing/2014/main" xmlns="" id="{8CBBEB0B-817D-4C12-BF4B-CBC04F90B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1" name="AutoShape 41">
                <a:extLst>
                  <a:ext uri="{FF2B5EF4-FFF2-40B4-BE49-F238E27FC236}">
                    <a16:creationId xmlns:a16="http://schemas.microsoft.com/office/drawing/2014/main" xmlns="" id="{C0FA274C-524F-4564-B861-D29A3F2DF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2" name="AutoShape 42">
                <a:extLst>
                  <a:ext uri="{FF2B5EF4-FFF2-40B4-BE49-F238E27FC236}">
                    <a16:creationId xmlns:a16="http://schemas.microsoft.com/office/drawing/2014/main" xmlns="" id="{0059CCDF-74D0-47E1-814A-D9850BAA4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pic>
        <p:nvPicPr>
          <p:cNvPr id="86" name="Image 85">
            <a:extLst>
              <a:ext uri="{FF2B5EF4-FFF2-40B4-BE49-F238E27FC236}">
                <a16:creationId xmlns:a16="http://schemas.microsoft.com/office/drawing/2014/main" xmlns="" id="{2DC71118-A3CB-4FD3-B540-EF7392F0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216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flipH="1">
            <a:off x="905582" y="237014"/>
            <a:ext cx="11901990" cy="7173436"/>
            <a:chOff x="-1037518" y="97699"/>
            <a:chExt cx="11901990" cy="7173436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 rot="2058066">
              <a:off x="-1037518" y="97699"/>
              <a:ext cx="4887422" cy="1392238"/>
            </a:xfrm>
            <a:custGeom>
              <a:avLst/>
              <a:gdLst>
                <a:gd name="T0" fmla="*/ 0 w 2618"/>
                <a:gd name="T1" fmla="*/ 877 h 877"/>
                <a:gd name="T2" fmla="*/ 2618 w 2618"/>
                <a:gd name="T3" fmla="*/ 182 h 877"/>
                <a:gd name="T4" fmla="*/ 2376 w 2618"/>
                <a:gd name="T5" fmla="*/ 0 h 877"/>
                <a:gd name="T6" fmla="*/ 0 w 2618"/>
                <a:gd name="T7" fmla="*/ 679 h 877"/>
                <a:gd name="T8" fmla="*/ 0 w 2618"/>
                <a:gd name="T9" fmla="*/ 87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8" h="877">
                  <a:moveTo>
                    <a:pt x="0" y="877"/>
                  </a:moveTo>
                  <a:lnTo>
                    <a:pt x="2618" y="182"/>
                  </a:lnTo>
                  <a:lnTo>
                    <a:pt x="2376" y="0"/>
                  </a:lnTo>
                  <a:lnTo>
                    <a:pt x="0" y="679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2058066">
              <a:off x="5965336" y="5497897"/>
              <a:ext cx="4899136" cy="1773238"/>
            </a:xfrm>
            <a:custGeom>
              <a:avLst/>
              <a:gdLst>
                <a:gd name="T0" fmla="*/ 2539 w 2539"/>
                <a:gd name="T1" fmla="*/ 0 h 1117"/>
                <a:gd name="T2" fmla="*/ 0 w 2539"/>
                <a:gd name="T3" fmla="*/ 904 h 1117"/>
                <a:gd name="T4" fmla="*/ 283 w 2539"/>
                <a:gd name="T5" fmla="*/ 1117 h 1117"/>
                <a:gd name="T6" fmla="*/ 2539 w 2539"/>
                <a:gd name="T7" fmla="*/ 289 h 1117"/>
                <a:gd name="T8" fmla="*/ 2539 w 2539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9" h="1117">
                  <a:moveTo>
                    <a:pt x="2539" y="0"/>
                  </a:moveTo>
                  <a:lnTo>
                    <a:pt x="0" y="904"/>
                  </a:lnTo>
                  <a:lnTo>
                    <a:pt x="283" y="1117"/>
                  </a:lnTo>
                  <a:lnTo>
                    <a:pt x="2539" y="289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 rot="2058066">
              <a:off x="2098102" y="1056067"/>
              <a:ext cx="2139950" cy="2419350"/>
            </a:xfrm>
            <a:custGeom>
              <a:avLst/>
              <a:gdLst>
                <a:gd name="T0" fmla="*/ 1348 w 1348"/>
                <a:gd name="T1" fmla="*/ 229 h 1524"/>
                <a:gd name="T2" fmla="*/ 246 w 1348"/>
                <a:gd name="T3" fmla="*/ 1524 h 1524"/>
                <a:gd name="T4" fmla="*/ 0 w 1348"/>
                <a:gd name="T5" fmla="*/ 1339 h 1524"/>
                <a:gd name="T6" fmla="*/ 1045 w 1348"/>
                <a:gd name="T7" fmla="*/ 0 h 1524"/>
                <a:gd name="T8" fmla="*/ 1348 w 1348"/>
                <a:gd name="T9" fmla="*/ 229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1524">
                  <a:moveTo>
                    <a:pt x="1348" y="229"/>
                  </a:moveTo>
                  <a:lnTo>
                    <a:pt x="246" y="1524"/>
                  </a:lnTo>
                  <a:lnTo>
                    <a:pt x="0" y="1339"/>
                  </a:lnTo>
                  <a:lnTo>
                    <a:pt x="1045" y="0"/>
                  </a:lnTo>
                  <a:lnTo>
                    <a:pt x="1348" y="22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rot="2058066">
              <a:off x="2988405" y="1690062"/>
              <a:ext cx="2681288" cy="2871788"/>
            </a:xfrm>
            <a:custGeom>
              <a:avLst/>
              <a:gdLst>
                <a:gd name="T0" fmla="*/ 1689 w 1689"/>
                <a:gd name="T1" fmla="*/ 339 h 1809"/>
                <a:gd name="T2" fmla="*/ 313 w 1689"/>
                <a:gd name="T3" fmla="*/ 1809 h 1809"/>
                <a:gd name="T4" fmla="*/ 0 w 1689"/>
                <a:gd name="T5" fmla="*/ 1572 h 1809"/>
                <a:gd name="T6" fmla="*/ 1240 w 1689"/>
                <a:gd name="T7" fmla="*/ 0 h 1809"/>
                <a:gd name="T8" fmla="*/ 1689 w 1689"/>
                <a:gd name="T9" fmla="*/ 339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809">
                  <a:moveTo>
                    <a:pt x="1689" y="339"/>
                  </a:moveTo>
                  <a:lnTo>
                    <a:pt x="313" y="1809"/>
                  </a:lnTo>
                  <a:lnTo>
                    <a:pt x="0" y="1572"/>
                  </a:lnTo>
                  <a:lnTo>
                    <a:pt x="1240" y="0"/>
                  </a:lnTo>
                  <a:lnTo>
                    <a:pt x="1689" y="33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 rot="2058066">
              <a:off x="4481818" y="3136043"/>
              <a:ext cx="2066925" cy="2330450"/>
            </a:xfrm>
            <a:custGeom>
              <a:avLst/>
              <a:gdLst>
                <a:gd name="T0" fmla="*/ 0 w 1302"/>
                <a:gd name="T1" fmla="*/ 1290 h 1468"/>
                <a:gd name="T2" fmla="*/ 1109 w 1302"/>
                <a:gd name="T3" fmla="*/ 0 h 1468"/>
                <a:gd name="T4" fmla="*/ 1302 w 1302"/>
                <a:gd name="T5" fmla="*/ 146 h 1468"/>
                <a:gd name="T6" fmla="*/ 234 w 1302"/>
                <a:gd name="T7" fmla="*/ 1468 h 1468"/>
                <a:gd name="T8" fmla="*/ 0 w 1302"/>
                <a:gd name="T9" fmla="*/ 1290 h 1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468">
                  <a:moveTo>
                    <a:pt x="0" y="1290"/>
                  </a:moveTo>
                  <a:lnTo>
                    <a:pt x="1109" y="0"/>
                  </a:lnTo>
                  <a:lnTo>
                    <a:pt x="1302" y="146"/>
                  </a:lnTo>
                  <a:lnTo>
                    <a:pt x="234" y="1468"/>
                  </a:lnTo>
                  <a:lnTo>
                    <a:pt x="0" y="129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 rot="2058066">
              <a:off x="3447943" y="2382248"/>
              <a:ext cx="2563813" cy="2870200"/>
            </a:xfrm>
            <a:custGeom>
              <a:avLst/>
              <a:gdLst>
                <a:gd name="T0" fmla="*/ 0 w 1615"/>
                <a:gd name="T1" fmla="*/ 1470 h 1808"/>
                <a:gd name="T2" fmla="*/ 1378 w 1615"/>
                <a:gd name="T3" fmla="*/ 0 h 1808"/>
                <a:gd name="T4" fmla="*/ 1615 w 1615"/>
                <a:gd name="T5" fmla="*/ 178 h 1808"/>
                <a:gd name="T6" fmla="*/ 449 w 1615"/>
                <a:gd name="T7" fmla="*/ 1808 h 1808"/>
                <a:gd name="T8" fmla="*/ 0 w 1615"/>
                <a:gd name="T9" fmla="*/ 1470 h 1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1808">
                  <a:moveTo>
                    <a:pt x="0" y="1470"/>
                  </a:moveTo>
                  <a:lnTo>
                    <a:pt x="1378" y="0"/>
                  </a:lnTo>
                  <a:lnTo>
                    <a:pt x="1615" y="178"/>
                  </a:lnTo>
                  <a:lnTo>
                    <a:pt x="449" y="1808"/>
                  </a:lnTo>
                  <a:lnTo>
                    <a:pt x="0" y="147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rot="2058066">
              <a:off x="5187375" y="4093638"/>
              <a:ext cx="1628775" cy="1501775"/>
            </a:xfrm>
            <a:custGeom>
              <a:avLst/>
              <a:gdLst>
                <a:gd name="T0" fmla="*/ 0 w 1026"/>
                <a:gd name="T1" fmla="*/ 800 h 946"/>
                <a:gd name="T2" fmla="*/ 745 w 1026"/>
                <a:gd name="T3" fmla="*/ 0 h 946"/>
                <a:gd name="T4" fmla="*/ 1026 w 1026"/>
                <a:gd name="T5" fmla="*/ 210 h 946"/>
                <a:gd name="T6" fmla="*/ 195 w 1026"/>
                <a:gd name="T7" fmla="*/ 946 h 946"/>
                <a:gd name="T8" fmla="*/ 0 w 1026"/>
                <a:gd name="T9" fmla="*/ 80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6" h="946">
                  <a:moveTo>
                    <a:pt x="0" y="800"/>
                  </a:moveTo>
                  <a:lnTo>
                    <a:pt x="745" y="0"/>
                  </a:lnTo>
                  <a:lnTo>
                    <a:pt x="1026" y="210"/>
                  </a:lnTo>
                  <a:lnTo>
                    <a:pt x="195" y="946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58066">
              <a:off x="2098131" y="1048034"/>
              <a:ext cx="1223963" cy="2152650"/>
              <a:chOff x="2889250" y="2705424"/>
              <a:chExt cx="1223963" cy="2152650"/>
            </a:xfrm>
          </p:grpSpPr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2889250" y="2705424"/>
                <a:ext cx="1223963" cy="2152650"/>
              </a:xfrm>
              <a:custGeom>
                <a:avLst/>
                <a:gdLst>
                  <a:gd name="T0" fmla="*/ 771 w 771"/>
                  <a:gd name="T1" fmla="*/ 185 h 1356"/>
                  <a:gd name="T2" fmla="*/ 246 w 771"/>
                  <a:gd name="T3" fmla="*/ 1356 h 1356"/>
                  <a:gd name="T4" fmla="*/ 0 w 771"/>
                  <a:gd name="T5" fmla="*/ 1171 h 1356"/>
                  <a:gd name="T6" fmla="*/ 525 w 771"/>
                  <a:gd name="T7" fmla="*/ 0 h 1356"/>
                  <a:gd name="T8" fmla="*/ 771 w 771"/>
                  <a:gd name="T9" fmla="*/ 185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1356">
                    <a:moveTo>
                      <a:pt x="771" y="185"/>
                    </a:moveTo>
                    <a:lnTo>
                      <a:pt x="246" y="1356"/>
                    </a:lnTo>
                    <a:lnTo>
                      <a:pt x="0" y="1171"/>
                    </a:lnTo>
                    <a:lnTo>
                      <a:pt x="525" y="0"/>
                    </a:lnTo>
                    <a:lnTo>
                      <a:pt x="771" y="1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7619524">
                <a:off x="3403883" y="358014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2058066">
              <a:off x="3021849" y="1365636"/>
              <a:ext cx="1112838" cy="2701925"/>
              <a:chOff x="3995738" y="2430786"/>
              <a:chExt cx="1112838" cy="2701925"/>
            </a:xfrm>
          </p:grpSpPr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3995738" y="2430786"/>
                <a:ext cx="1112838" cy="2701925"/>
              </a:xfrm>
              <a:custGeom>
                <a:avLst/>
                <a:gdLst>
                  <a:gd name="T0" fmla="*/ 701 w 701"/>
                  <a:gd name="T1" fmla="*/ 168 h 1702"/>
                  <a:gd name="T2" fmla="*/ 353 w 701"/>
                  <a:gd name="T3" fmla="*/ 1702 h 1702"/>
                  <a:gd name="T4" fmla="*/ 0 w 701"/>
                  <a:gd name="T5" fmla="*/ 1532 h 1702"/>
                  <a:gd name="T6" fmla="*/ 346 w 701"/>
                  <a:gd name="T7" fmla="*/ 0 h 1702"/>
                  <a:gd name="T8" fmla="*/ 701 w 701"/>
                  <a:gd name="T9" fmla="*/ 168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1" h="1702">
                    <a:moveTo>
                      <a:pt x="701" y="168"/>
                    </a:moveTo>
                    <a:lnTo>
                      <a:pt x="353" y="1702"/>
                    </a:lnTo>
                    <a:lnTo>
                      <a:pt x="0" y="1532"/>
                    </a:lnTo>
                    <a:lnTo>
                      <a:pt x="346" y="0"/>
                    </a:lnTo>
                    <a:lnTo>
                      <a:pt x="701" y="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925572">
                <a:off x="4475031" y="3555037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2058066">
              <a:off x="3593466" y="1880217"/>
              <a:ext cx="1920875" cy="3221038"/>
              <a:chOff x="4833938" y="2260923"/>
              <a:chExt cx="1920875" cy="3221038"/>
            </a:xfrm>
          </p:grpSpPr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4833938" y="2260923"/>
                <a:ext cx="1920875" cy="3221038"/>
              </a:xfrm>
              <a:custGeom>
                <a:avLst/>
                <a:gdLst>
                  <a:gd name="T0" fmla="*/ 0 w 1210"/>
                  <a:gd name="T1" fmla="*/ 1685 h 2029"/>
                  <a:gd name="T2" fmla="*/ 754 w 1210"/>
                  <a:gd name="T3" fmla="*/ 0 h 2029"/>
                  <a:gd name="T4" fmla="*/ 1210 w 1210"/>
                  <a:gd name="T5" fmla="*/ 344 h 2029"/>
                  <a:gd name="T6" fmla="*/ 456 w 1210"/>
                  <a:gd name="T7" fmla="*/ 2029 h 2029"/>
                  <a:gd name="T8" fmla="*/ 0 w 1210"/>
                  <a:gd name="T9" fmla="*/ 1685 h 2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0" h="2029">
                    <a:moveTo>
                      <a:pt x="0" y="1685"/>
                    </a:moveTo>
                    <a:lnTo>
                      <a:pt x="754" y="0"/>
                    </a:lnTo>
                    <a:lnTo>
                      <a:pt x="1210" y="344"/>
                    </a:lnTo>
                    <a:lnTo>
                      <a:pt x="456" y="2029"/>
                    </a:lnTo>
                    <a:lnTo>
                      <a:pt x="0" y="16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7639212">
                <a:off x="5735336" y="3462738"/>
                <a:ext cx="184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rot="2058066">
              <a:off x="4600520" y="2737941"/>
              <a:ext cx="1397000" cy="2560638"/>
              <a:chOff x="6008688" y="2606999"/>
              <a:chExt cx="1397000" cy="2560638"/>
            </a:xfrm>
          </p:grpSpPr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6008688" y="2606999"/>
                <a:ext cx="1397000" cy="2560638"/>
              </a:xfrm>
              <a:custGeom>
                <a:avLst/>
                <a:gdLst>
                  <a:gd name="T0" fmla="*/ 0 w 880"/>
                  <a:gd name="T1" fmla="*/ 1433 h 1613"/>
                  <a:gd name="T2" fmla="*/ 643 w 880"/>
                  <a:gd name="T3" fmla="*/ 0 h 1613"/>
                  <a:gd name="T4" fmla="*/ 880 w 880"/>
                  <a:gd name="T5" fmla="*/ 178 h 1613"/>
                  <a:gd name="T6" fmla="*/ 236 w 880"/>
                  <a:gd name="T7" fmla="*/ 1613 h 1613"/>
                  <a:gd name="T8" fmla="*/ 0 w 880"/>
                  <a:gd name="T9" fmla="*/ 143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1613">
                    <a:moveTo>
                      <a:pt x="0" y="1433"/>
                    </a:moveTo>
                    <a:lnTo>
                      <a:pt x="643" y="0"/>
                    </a:lnTo>
                    <a:lnTo>
                      <a:pt x="880" y="178"/>
                    </a:lnTo>
                    <a:lnTo>
                      <a:pt x="236" y="1613"/>
                    </a:lnTo>
                    <a:lnTo>
                      <a:pt x="0" y="1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7700058">
                <a:off x="6596259" y="3645850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4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2058066">
              <a:off x="5395845" y="3418117"/>
              <a:ext cx="1139825" cy="2090738"/>
              <a:chOff x="6938963" y="2834011"/>
              <a:chExt cx="1139825" cy="2090738"/>
            </a:xfrm>
          </p:grpSpPr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6938963" y="2834011"/>
                <a:ext cx="1139825" cy="2090738"/>
              </a:xfrm>
              <a:custGeom>
                <a:avLst/>
                <a:gdLst>
                  <a:gd name="T0" fmla="*/ 0 w 718"/>
                  <a:gd name="T1" fmla="*/ 1171 h 1317"/>
                  <a:gd name="T2" fmla="*/ 525 w 718"/>
                  <a:gd name="T3" fmla="*/ 0 h 1317"/>
                  <a:gd name="T4" fmla="*/ 718 w 718"/>
                  <a:gd name="T5" fmla="*/ 146 h 1317"/>
                  <a:gd name="T6" fmla="*/ 192 w 718"/>
                  <a:gd name="T7" fmla="*/ 1317 h 1317"/>
                  <a:gd name="T8" fmla="*/ 0 w 718"/>
                  <a:gd name="T9" fmla="*/ 1171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1317">
                    <a:moveTo>
                      <a:pt x="0" y="1171"/>
                    </a:moveTo>
                    <a:lnTo>
                      <a:pt x="525" y="0"/>
                    </a:lnTo>
                    <a:lnTo>
                      <a:pt x="718" y="146"/>
                    </a:lnTo>
                    <a:lnTo>
                      <a:pt x="192" y="1317"/>
                    </a:lnTo>
                    <a:lnTo>
                      <a:pt x="0" y="117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7700058">
                <a:off x="7410699" y="365527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2058066">
              <a:off x="6246761" y="4445556"/>
              <a:ext cx="527050" cy="1549400"/>
              <a:chOff x="8121650" y="3422974"/>
              <a:chExt cx="527050" cy="1549400"/>
            </a:xfrm>
          </p:grpSpPr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8121650" y="3422974"/>
                <a:ext cx="527050" cy="1549400"/>
              </a:xfrm>
              <a:custGeom>
                <a:avLst/>
                <a:gdLst>
                  <a:gd name="T0" fmla="*/ 49 w 332"/>
                  <a:gd name="T1" fmla="*/ 763 h 976"/>
                  <a:gd name="T2" fmla="*/ 0 w 332"/>
                  <a:gd name="T3" fmla="*/ 0 h 976"/>
                  <a:gd name="T4" fmla="*/ 283 w 332"/>
                  <a:gd name="T5" fmla="*/ 212 h 976"/>
                  <a:gd name="T6" fmla="*/ 332 w 332"/>
                  <a:gd name="T7" fmla="*/ 976 h 976"/>
                  <a:gd name="T8" fmla="*/ 49 w 332"/>
                  <a:gd name="T9" fmla="*/ 763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976">
                    <a:moveTo>
                      <a:pt x="49" y="763"/>
                    </a:moveTo>
                    <a:lnTo>
                      <a:pt x="0" y="0"/>
                    </a:lnTo>
                    <a:lnTo>
                      <a:pt x="283" y="212"/>
                    </a:lnTo>
                    <a:lnTo>
                      <a:pt x="332" y="976"/>
                    </a:lnTo>
                    <a:lnTo>
                      <a:pt x="49" y="76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5980418">
                <a:off x="8261892" y="3981395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54" name="TextBox 5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56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7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61" name="Title 4"/>
          <p:cNvSpPr>
            <a:spLocks noGrp="1"/>
          </p:cNvSpPr>
          <p:nvPr>
            <p:ph type="title"/>
          </p:nvPr>
        </p:nvSpPr>
        <p:spPr>
          <a:xfrm>
            <a:off x="479425" y="2549236"/>
            <a:ext cx="4605193" cy="168332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44546A"/>
                </a:solidFill>
              </a:rPr>
              <a:t>Amélioration</a:t>
            </a:r>
            <a:br>
              <a:rPr lang="fr-FR" dirty="0">
                <a:solidFill>
                  <a:srgbClr val="44546A"/>
                </a:solidFill>
              </a:rPr>
            </a:br>
            <a:r>
              <a:rPr lang="id-ID" dirty="0">
                <a:solidFill>
                  <a:srgbClr val="44546A"/>
                </a:solidFill>
              </a:rPr>
              <a:t/>
            </a:r>
            <a:br>
              <a:rPr lang="id-ID" dirty="0">
                <a:solidFill>
                  <a:srgbClr val="44546A"/>
                </a:solidFill>
              </a:rPr>
            </a:br>
            <a:endParaRPr lang="en-AU" dirty="0">
              <a:solidFill>
                <a:srgbClr val="44546A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28</a:t>
            </a:fld>
            <a:endParaRPr lang="en-AU" dirty="0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E39319EA-A2C4-4638-8C25-6736C6B8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170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Optimisation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44546A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Intégration du TALN dans la gestion d’entraide</a:t>
            </a:r>
            <a:endParaRPr lang="fr-FR" sz="2000" b="1" dirty="0">
              <a:solidFill>
                <a:srgbClr val="44546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A525D4DC-6B92-49F5-A97F-3FDCBFDC77E1}"/>
              </a:ext>
            </a:extLst>
          </p:cNvPr>
          <p:cNvGrpSpPr/>
          <p:nvPr/>
        </p:nvGrpSpPr>
        <p:grpSpPr>
          <a:xfrm>
            <a:off x="11134237" y="300111"/>
            <a:ext cx="578338" cy="578338"/>
            <a:chOff x="3598537" y="4905810"/>
            <a:chExt cx="578338" cy="578338"/>
          </a:xfrm>
        </p:grpSpPr>
        <p:sp>
          <p:nvSpPr>
            <p:cNvPr id="13" name="Rounded Rectangle 57">
              <a:extLst>
                <a:ext uri="{FF2B5EF4-FFF2-40B4-BE49-F238E27FC236}">
                  <a16:creationId xmlns:a16="http://schemas.microsoft.com/office/drawing/2014/main" xmlns="" id="{9393856F-292A-47FD-AAA8-D68DF58D4909}"/>
                </a:ext>
              </a:extLst>
            </p:cNvPr>
            <p:cNvSpPr/>
            <p:nvPr/>
          </p:nvSpPr>
          <p:spPr bwMode="auto">
            <a:xfrm>
              <a:off x="3598537" y="4905810"/>
              <a:ext cx="578338" cy="578338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Freeform 143">
              <a:extLst>
                <a:ext uri="{FF2B5EF4-FFF2-40B4-BE49-F238E27FC236}">
                  <a16:creationId xmlns:a16="http://schemas.microsoft.com/office/drawing/2014/main" xmlns="" id="{FF7C3534-E9D8-4E31-9D78-40AB2AF6D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9749" y="5049568"/>
              <a:ext cx="315914" cy="315914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xmlns="" id="{17ACABC2-0AA3-40EC-8534-DA54A068F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414" y="5138190"/>
              <a:ext cx="137626" cy="138669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6" name="Freeform 145">
              <a:extLst>
                <a:ext uri="{FF2B5EF4-FFF2-40B4-BE49-F238E27FC236}">
                  <a16:creationId xmlns:a16="http://schemas.microsoft.com/office/drawing/2014/main" xmlns="" id="{F30F0A48-8CB7-4977-8B16-AB37EDA6E2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608" y="5167384"/>
              <a:ext cx="79239" cy="79239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F9C03957-0912-4F9C-9208-FE77679B2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2226" y="2001532"/>
            <a:ext cx="6203223" cy="4128680"/>
          </a:xfrm>
          <a:prstGeom prst="rect">
            <a:avLst/>
          </a:prstGeom>
        </p:spPr>
      </p:pic>
      <p:sp>
        <p:nvSpPr>
          <p:cNvPr id="7" name="Légende : flèche vers la droite 6">
            <a:extLst>
              <a:ext uri="{FF2B5EF4-FFF2-40B4-BE49-F238E27FC236}">
                <a16:creationId xmlns:a16="http://schemas.microsoft.com/office/drawing/2014/main" xmlns="" id="{C3F52219-16A2-468B-9805-7EB916265E97}"/>
              </a:ext>
            </a:extLst>
          </p:cNvPr>
          <p:cNvSpPr/>
          <p:nvPr/>
        </p:nvSpPr>
        <p:spPr>
          <a:xfrm>
            <a:off x="2023333" y="3004515"/>
            <a:ext cx="2541037" cy="2122714"/>
          </a:xfrm>
          <a:prstGeom prst="rightArrowCallout">
            <a:avLst>
              <a:gd name="adj1" fmla="val 6862"/>
              <a:gd name="adj2" fmla="val 6056"/>
              <a:gd name="adj3" fmla="val 25000"/>
              <a:gd name="adj4" fmla="val 6497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Demande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d’aide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6865BBC2-DBD8-41C1-9AF1-DD0D362CC6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284" t="-3757" r="33053" b="3757"/>
          <a:stretch/>
        </p:blipFill>
        <p:spPr>
          <a:xfrm>
            <a:off x="204957" y="2331637"/>
            <a:ext cx="1504949" cy="29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65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INTRODUCTION</a:t>
            </a:r>
            <a:endParaRPr lang="en-AU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383557" y="6484327"/>
            <a:ext cx="2743200" cy="365125"/>
          </a:xfrm>
        </p:spPr>
        <p:txBody>
          <a:bodyPr/>
          <a:lstStyle/>
          <a:p>
            <a:fld id="{B2368EEF-F8D6-448A-9AF0-691E77075A3E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70AD4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Contexte et motivation</a:t>
            </a:r>
            <a:endParaRPr lang="id-ID" sz="2000" b="1" dirty="0">
              <a:solidFill>
                <a:srgbClr val="70AD4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11423406" y="190643"/>
            <a:ext cx="578338" cy="578338"/>
            <a:chOff x="3598537" y="1635063"/>
            <a:chExt cx="578338" cy="578338"/>
          </a:xfrm>
        </p:grpSpPr>
        <p:sp>
          <p:nvSpPr>
            <p:cNvPr id="21" name="Rounded Rectangle 55"/>
            <p:cNvSpPr/>
            <p:nvPr/>
          </p:nvSpPr>
          <p:spPr bwMode="auto">
            <a:xfrm>
              <a:off x="3598537" y="1635063"/>
              <a:ext cx="578338" cy="578338"/>
            </a:xfrm>
            <a:prstGeom prst="round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70AD47"/>
                </a:solidFill>
              </a:endParaRPr>
            </a:p>
          </p:txBody>
        </p:sp>
        <p:grpSp>
          <p:nvGrpSpPr>
            <p:cNvPr id="22" name="Group 74"/>
            <p:cNvGrpSpPr/>
            <p:nvPr/>
          </p:nvGrpSpPr>
          <p:grpSpPr bwMode="auto">
            <a:xfrm>
              <a:off x="3787759" y="1789650"/>
              <a:ext cx="204019" cy="237827"/>
              <a:chOff x="7548563" y="2860676"/>
              <a:chExt cx="277813" cy="323850"/>
            </a:xfrm>
            <a:solidFill>
              <a:schemeClr val="bg1"/>
            </a:solidFill>
          </p:grpSpPr>
          <p:sp>
            <p:nvSpPr>
              <p:cNvPr id="23" name="Freeform 65"/>
              <p:cNvSpPr>
                <a:spLocks/>
              </p:cNvSpPr>
              <p:nvPr/>
            </p:nvSpPr>
            <p:spPr bwMode="auto">
              <a:xfrm>
                <a:off x="7585076" y="2946401"/>
                <a:ext cx="200025" cy="125413"/>
              </a:xfrm>
              <a:custGeom>
                <a:avLst/>
                <a:gdLst>
                  <a:gd name="T0" fmla="*/ 48 w 53"/>
                  <a:gd name="T1" fmla="*/ 2 h 33"/>
                  <a:gd name="T2" fmla="*/ 32 w 53"/>
                  <a:gd name="T3" fmla="*/ 17 h 33"/>
                  <a:gd name="T4" fmla="*/ 23 w 53"/>
                  <a:gd name="T5" fmla="*/ 8 h 33"/>
                  <a:gd name="T6" fmla="*/ 3 w 53"/>
                  <a:gd name="T7" fmla="*/ 28 h 33"/>
                  <a:gd name="T8" fmla="*/ 6 w 53"/>
                  <a:gd name="T9" fmla="*/ 31 h 33"/>
                  <a:gd name="T10" fmla="*/ 23 w 53"/>
                  <a:gd name="T11" fmla="*/ 15 h 33"/>
                  <a:gd name="T12" fmla="*/ 32 w 53"/>
                  <a:gd name="T13" fmla="*/ 24 h 33"/>
                  <a:gd name="T14" fmla="*/ 51 w 53"/>
                  <a:gd name="T15" fmla="*/ 6 h 33"/>
                  <a:gd name="T16" fmla="*/ 48 w 53"/>
                  <a:gd name="T1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3">
                    <a:moveTo>
                      <a:pt x="48" y="2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23" y="8"/>
                      <a:pt x="23" y="8"/>
                    </a:cubicBezTo>
                    <a:cubicBezTo>
                      <a:pt x="15" y="15"/>
                      <a:pt x="10" y="20"/>
                      <a:pt x="3" y="28"/>
                    </a:cubicBezTo>
                    <a:cubicBezTo>
                      <a:pt x="0" y="30"/>
                      <a:pt x="4" y="33"/>
                      <a:pt x="6" y="31"/>
                    </a:cubicBezTo>
                    <a:cubicBezTo>
                      <a:pt x="13" y="25"/>
                      <a:pt x="16" y="21"/>
                      <a:pt x="23" y="1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40" y="17"/>
                      <a:pt x="43" y="13"/>
                      <a:pt x="51" y="6"/>
                    </a:cubicBezTo>
                    <a:cubicBezTo>
                      <a:pt x="53" y="3"/>
                      <a:pt x="50" y="0"/>
                      <a:pt x="4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24" name="Freeform 66"/>
              <p:cNvSpPr>
                <a:spLocks/>
              </p:cNvSpPr>
              <p:nvPr/>
            </p:nvSpPr>
            <p:spPr bwMode="auto">
              <a:xfrm>
                <a:off x="7600951" y="3124201"/>
                <a:ext cx="71438" cy="60325"/>
              </a:xfrm>
              <a:custGeom>
                <a:avLst/>
                <a:gdLst>
                  <a:gd name="T0" fmla="*/ 2 w 19"/>
                  <a:gd name="T1" fmla="*/ 10 h 16"/>
                  <a:gd name="T2" fmla="*/ 5 w 19"/>
                  <a:gd name="T3" fmla="*/ 14 h 16"/>
                  <a:gd name="T4" fmla="*/ 19 w 19"/>
                  <a:gd name="T5" fmla="*/ 0 h 16"/>
                  <a:gd name="T6" fmla="*/ 12 w 19"/>
                  <a:gd name="T7" fmla="*/ 0 h 16"/>
                  <a:gd name="T8" fmla="*/ 2 w 19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10"/>
                    </a:moveTo>
                    <a:cubicBezTo>
                      <a:pt x="0" y="13"/>
                      <a:pt x="3" y="16"/>
                      <a:pt x="5" y="1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25" name="Freeform 67"/>
              <p:cNvSpPr>
                <a:spLocks/>
              </p:cNvSpPr>
              <p:nvPr/>
            </p:nvSpPr>
            <p:spPr bwMode="auto">
              <a:xfrm>
                <a:off x="7702551" y="3124201"/>
                <a:ext cx="71438" cy="60325"/>
              </a:xfrm>
              <a:custGeom>
                <a:avLst/>
                <a:gdLst>
                  <a:gd name="T0" fmla="*/ 6 w 19"/>
                  <a:gd name="T1" fmla="*/ 0 h 16"/>
                  <a:gd name="T2" fmla="*/ 0 w 19"/>
                  <a:gd name="T3" fmla="*/ 0 h 16"/>
                  <a:gd name="T4" fmla="*/ 13 w 19"/>
                  <a:gd name="T5" fmla="*/ 14 h 16"/>
                  <a:gd name="T6" fmla="*/ 17 w 19"/>
                  <a:gd name="T7" fmla="*/ 10 h 16"/>
                  <a:gd name="T8" fmla="*/ 6 w 19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6"/>
                      <a:pt x="19" y="13"/>
                      <a:pt x="17" y="1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26" name="Freeform 68"/>
              <p:cNvSpPr>
                <a:spLocks/>
              </p:cNvSpPr>
              <p:nvPr/>
            </p:nvSpPr>
            <p:spPr bwMode="auto">
              <a:xfrm>
                <a:off x="7675563" y="3124201"/>
                <a:ext cx="19050" cy="55563"/>
              </a:xfrm>
              <a:custGeom>
                <a:avLst/>
                <a:gdLst>
                  <a:gd name="T0" fmla="*/ 0 w 5"/>
                  <a:gd name="T1" fmla="*/ 12 h 15"/>
                  <a:gd name="T2" fmla="*/ 5 w 5"/>
                  <a:gd name="T3" fmla="*/ 12 h 15"/>
                  <a:gd name="T4" fmla="*/ 5 w 5"/>
                  <a:gd name="T5" fmla="*/ 0 h 15"/>
                  <a:gd name="T6" fmla="*/ 0 w 5"/>
                  <a:gd name="T7" fmla="*/ 0 h 15"/>
                  <a:gd name="T8" fmla="*/ 0 w 5"/>
                  <a:gd name="T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0" y="12"/>
                    </a:moveTo>
                    <a:cubicBezTo>
                      <a:pt x="0" y="15"/>
                      <a:pt x="5" y="15"/>
                      <a:pt x="5" y="1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27" name="Freeform 69"/>
              <p:cNvSpPr>
                <a:spLocks/>
              </p:cNvSpPr>
              <p:nvPr/>
            </p:nvSpPr>
            <p:spPr bwMode="auto">
              <a:xfrm>
                <a:off x="7675563" y="2860676"/>
                <a:ext cx="19050" cy="30163"/>
              </a:xfrm>
              <a:custGeom>
                <a:avLst/>
                <a:gdLst>
                  <a:gd name="T0" fmla="*/ 5 w 5"/>
                  <a:gd name="T1" fmla="*/ 3 h 8"/>
                  <a:gd name="T2" fmla="*/ 0 w 5"/>
                  <a:gd name="T3" fmla="*/ 3 h 8"/>
                  <a:gd name="T4" fmla="*/ 0 w 5"/>
                  <a:gd name="T5" fmla="*/ 8 h 8"/>
                  <a:gd name="T6" fmla="*/ 5 w 5"/>
                  <a:gd name="T7" fmla="*/ 8 h 8"/>
                  <a:gd name="T8" fmla="*/ 5 w 5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3"/>
                    </a:moveTo>
                    <a:cubicBezTo>
                      <a:pt x="5" y="0"/>
                      <a:pt x="0" y="0"/>
                      <a:pt x="0" y="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70AD47"/>
                  </a:solidFill>
                  <a:latin typeface="+mn-lt"/>
                </a:endParaRPr>
              </a:p>
            </p:txBody>
          </p:sp>
          <p:sp>
            <p:nvSpPr>
              <p:cNvPr id="28" name="Freeform 70"/>
              <p:cNvSpPr>
                <a:spLocks noEditPoints="1"/>
              </p:cNvSpPr>
              <p:nvPr/>
            </p:nvSpPr>
            <p:spPr bwMode="auto">
              <a:xfrm>
                <a:off x="7548563" y="2898776"/>
                <a:ext cx="277813" cy="217488"/>
              </a:xfrm>
              <a:custGeom>
                <a:avLst/>
                <a:gdLst>
                  <a:gd name="T0" fmla="*/ 68 w 74"/>
                  <a:gd name="T1" fmla="*/ 0 h 58"/>
                  <a:gd name="T2" fmla="*/ 5 w 74"/>
                  <a:gd name="T3" fmla="*/ 0 h 58"/>
                  <a:gd name="T4" fmla="*/ 0 w 74"/>
                  <a:gd name="T5" fmla="*/ 5 h 58"/>
                  <a:gd name="T6" fmla="*/ 0 w 74"/>
                  <a:gd name="T7" fmla="*/ 52 h 58"/>
                  <a:gd name="T8" fmla="*/ 5 w 74"/>
                  <a:gd name="T9" fmla="*/ 58 h 58"/>
                  <a:gd name="T10" fmla="*/ 68 w 74"/>
                  <a:gd name="T11" fmla="*/ 58 h 58"/>
                  <a:gd name="T12" fmla="*/ 74 w 74"/>
                  <a:gd name="T13" fmla="*/ 52 h 58"/>
                  <a:gd name="T14" fmla="*/ 74 w 74"/>
                  <a:gd name="T15" fmla="*/ 5 h 58"/>
                  <a:gd name="T16" fmla="*/ 68 w 74"/>
                  <a:gd name="T17" fmla="*/ 0 h 58"/>
                  <a:gd name="T18" fmla="*/ 66 w 74"/>
                  <a:gd name="T19" fmla="*/ 50 h 58"/>
                  <a:gd name="T20" fmla="*/ 66 w 74"/>
                  <a:gd name="T21" fmla="*/ 50 h 58"/>
                  <a:gd name="T22" fmla="*/ 8 w 74"/>
                  <a:gd name="T23" fmla="*/ 50 h 58"/>
                  <a:gd name="T24" fmla="*/ 7 w 74"/>
                  <a:gd name="T25" fmla="*/ 50 h 58"/>
                  <a:gd name="T26" fmla="*/ 7 w 74"/>
                  <a:gd name="T27" fmla="*/ 8 h 58"/>
                  <a:gd name="T28" fmla="*/ 8 w 74"/>
                  <a:gd name="T29" fmla="*/ 7 h 58"/>
                  <a:gd name="T30" fmla="*/ 66 w 74"/>
                  <a:gd name="T31" fmla="*/ 7 h 58"/>
                  <a:gd name="T32" fmla="*/ 66 w 74"/>
                  <a:gd name="T33" fmla="*/ 8 h 58"/>
                  <a:gd name="T34" fmla="*/ 66 w 74"/>
                  <a:gd name="T35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4" h="58">
                    <a:moveTo>
                      <a:pt x="6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2" y="58"/>
                      <a:pt x="5" y="58"/>
                    </a:cubicBezTo>
                    <a:cubicBezTo>
                      <a:pt x="26" y="58"/>
                      <a:pt x="47" y="58"/>
                      <a:pt x="68" y="58"/>
                    </a:cubicBezTo>
                    <a:cubicBezTo>
                      <a:pt x="71" y="58"/>
                      <a:pt x="74" y="55"/>
                      <a:pt x="74" y="52"/>
                    </a:cubicBezTo>
                    <a:cubicBezTo>
                      <a:pt x="74" y="31"/>
                      <a:pt x="74" y="26"/>
                      <a:pt x="74" y="5"/>
                    </a:cubicBezTo>
                    <a:cubicBezTo>
                      <a:pt x="74" y="2"/>
                      <a:pt x="71" y="0"/>
                      <a:pt x="68" y="0"/>
                    </a:cubicBezTo>
                    <a:close/>
                    <a:moveTo>
                      <a:pt x="66" y="50"/>
                    </a:moveTo>
                    <a:cubicBezTo>
                      <a:pt x="66" y="50"/>
                      <a:pt x="66" y="50"/>
                      <a:pt x="66" y="50"/>
                    </a:cubicBezTo>
                    <a:cubicBezTo>
                      <a:pt x="46" y="50"/>
                      <a:pt x="27" y="50"/>
                      <a:pt x="8" y="50"/>
                    </a:cubicBezTo>
                    <a:cubicBezTo>
                      <a:pt x="8" y="50"/>
                      <a:pt x="7" y="50"/>
                      <a:pt x="7" y="5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7"/>
                      <a:pt x="8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6" y="27"/>
                      <a:pt x="66" y="30"/>
                      <a:pt x="6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70AD47"/>
                  </a:solidFill>
                  <a:latin typeface="+mn-lt"/>
                </a:endParaRPr>
              </a:p>
            </p:txBody>
          </p:sp>
        </p:grpSp>
      </p:grpSp>
      <p:sp>
        <p:nvSpPr>
          <p:cNvPr id="14" name="CustomShape 14">
            <a:extLst>
              <a:ext uri="{FF2B5EF4-FFF2-40B4-BE49-F238E27FC236}">
                <a16:creationId xmlns:a16="http://schemas.microsoft.com/office/drawing/2014/main" xmlns="" id="{D213B51A-58E9-4B81-8D40-8CF6CD34C537}"/>
              </a:ext>
            </a:extLst>
          </p:cNvPr>
          <p:cNvSpPr/>
          <p:nvPr/>
        </p:nvSpPr>
        <p:spPr>
          <a:xfrm rot="21502200">
            <a:off x="4306927" y="2226039"/>
            <a:ext cx="1111320" cy="48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xmlns="" id="{34C460D7-4B2E-4582-94B5-6A9497E0AA00}"/>
              </a:ext>
            </a:extLst>
          </p:cNvPr>
          <p:cNvSpPr/>
          <p:nvPr/>
        </p:nvSpPr>
        <p:spPr>
          <a:xfrm rot="18978600">
            <a:off x="9391861" y="1366923"/>
            <a:ext cx="947880" cy="25822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0AD47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309434C3-9AC7-4FE3-8D21-E3CBF3B2CF0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322023" y="862301"/>
            <a:ext cx="2834640" cy="3160440"/>
          </a:xfrm>
          <a:prstGeom prst="rect">
            <a:avLst/>
          </a:prstGeom>
          <a:ln>
            <a:noFill/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20538F6A-CB49-4DC4-AB3D-751A43572C3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926440" y="3200400"/>
            <a:ext cx="7314840" cy="5486400"/>
          </a:xfrm>
          <a:prstGeom prst="rect">
            <a:avLst/>
          </a:prstGeom>
          <a:ln>
            <a:noFill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7DCBE2FF-7A89-48FC-A3EE-BF337735BBBF}"/>
              </a:ext>
            </a:extLst>
          </p:cNvPr>
          <p:cNvPicPr/>
          <p:nvPr/>
        </p:nvPicPr>
        <p:blipFill>
          <a:blip r:embed="rId5" cstate="print"/>
          <a:stretch/>
        </p:blipFill>
        <p:spPr>
          <a:xfrm rot="4800">
            <a:off x="7688355" y="3588316"/>
            <a:ext cx="2560320" cy="2560320"/>
          </a:xfrm>
          <a:prstGeom prst="rect">
            <a:avLst/>
          </a:prstGeom>
          <a:ln>
            <a:noFill/>
          </a:ln>
        </p:spPr>
      </p:pic>
      <p:sp>
        <p:nvSpPr>
          <p:cNvPr id="29" name="CustomShape 17">
            <a:extLst>
              <a:ext uri="{FF2B5EF4-FFF2-40B4-BE49-F238E27FC236}">
                <a16:creationId xmlns:a16="http://schemas.microsoft.com/office/drawing/2014/main" xmlns="" id="{BA36BC4E-2F15-476E-B1EA-BB8F71FE1530}"/>
              </a:ext>
            </a:extLst>
          </p:cNvPr>
          <p:cNvSpPr/>
          <p:nvPr/>
        </p:nvSpPr>
        <p:spPr>
          <a:xfrm rot="10785600">
            <a:off x="2740320" y="5272920"/>
            <a:ext cx="1460160" cy="469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sp>
        <p:nvSpPr>
          <p:cNvPr id="30" name="CustomShape 16">
            <a:extLst>
              <a:ext uri="{FF2B5EF4-FFF2-40B4-BE49-F238E27FC236}">
                <a16:creationId xmlns:a16="http://schemas.microsoft.com/office/drawing/2014/main" xmlns="" id="{CE8619D0-2E24-4EBF-81C3-40FB30A6743B}"/>
              </a:ext>
            </a:extLst>
          </p:cNvPr>
          <p:cNvSpPr/>
          <p:nvPr/>
        </p:nvSpPr>
        <p:spPr>
          <a:xfrm rot="9844200">
            <a:off x="6162480" y="5008320"/>
            <a:ext cx="1460160" cy="469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9D01393E-C374-4D57-998C-F1979E2AC3A0}"/>
              </a:ext>
            </a:extLst>
          </p:cNvPr>
          <p:cNvPicPr/>
          <p:nvPr/>
        </p:nvPicPr>
        <p:blipFill>
          <a:blip r:embed="rId6"/>
          <a:stretch/>
        </p:blipFill>
        <p:spPr>
          <a:xfrm rot="21587400">
            <a:off x="5294707" y="1298138"/>
            <a:ext cx="3195705" cy="2001204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C8C09C0F-8534-4020-B029-7D9AD206C8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4706" y="4794130"/>
            <a:ext cx="1457127" cy="120156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B52E68BA-269D-4D40-AB46-D922557399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944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Optimisation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44546A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Système de recherche d’informations</a:t>
            </a:r>
            <a:endParaRPr lang="fr-FR" sz="2000" b="1" dirty="0">
              <a:solidFill>
                <a:srgbClr val="44546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30</a:t>
            </a:fld>
            <a:endParaRPr lang="en-AU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xmlns="" id="{2BB3C1B3-37F7-4FE1-9DF4-51AAD0212BEC}"/>
              </a:ext>
            </a:extLst>
          </p:cNvPr>
          <p:cNvGrpSpPr/>
          <p:nvPr/>
        </p:nvGrpSpPr>
        <p:grpSpPr>
          <a:xfrm>
            <a:off x="11134237" y="279920"/>
            <a:ext cx="578338" cy="578338"/>
            <a:chOff x="3598537" y="4905810"/>
            <a:chExt cx="578338" cy="578338"/>
          </a:xfrm>
        </p:grpSpPr>
        <p:sp>
          <p:nvSpPr>
            <p:cNvPr id="18" name="Rounded Rectangle 57">
              <a:extLst>
                <a:ext uri="{FF2B5EF4-FFF2-40B4-BE49-F238E27FC236}">
                  <a16:creationId xmlns:a16="http://schemas.microsoft.com/office/drawing/2014/main" xmlns="" id="{BC2A2430-8D68-48E1-AC4E-C3862FE017F2}"/>
                </a:ext>
              </a:extLst>
            </p:cNvPr>
            <p:cNvSpPr/>
            <p:nvPr/>
          </p:nvSpPr>
          <p:spPr bwMode="auto">
            <a:xfrm>
              <a:off x="3598537" y="4905810"/>
              <a:ext cx="578338" cy="578338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Freeform 143">
              <a:extLst>
                <a:ext uri="{FF2B5EF4-FFF2-40B4-BE49-F238E27FC236}">
                  <a16:creationId xmlns:a16="http://schemas.microsoft.com/office/drawing/2014/main" xmlns="" id="{91143B2F-E28C-4ACB-BB40-5F360B897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9749" y="5049568"/>
              <a:ext cx="315914" cy="315914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0" name="Freeform 144">
              <a:extLst>
                <a:ext uri="{FF2B5EF4-FFF2-40B4-BE49-F238E27FC236}">
                  <a16:creationId xmlns:a16="http://schemas.microsoft.com/office/drawing/2014/main" xmlns="" id="{C1E98552-DFBE-4992-86B5-46791BC586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414" y="5138190"/>
              <a:ext cx="137626" cy="138669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2" name="Freeform 145">
              <a:extLst>
                <a:ext uri="{FF2B5EF4-FFF2-40B4-BE49-F238E27FC236}">
                  <a16:creationId xmlns:a16="http://schemas.microsoft.com/office/drawing/2014/main" xmlns="" id="{F9348E5F-AC0B-446F-A47F-494A0F770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608" y="5167384"/>
              <a:ext cx="79239" cy="79239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4ADF34AC-510B-448E-B74C-176592DF8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8612" y="1425594"/>
            <a:ext cx="6234775" cy="48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686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Optimisation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44546A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Système de recherche d’informations</a:t>
            </a:r>
            <a:endParaRPr lang="fr-FR" sz="2000" b="1" dirty="0">
              <a:solidFill>
                <a:srgbClr val="44546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31</a:t>
            </a:fld>
            <a:endParaRPr lang="en-AU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AAD4A5D5-67FB-456E-A62E-12AE6214F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4400" y="1306890"/>
            <a:ext cx="7823200" cy="7370788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xmlns="" id="{2BB3C1B3-37F7-4FE1-9DF4-51AAD0212BEC}"/>
              </a:ext>
            </a:extLst>
          </p:cNvPr>
          <p:cNvGrpSpPr/>
          <p:nvPr/>
        </p:nvGrpSpPr>
        <p:grpSpPr>
          <a:xfrm>
            <a:off x="11134237" y="279920"/>
            <a:ext cx="578338" cy="578338"/>
            <a:chOff x="3598537" y="4905810"/>
            <a:chExt cx="578338" cy="578338"/>
          </a:xfrm>
        </p:grpSpPr>
        <p:sp>
          <p:nvSpPr>
            <p:cNvPr id="18" name="Rounded Rectangle 57">
              <a:extLst>
                <a:ext uri="{FF2B5EF4-FFF2-40B4-BE49-F238E27FC236}">
                  <a16:creationId xmlns:a16="http://schemas.microsoft.com/office/drawing/2014/main" xmlns="" id="{BC2A2430-8D68-48E1-AC4E-C3862FE017F2}"/>
                </a:ext>
              </a:extLst>
            </p:cNvPr>
            <p:cNvSpPr/>
            <p:nvPr/>
          </p:nvSpPr>
          <p:spPr bwMode="auto">
            <a:xfrm>
              <a:off x="3598537" y="4905810"/>
              <a:ext cx="578338" cy="578338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Freeform 143">
              <a:extLst>
                <a:ext uri="{FF2B5EF4-FFF2-40B4-BE49-F238E27FC236}">
                  <a16:creationId xmlns:a16="http://schemas.microsoft.com/office/drawing/2014/main" xmlns="" id="{91143B2F-E28C-4ACB-BB40-5F360B897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9749" y="5049568"/>
              <a:ext cx="315914" cy="315914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0" name="Freeform 144">
              <a:extLst>
                <a:ext uri="{FF2B5EF4-FFF2-40B4-BE49-F238E27FC236}">
                  <a16:creationId xmlns:a16="http://schemas.microsoft.com/office/drawing/2014/main" xmlns="" id="{C1E98552-DFBE-4992-86B5-46791BC586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414" y="5138190"/>
              <a:ext cx="137626" cy="138669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2" name="Freeform 145">
              <a:extLst>
                <a:ext uri="{FF2B5EF4-FFF2-40B4-BE49-F238E27FC236}">
                  <a16:creationId xmlns:a16="http://schemas.microsoft.com/office/drawing/2014/main" xmlns="" id="{F9348E5F-AC0B-446F-A47F-494A0F770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608" y="5167384"/>
              <a:ext cx="79239" cy="79239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149609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1134 L 0 -0.2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Optimisation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44546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Mise en pratique : Example illustratif</a:t>
            </a:r>
            <a:endParaRPr lang="fr-FR" sz="2000" b="1" dirty="0">
              <a:solidFill>
                <a:srgbClr val="44546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32</a:t>
            </a:fld>
            <a:endParaRPr lang="en-AU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xmlns="" id="{2BD18CF1-664C-48A7-8F65-225B4A220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07346669"/>
              </p:ext>
            </p:extLst>
          </p:nvPr>
        </p:nvGraphicFramePr>
        <p:xfrm>
          <a:off x="2194560" y="3411642"/>
          <a:ext cx="7802879" cy="3122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6870">
                  <a:extLst>
                    <a:ext uri="{9D8B030D-6E8A-4147-A177-3AD203B41FA5}">
                      <a16:colId xmlns:a16="http://schemas.microsoft.com/office/drawing/2014/main" xmlns="" val="2178538473"/>
                    </a:ext>
                  </a:extLst>
                </a:gridCol>
                <a:gridCol w="5766009">
                  <a:extLst>
                    <a:ext uri="{9D8B030D-6E8A-4147-A177-3AD203B41FA5}">
                      <a16:colId xmlns:a16="http://schemas.microsoft.com/office/drawing/2014/main" xmlns="" val="4268395705"/>
                    </a:ext>
                  </a:extLst>
                </a:gridCol>
              </a:tblGrid>
              <a:tr h="615778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Nom proposition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600" dirty="0">
                          <a:effectLst/>
                        </a:rPr>
                        <a:t>Description proposition</a:t>
                      </a:r>
                      <a:endParaRPr lang="fr-FR" sz="12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48502777"/>
                  </a:ext>
                </a:extLst>
              </a:tr>
              <a:tr h="637587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Proposition « P1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« Je propose mon aide pour déménager une maison composée de deux chambres et un salon.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42269648"/>
                  </a:ext>
                </a:extLst>
              </a:tr>
              <a:tr h="615778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Proposition « P2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« Je propose mon aide pour garder des enfants toute la journée.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952210"/>
                  </a:ext>
                </a:extLst>
              </a:tr>
              <a:tr h="615778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Proposition « P3 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« Je propose mon aide pour déménager une chambre à coucher.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88657971"/>
                  </a:ext>
                </a:extLst>
              </a:tr>
              <a:tr h="637587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Proposition « P4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« Je propose mon aide pour donner des cours particuliers en mathématiques chaque fin de semaine.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50356856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AB27BCB7-0C35-4672-BB92-56BF02611266}"/>
              </a:ext>
            </a:extLst>
          </p:cNvPr>
          <p:cNvSpPr txBox="1"/>
          <p:nvPr/>
        </p:nvSpPr>
        <p:spPr>
          <a:xfrm>
            <a:off x="3118695" y="1338896"/>
            <a:ext cx="5563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E9233C"/>
                </a:solidFill>
              </a:rPr>
              <a:t>La demande D1 :</a:t>
            </a:r>
            <a:endParaRPr lang="fr-FR" dirty="0">
              <a:solidFill>
                <a:srgbClr val="E9233C"/>
              </a:solidFill>
            </a:endParaRPr>
          </a:p>
          <a:p>
            <a:r>
              <a:rPr lang="fr-FR" dirty="0"/>
              <a:t>D1 : « Je cherche quelqu’un m’aider à déménager ma maison »</a:t>
            </a:r>
          </a:p>
          <a:p>
            <a:r>
              <a:rPr lang="fr-FR" b="1" dirty="0">
                <a:solidFill>
                  <a:srgbClr val="ED7D31"/>
                </a:solidFill>
              </a:rPr>
              <a:t>L’analyse de la demande D1 donne : </a:t>
            </a:r>
          </a:p>
          <a:p>
            <a:r>
              <a:rPr lang="fr-FR" dirty="0"/>
              <a:t>D1 : {déménager, maison}</a:t>
            </a:r>
          </a:p>
          <a:p>
            <a:r>
              <a:rPr lang="fr-FR" b="1" dirty="0">
                <a:solidFill>
                  <a:srgbClr val="5B9BD5"/>
                </a:solidFill>
              </a:rPr>
              <a:t>Les propositions</a:t>
            </a:r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14" name="Group 54">
            <a:extLst>
              <a:ext uri="{FF2B5EF4-FFF2-40B4-BE49-F238E27FC236}">
                <a16:creationId xmlns:a16="http://schemas.microsoft.com/office/drawing/2014/main" xmlns="" id="{E1E6FCB8-39C1-47B3-B481-DE9D3A01F404}"/>
              </a:ext>
            </a:extLst>
          </p:cNvPr>
          <p:cNvGrpSpPr/>
          <p:nvPr/>
        </p:nvGrpSpPr>
        <p:grpSpPr>
          <a:xfrm>
            <a:off x="2769428" y="1369454"/>
            <a:ext cx="277647" cy="276819"/>
            <a:chOff x="2138511" y="2464802"/>
            <a:chExt cx="354012" cy="352956"/>
          </a:xfrm>
          <a:solidFill>
            <a:srgbClr val="E9233C"/>
          </a:solidFill>
        </p:grpSpPr>
        <p:sp>
          <p:nvSpPr>
            <p:cNvPr id="15" name="Oval 55">
              <a:extLst>
                <a:ext uri="{FF2B5EF4-FFF2-40B4-BE49-F238E27FC236}">
                  <a16:creationId xmlns:a16="http://schemas.microsoft.com/office/drawing/2014/main" xmlns="" id="{6AAD3297-CFEC-4E57-AB95-DE5EF13C1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solidFill>
                <a:srgbClr val="E9233C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xmlns="" id="{3EBE920F-633A-44F9-88D8-D6123750A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solidFill>
                <a:srgbClr val="E9233C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xmlns="" id="{BADC99FD-20B3-4AEB-97B9-9E89F195DEA3}"/>
              </a:ext>
            </a:extLst>
          </p:cNvPr>
          <p:cNvGrpSpPr/>
          <p:nvPr/>
        </p:nvGrpSpPr>
        <p:grpSpPr>
          <a:xfrm>
            <a:off x="2769428" y="2216239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8" name="Oval 61">
              <a:extLst>
                <a:ext uri="{FF2B5EF4-FFF2-40B4-BE49-F238E27FC236}">
                  <a16:creationId xmlns:a16="http://schemas.microsoft.com/office/drawing/2014/main" xmlns="" id="{C8484919-F7B7-4D95-B6F0-45955D388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xmlns="" id="{DBBE3B84-145C-4657-8F41-C6D82D847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60">
            <a:extLst>
              <a:ext uri="{FF2B5EF4-FFF2-40B4-BE49-F238E27FC236}">
                <a16:creationId xmlns:a16="http://schemas.microsoft.com/office/drawing/2014/main" xmlns="" id="{DB90E19E-34A8-433D-8D80-0CCCD7B6CDE4}"/>
              </a:ext>
            </a:extLst>
          </p:cNvPr>
          <p:cNvGrpSpPr/>
          <p:nvPr/>
        </p:nvGrpSpPr>
        <p:grpSpPr>
          <a:xfrm>
            <a:off x="2769428" y="2771947"/>
            <a:ext cx="277647" cy="276819"/>
            <a:chOff x="2138511" y="2464802"/>
            <a:chExt cx="354012" cy="352956"/>
          </a:xfrm>
          <a:solidFill>
            <a:srgbClr val="4472C4"/>
          </a:solidFill>
        </p:grpSpPr>
        <p:sp>
          <p:nvSpPr>
            <p:cNvPr id="22" name="Oval 61">
              <a:extLst>
                <a:ext uri="{FF2B5EF4-FFF2-40B4-BE49-F238E27FC236}">
                  <a16:creationId xmlns:a16="http://schemas.microsoft.com/office/drawing/2014/main" xmlns="" id="{D4A77452-FAE6-4911-A328-7EC70E85B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solidFill>
                <a:srgbClr val="5B9BD5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62">
              <a:extLst>
                <a:ext uri="{FF2B5EF4-FFF2-40B4-BE49-F238E27FC236}">
                  <a16:creationId xmlns:a16="http://schemas.microsoft.com/office/drawing/2014/main" xmlns="" id="{D949E73E-8627-45E8-A2EC-B1FC955D5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solidFill>
                <a:srgbClr val="5B9BD5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85A7D000-C0CE-4D40-A445-0489B09B8CBC}"/>
              </a:ext>
            </a:extLst>
          </p:cNvPr>
          <p:cNvGrpSpPr/>
          <p:nvPr/>
        </p:nvGrpSpPr>
        <p:grpSpPr>
          <a:xfrm>
            <a:off x="11134237" y="261815"/>
            <a:ext cx="578338" cy="578338"/>
            <a:chOff x="3598537" y="4905810"/>
            <a:chExt cx="578338" cy="578338"/>
          </a:xfrm>
        </p:grpSpPr>
        <p:sp>
          <p:nvSpPr>
            <p:cNvPr id="27" name="Rounded Rectangle 57">
              <a:extLst>
                <a:ext uri="{FF2B5EF4-FFF2-40B4-BE49-F238E27FC236}">
                  <a16:creationId xmlns:a16="http://schemas.microsoft.com/office/drawing/2014/main" xmlns="" id="{46B410C7-4790-48C0-8D53-5F5B49C22B26}"/>
                </a:ext>
              </a:extLst>
            </p:cNvPr>
            <p:cNvSpPr/>
            <p:nvPr/>
          </p:nvSpPr>
          <p:spPr bwMode="auto">
            <a:xfrm>
              <a:off x="3598537" y="4905810"/>
              <a:ext cx="578338" cy="578338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Freeform 143">
              <a:extLst>
                <a:ext uri="{FF2B5EF4-FFF2-40B4-BE49-F238E27FC236}">
                  <a16:creationId xmlns:a16="http://schemas.microsoft.com/office/drawing/2014/main" xmlns="" id="{D6ED13B8-6065-4E25-95E7-8588DD5B1B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9749" y="5049568"/>
              <a:ext cx="315914" cy="315914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9" name="Freeform 144">
              <a:extLst>
                <a:ext uri="{FF2B5EF4-FFF2-40B4-BE49-F238E27FC236}">
                  <a16:creationId xmlns:a16="http://schemas.microsoft.com/office/drawing/2014/main" xmlns="" id="{0A2BFDF8-E393-4FB4-9D5B-6864A20770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414" y="5138190"/>
              <a:ext cx="137626" cy="138669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0" name="Freeform 145">
              <a:extLst>
                <a:ext uri="{FF2B5EF4-FFF2-40B4-BE49-F238E27FC236}">
                  <a16:creationId xmlns:a16="http://schemas.microsoft.com/office/drawing/2014/main" xmlns="" id="{7EBAAF9C-2601-41E5-B4FA-A67623206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608" y="5167384"/>
              <a:ext cx="79239" cy="79239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1713526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Optimisation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Autofit/>
          </a:bodyPr>
          <a:lstStyle/>
          <a:p>
            <a:r>
              <a:rPr lang="fr-FR" sz="2000" b="1" dirty="0">
                <a:solidFill>
                  <a:srgbClr val="44546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Mise en pratique : Example illustratif</a:t>
            </a:r>
            <a:endParaRPr lang="fr-FR" sz="2000" b="1" dirty="0">
              <a:solidFill>
                <a:srgbClr val="44546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33</a:t>
            </a:fld>
            <a:endParaRPr lang="en-AU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xmlns="" id="{66B81052-12AC-4483-BDE5-CC06350AC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51563193"/>
              </p:ext>
            </p:extLst>
          </p:nvPr>
        </p:nvGraphicFramePr>
        <p:xfrm>
          <a:off x="2250440" y="1411352"/>
          <a:ext cx="7691120" cy="25388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7696">
                  <a:extLst>
                    <a:ext uri="{9D8B030D-6E8A-4147-A177-3AD203B41FA5}">
                      <a16:colId xmlns:a16="http://schemas.microsoft.com/office/drawing/2014/main" xmlns="" val="3181071895"/>
                    </a:ext>
                  </a:extLst>
                </a:gridCol>
                <a:gridCol w="5683424">
                  <a:extLst>
                    <a:ext uri="{9D8B030D-6E8A-4147-A177-3AD203B41FA5}">
                      <a16:colId xmlns:a16="http://schemas.microsoft.com/office/drawing/2014/main" xmlns="" val="2610555934"/>
                    </a:ext>
                  </a:extLst>
                </a:gridCol>
              </a:tblGrid>
              <a:tr h="35092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Nom proposition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Description proposition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06761919"/>
                  </a:ext>
                </a:extLst>
              </a:tr>
              <a:tr h="484435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P1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{Je, propose, mon, aide, pour, déménager, une, maison, composée, de, deux, chambres, et, un, salon}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61854561"/>
                  </a:ext>
                </a:extLst>
              </a:tr>
              <a:tr h="484435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P2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{Je, propose, mon, aide, pour, garder, des, enfants, toute, la, journée}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99974395"/>
                  </a:ext>
                </a:extLst>
              </a:tr>
              <a:tr h="484435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P3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{Je, propose, mon, aide, pour, déménager, une, chambre à coucher}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16479135"/>
                  </a:ext>
                </a:extLst>
              </a:tr>
              <a:tr h="484435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Proposition « P4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{Je, propose, mon, aide, pour, donner, des, cours, particuliers, en, mathématiques, chaque, fin, de, semaine}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67082994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xmlns="" id="{141486A0-55A6-4A9A-8E08-0E51DC1CC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8181270"/>
              </p:ext>
            </p:extLst>
          </p:nvPr>
        </p:nvGraphicFramePr>
        <p:xfrm>
          <a:off x="2250440" y="4134970"/>
          <a:ext cx="7691120" cy="2617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7696">
                  <a:extLst>
                    <a:ext uri="{9D8B030D-6E8A-4147-A177-3AD203B41FA5}">
                      <a16:colId xmlns:a16="http://schemas.microsoft.com/office/drawing/2014/main" xmlns="" val="2774092223"/>
                    </a:ext>
                  </a:extLst>
                </a:gridCol>
                <a:gridCol w="5683424">
                  <a:extLst>
                    <a:ext uri="{9D8B030D-6E8A-4147-A177-3AD203B41FA5}">
                      <a16:colId xmlns:a16="http://schemas.microsoft.com/office/drawing/2014/main" xmlns="" val="2704182566"/>
                    </a:ext>
                  </a:extLst>
                </a:gridCol>
              </a:tblGrid>
              <a:tr h="50777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Nom proposition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Description proposition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47638691"/>
                  </a:ext>
                </a:extLst>
              </a:tr>
              <a:tr h="50777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Proposition « P1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{propose, aide, déménager, maison, composée, deux, chambres, salon}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26872026"/>
                  </a:ext>
                </a:extLst>
              </a:tr>
              <a:tr h="50777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Proposition « P2 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{propose, aide, garder, enfants, journée}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85222124"/>
                  </a:ext>
                </a:extLst>
              </a:tr>
              <a:tr h="50777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P3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{propose, aide, déménager, chambre à coucher}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70644011"/>
                  </a:ext>
                </a:extLst>
              </a:tr>
              <a:tr h="50777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P4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{propose, aide, donner, cours, particuliers, mathématiques, chaque, fin,  semaine}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31836144"/>
                  </a:ext>
                </a:extLst>
              </a:tr>
            </a:tbl>
          </a:graphicData>
        </a:graphic>
      </p:graphicFrame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562F501B-7D78-4C93-90B2-C4A0F68F641A}"/>
              </a:ext>
            </a:extLst>
          </p:cNvPr>
          <p:cNvGrpSpPr/>
          <p:nvPr/>
        </p:nvGrpSpPr>
        <p:grpSpPr>
          <a:xfrm>
            <a:off x="11134237" y="298043"/>
            <a:ext cx="578338" cy="578338"/>
            <a:chOff x="3598537" y="4905810"/>
            <a:chExt cx="578338" cy="578338"/>
          </a:xfrm>
        </p:grpSpPr>
        <p:sp>
          <p:nvSpPr>
            <p:cNvPr id="12" name="Rounded Rectangle 57">
              <a:extLst>
                <a:ext uri="{FF2B5EF4-FFF2-40B4-BE49-F238E27FC236}">
                  <a16:creationId xmlns:a16="http://schemas.microsoft.com/office/drawing/2014/main" xmlns="" id="{8F06E321-913C-4DDF-B959-193ADD5C6DE5}"/>
                </a:ext>
              </a:extLst>
            </p:cNvPr>
            <p:cNvSpPr/>
            <p:nvPr/>
          </p:nvSpPr>
          <p:spPr bwMode="auto">
            <a:xfrm>
              <a:off x="3598537" y="4905810"/>
              <a:ext cx="578338" cy="578338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Freeform 143">
              <a:extLst>
                <a:ext uri="{FF2B5EF4-FFF2-40B4-BE49-F238E27FC236}">
                  <a16:creationId xmlns:a16="http://schemas.microsoft.com/office/drawing/2014/main" xmlns="" id="{552F13C5-EA04-4581-963D-971710E6E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9749" y="5049568"/>
              <a:ext cx="315914" cy="315914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4" name="Freeform 144">
              <a:extLst>
                <a:ext uri="{FF2B5EF4-FFF2-40B4-BE49-F238E27FC236}">
                  <a16:creationId xmlns:a16="http://schemas.microsoft.com/office/drawing/2014/main" xmlns="" id="{9A24D8C5-FC4F-4DA2-8E2E-E1BEF7052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414" y="5138190"/>
              <a:ext cx="137626" cy="138669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5" name="Freeform 145">
              <a:extLst>
                <a:ext uri="{FF2B5EF4-FFF2-40B4-BE49-F238E27FC236}">
                  <a16:creationId xmlns:a16="http://schemas.microsoft.com/office/drawing/2014/main" xmlns="" id="{7A71D8DB-512C-423E-9260-045F278B3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608" y="5167384"/>
              <a:ext cx="79239" cy="79239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221296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Optimisation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44546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Mise en pratique : Example illustratif</a:t>
            </a:r>
            <a:endParaRPr lang="fr-FR" sz="2000" b="1" dirty="0">
              <a:solidFill>
                <a:srgbClr val="44546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xmlns="" id="{0F1C125B-D63A-470C-A4A5-971C005CD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01847335"/>
              </p:ext>
            </p:extLst>
          </p:nvPr>
        </p:nvGraphicFramePr>
        <p:xfrm>
          <a:off x="2251200" y="1309099"/>
          <a:ext cx="7689600" cy="2537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7300">
                  <a:extLst>
                    <a:ext uri="{9D8B030D-6E8A-4147-A177-3AD203B41FA5}">
                      <a16:colId xmlns:a16="http://schemas.microsoft.com/office/drawing/2014/main" xmlns="" val="4063193275"/>
                    </a:ext>
                  </a:extLst>
                </a:gridCol>
                <a:gridCol w="5682300">
                  <a:extLst>
                    <a:ext uri="{9D8B030D-6E8A-4147-A177-3AD203B41FA5}">
                      <a16:colId xmlns:a16="http://schemas.microsoft.com/office/drawing/2014/main" xmlns="" val="3899311732"/>
                    </a:ext>
                  </a:extLst>
                </a:gridCol>
              </a:tblGrid>
              <a:tr h="44055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Nom proposition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Description proposition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08761615"/>
                  </a:ext>
                </a:extLst>
              </a:tr>
              <a:tr h="608165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P1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{proposer, aide, déménager, maison, composée, deux, chambres, salon}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50701890"/>
                  </a:ext>
                </a:extLst>
              </a:tr>
              <a:tr h="44055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P2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{proposer, aide, garder, enfants, journée 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32219282"/>
                  </a:ext>
                </a:extLst>
              </a:tr>
              <a:tr h="44055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P3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{proposer, aide, déménager, chambre à coucher}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94948332"/>
                  </a:ext>
                </a:extLst>
              </a:tr>
              <a:tr h="608165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P4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{proposer, aide, donner, cours, particuliers, mathématiques, chaque, fin,  semaine}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884246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xmlns="" id="{FA42542D-4476-4295-AE88-7CF1B5AB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73686305"/>
              </p:ext>
            </p:extLst>
          </p:nvPr>
        </p:nvGraphicFramePr>
        <p:xfrm>
          <a:off x="2251200" y="4027643"/>
          <a:ext cx="7689600" cy="26167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7300">
                  <a:extLst>
                    <a:ext uri="{9D8B030D-6E8A-4147-A177-3AD203B41FA5}">
                      <a16:colId xmlns:a16="http://schemas.microsoft.com/office/drawing/2014/main" xmlns="" val="1137815284"/>
                    </a:ext>
                  </a:extLst>
                </a:gridCol>
                <a:gridCol w="5682300">
                  <a:extLst>
                    <a:ext uri="{9D8B030D-6E8A-4147-A177-3AD203B41FA5}">
                      <a16:colId xmlns:a16="http://schemas.microsoft.com/office/drawing/2014/main" xmlns="" val="473983737"/>
                    </a:ext>
                  </a:extLst>
                </a:gridCol>
              </a:tblGrid>
              <a:tr h="507600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Nom proposition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Description proposition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57351291"/>
                  </a:ext>
                </a:extLst>
              </a:tr>
              <a:tr h="507600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Proposition « P1 »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{proposer, aide, déménager, maison, composer, deux, chambre, salon}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34066653"/>
                  </a:ext>
                </a:extLst>
              </a:tr>
              <a:tr h="507600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P2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{proposer, aide, garder, enfant, journée}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28481119"/>
                  </a:ext>
                </a:extLst>
              </a:tr>
              <a:tr h="507600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P3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{proposer, aide, déménager, chambre à coucher}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8969084"/>
                  </a:ext>
                </a:extLst>
              </a:tr>
              <a:tr h="507600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P4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{proposer, aide, donner, cours, particulier, mathématique, chaque, fin,  semaine}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33268181"/>
                  </a:ext>
                </a:extLst>
              </a:tr>
            </a:tbl>
          </a:graphicData>
        </a:graphic>
      </p:graphicFrame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A75650EE-8C5E-42A4-9F56-42A8CD5E949C}"/>
              </a:ext>
            </a:extLst>
          </p:cNvPr>
          <p:cNvGrpSpPr/>
          <p:nvPr/>
        </p:nvGrpSpPr>
        <p:grpSpPr>
          <a:xfrm>
            <a:off x="11134237" y="300111"/>
            <a:ext cx="578338" cy="578338"/>
            <a:chOff x="3598537" y="4905810"/>
            <a:chExt cx="578338" cy="578338"/>
          </a:xfrm>
        </p:grpSpPr>
        <p:sp>
          <p:nvSpPr>
            <p:cNvPr id="12" name="Rounded Rectangle 57">
              <a:extLst>
                <a:ext uri="{FF2B5EF4-FFF2-40B4-BE49-F238E27FC236}">
                  <a16:creationId xmlns:a16="http://schemas.microsoft.com/office/drawing/2014/main" xmlns="" id="{3F430BCC-2FA5-483A-B13D-EEFEE5B830BC}"/>
                </a:ext>
              </a:extLst>
            </p:cNvPr>
            <p:cNvSpPr/>
            <p:nvPr/>
          </p:nvSpPr>
          <p:spPr bwMode="auto">
            <a:xfrm>
              <a:off x="3598537" y="4905810"/>
              <a:ext cx="578338" cy="578338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Freeform 143">
              <a:extLst>
                <a:ext uri="{FF2B5EF4-FFF2-40B4-BE49-F238E27FC236}">
                  <a16:creationId xmlns:a16="http://schemas.microsoft.com/office/drawing/2014/main" xmlns="" id="{D62C2A68-21CC-4F43-9C08-B60D9BFB9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9749" y="5049568"/>
              <a:ext cx="315914" cy="315914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4" name="Freeform 144">
              <a:extLst>
                <a:ext uri="{FF2B5EF4-FFF2-40B4-BE49-F238E27FC236}">
                  <a16:creationId xmlns:a16="http://schemas.microsoft.com/office/drawing/2014/main" xmlns="" id="{C684B762-4F47-4550-AB04-2A1E72C70D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414" y="5138190"/>
              <a:ext cx="137626" cy="138669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5" name="Freeform 145">
              <a:extLst>
                <a:ext uri="{FF2B5EF4-FFF2-40B4-BE49-F238E27FC236}">
                  <a16:creationId xmlns:a16="http://schemas.microsoft.com/office/drawing/2014/main" xmlns="" id="{A3AAC067-19D0-438D-AD57-7159B1A073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608" y="5167384"/>
              <a:ext cx="79239" cy="79239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336915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Optimisation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44546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Mise en pratique : Example illustratif</a:t>
            </a:r>
            <a:endParaRPr lang="fr-FR" sz="2000" b="1" dirty="0">
              <a:solidFill>
                <a:srgbClr val="44546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35</a:t>
            </a:fld>
            <a:endParaRPr lang="en-AU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xmlns="" id="{BCD5A70D-EDBE-404D-AE1A-BCD5F3047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76484273"/>
              </p:ext>
            </p:extLst>
          </p:nvPr>
        </p:nvGraphicFramePr>
        <p:xfrm>
          <a:off x="2251200" y="1810249"/>
          <a:ext cx="7689600" cy="2537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7300">
                  <a:extLst>
                    <a:ext uri="{9D8B030D-6E8A-4147-A177-3AD203B41FA5}">
                      <a16:colId xmlns:a16="http://schemas.microsoft.com/office/drawing/2014/main" xmlns="" val="3354603643"/>
                    </a:ext>
                  </a:extLst>
                </a:gridCol>
                <a:gridCol w="5682300">
                  <a:extLst>
                    <a:ext uri="{9D8B030D-6E8A-4147-A177-3AD203B41FA5}">
                      <a16:colId xmlns:a16="http://schemas.microsoft.com/office/drawing/2014/main" xmlns="" val="364524343"/>
                    </a:ext>
                  </a:extLst>
                </a:gridCol>
              </a:tblGrid>
              <a:tr h="44055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Nom proposition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 Description proposition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56118234"/>
                  </a:ext>
                </a:extLst>
              </a:tr>
              <a:tr h="608165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P1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{proposer, aide, déménager, maison, composer, deux, chambre, salon}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30062887"/>
                  </a:ext>
                </a:extLst>
              </a:tr>
              <a:tr h="44055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P2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{proposer, aide, garder, enfant, journée }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65420454"/>
                  </a:ext>
                </a:extLst>
              </a:tr>
              <a:tr h="440556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P3 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{proposer, aide, déménager, chambre }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30549062"/>
                  </a:ext>
                </a:extLst>
              </a:tr>
              <a:tr h="608165"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Proposition « P4 »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{proposer, aide, donner, cours, particulier, mathématique, chaque, fin,  semaine}</a:t>
                      </a:r>
                      <a:endParaRPr lang="fr-FR" sz="16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61856455"/>
                  </a:ext>
                </a:extLst>
              </a:tr>
            </a:tbl>
          </a:graphicData>
        </a:graphic>
      </p:graphicFrame>
      <p:pic>
        <p:nvPicPr>
          <p:cNvPr id="11" name="Image 10" descr="formule mathématique tf idf">
            <a:extLst>
              <a:ext uri="{FF2B5EF4-FFF2-40B4-BE49-F238E27FC236}">
                <a16:creationId xmlns:a16="http://schemas.microsoft.com/office/drawing/2014/main" xmlns="" id="{10E7010E-330E-47AC-9BD4-C3C5FE48CC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3902"/>
          <a:stretch/>
        </p:blipFill>
        <p:spPr bwMode="auto">
          <a:xfrm>
            <a:off x="3581400" y="4856664"/>
            <a:ext cx="5029199" cy="13545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F6C22590-5103-487A-B9DB-35D77BE5237C}"/>
              </a:ext>
            </a:extLst>
          </p:cNvPr>
          <p:cNvGrpSpPr/>
          <p:nvPr/>
        </p:nvGrpSpPr>
        <p:grpSpPr>
          <a:xfrm>
            <a:off x="11134237" y="300111"/>
            <a:ext cx="578338" cy="578338"/>
            <a:chOff x="3598537" y="4905810"/>
            <a:chExt cx="578338" cy="578338"/>
          </a:xfrm>
        </p:grpSpPr>
        <p:sp>
          <p:nvSpPr>
            <p:cNvPr id="13" name="Rounded Rectangle 57">
              <a:extLst>
                <a:ext uri="{FF2B5EF4-FFF2-40B4-BE49-F238E27FC236}">
                  <a16:creationId xmlns:a16="http://schemas.microsoft.com/office/drawing/2014/main" xmlns="" id="{DEBC02BC-E3E6-4A45-AB7F-40C53AF14392}"/>
                </a:ext>
              </a:extLst>
            </p:cNvPr>
            <p:cNvSpPr/>
            <p:nvPr/>
          </p:nvSpPr>
          <p:spPr bwMode="auto">
            <a:xfrm>
              <a:off x="3598537" y="4905810"/>
              <a:ext cx="578338" cy="578338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Freeform 143">
              <a:extLst>
                <a:ext uri="{FF2B5EF4-FFF2-40B4-BE49-F238E27FC236}">
                  <a16:creationId xmlns:a16="http://schemas.microsoft.com/office/drawing/2014/main" xmlns="" id="{B36FE85E-740C-41A4-B268-D35ABE7D23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9749" y="5049568"/>
              <a:ext cx="315914" cy="315914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xmlns="" id="{75DBDC89-F8DC-4537-95F9-F5B3A0D66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414" y="5138190"/>
              <a:ext cx="137626" cy="138669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6" name="Freeform 145">
              <a:extLst>
                <a:ext uri="{FF2B5EF4-FFF2-40B4-BE49-F238E27FC236}">
                  <a16:creationId xmlns:a16="http://schemas.microsoft.com/office/drawing/2014/main" xmlns="" id="{6C0D80A2-4E86-41BC-B639-30A0006F4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608" y="5167384"/>
              <a:ext cx="79239" cy="79239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26306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Optimisation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44546A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Mise en pratique : Example illustratif</a:t>
            </a:r>
            <a:endParaRPr lang="fr-FR" sz="2000" b="1" dirty="0">
              <a:solidFill>
                <a:srgbClr val="44546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36</a:t>
            </a:fld>
            <a:endParaRPr lang="en-AU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89158-9F10-4474-8753-9AAE711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xmlns="" id="{41F11B49-9424-4BD0-9FB0-7AD851383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64374353"/>
              </p:ext>
            </p:extLst>
          </p:nvPr>
        </p:nvGraphicFramePr>
        <p:xfrm>
          <a:off x="752475" y="2081578"/>
          <a:ext cx="6517412" cy="38440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0565">
                  <a:extLst>
                    <a:ext uri="{9D8B030D-6E8A-4147-A177-3AD203B41FA5}">
                      <a16:colId xmlns:a16="http://schemas.microsoft.com/office/drawing/2014/main" xmlns="" val="1968045314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xmlns="" val="4242546760"/>
                    </a:ext>
                  </a:extLst>
                </a:gridCol>
                <a:gridCol w="2268847">
                  <a:extLst>
                    <a:ext uri="{9D8B030D-6E8A-4147-A177-3AD203B41FA5}">
                      <a16:colId xmlns:a16="http://schemas.microsoft.com/office/drawing/2014/main" xmlns="" val="2510393645"/>
                    </a:ext>
                  </a:extLst>
                </a:gridCol>
              </a:tblGrid>
              <a:tr h="473339">
                <a:tc>
                  <a:txBody>
                    <a:bodyPr/>
                    <a:lstStyle/>
                    <a:p>
                      <a:pPr marR="70485" algn="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Terme</a:t>
                      </a:r>
                    </a:p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Proposition</a:t>
                      </a:r>
                      <a:endParaRPr lang="fr-FR" sz="18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m1 : déménager</a:t>
                      </a:r>
                      <a:endParaRPr lang="fr-FR" sz="18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m2 : maison</a:t>
                      </a:r>
                      <a:endParaRPr lang="fr-FR" sz="18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64065673"/>
                  </a:ext>
                </a:extLst>
              </a:tr>
              <a:tr h="644646"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Proposition « P1 »</a:t>
                      </a:r>
                      <a:endParaRPr lang="fr-FR" sz="18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w(m1,A)=1*log(4/2)</a:t>
                      </a:r>
                    </a:p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             =0.30</a:t>
                      </a:r>
                      <a:endParaRPr lang="fr-FR" sz="18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w(m2,A)=1*log(4/1)</a:t>
                      </a:r>
                    </a:p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              =0.60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 </a:t>
                      </a:r>
                      <a:endParaRPr lang="fr-FR" sz="16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62371038"/>
                  </a:ext>
                </a:extLst>
              </a:tr>
              <a:tr h="473339"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Proposition « P2 »</a:t>
                      </a:r>
                      <a:endParaRPr lang="fr-FR" sz="18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w(m1,B)=0*log(4/2)</a:t>
                      </a:r>
                    </a:p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            =0</a:t>
                      </a:r>
                      <a:endParaRPr lang="fr-FR" sz="18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w(m2,B)=0*log(4/1)</a:t>
                      </a:r>
                    </a:p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              =0</a:t>
                      </a:r>
                      <a:endParaRPr lang="fr-FR" sz="18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65262208"/>
                  </a:ext>
                </a:extLst>
              </a:tr>
              <a:tr h="473339"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Proposition « P3 »</a:t>
                      </a:r>
                      <a:endParaRPr lang="fr-FR" sz="18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w(m1,C)=1*log(4/2)</a:t>
                      </a:r>
                    </a:p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             =0.30</a:t>
                      </a:r>
                      <a:endParaRPr lang="fr-FR" sz="18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w(m2,C)=0*log(4/1)</a:t>
                      </a:r>
                    </a:p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              =0</a:t>
                      </a:r>
                      <a:endParaRPr lang="fr-FR" sz="18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34189519"/>
                  </a:ext>
                </a:extLst>
              </a:tr>
              <a:tr h="473339">
                <a:tc>
                  <a:txBody>
                    <a:bodyPr/>
                    <a:lstStyle/>
                    <a:p>
                      <a:pPr marR="70485" algn="just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Proposition « P4 »</a:t>
                      </a:r>
                      <a:endParaRPr lang="fr-FR" sz="18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w(m1,D)=0*log(4/2)</a:t>
                      </a:r>
                    </a:p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             =0</a:t>
                      </a:r>
                      <a:endParaRPr lang="fr-FR" sz="180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w(m2,D)=0*log(4/1)</a:t>
                      </a:r>
                    </a:p>
                    <a:p>
                      <a:pPr marR="70485" algn="ctr">
                        <a:lnSpc>
                          <a:spcPct val="115000"/>
                        </a:lnSpc>
                        <a:spcBef>
                          <a:spcPts val="815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             =0</a:t>
                      </a:r>
                      <a:endParaRPr lang="fr-FR" sz="1800" dirty="0">
                        <a:effectLst/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13036138"/>
                  </a:ext>
                </a:extLst>
              </a:tr>
            </a:tbl>
          </a:graphicData>
        </a:graphic>
      </p:graphicFrame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0A9FC853-7D3C-4D5F-8B71-1696F3D2615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2465" y="2622626"/>
            <a:ext cx="3061335" cy="2929890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30F88FD1-454E-4291-BD4C-03FB06AEF16B}"/>
              </a:ext>
            </a:extLst>
          </p:cNvPr>
          <p:cNvGrpSpPr/>
          <p:nvPr/>
        </p:nvGrpSpPr>
        <p:grpSpPr>
          <a:xfrm>
            <a:off x="11134237" y="300111"/>
            <a:ext cx="578338" cy="578338"/>
            <a:chOff x="3598537" y="4905810"/>
            <a:chExt cx="578338" cy="578338"/>
          </a:xfrm>
        </p:grpSpPr>
        <p:sp>
          <p:nvSpPr>
            <p:cNvPr id="14" name="Rounded Rectangle 57">
              <a:extLst>
                <a:ext uri="{FF2B5EF4-FFF2-40B4-BE49-F238E27FC236}">
                  <a16:creationId xmlns:a16="http://schemas.microsoft.com/office/drawing/2014/main" xmlns="" id="{D0357C1F-A762-465C-A44E-5984FF689BE4}"/>
                </a:ext>
              </a:extLst>
            </p:cNvPr>
            <p:cNvSpPr/>
            <p:nvPr/>
          </p:nvSpPr>
          <p:spPr bwMode="auto">
            <a:xfrm>
              <a:off x="3598537" y="4905810"/>
              <a:ext cx="578338" cy="578338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Freeform 143">
              <a:extLst>
                <a:ext uri="{FF2B5EF4-FFF2-40B4-BE49-F238E27FC236}">
                  <a16:creationId xmlns:a16="http://schemas.microsoft.com/office/drawing/2014/main" xmlns="" id="{138FAA86-0A37-4A04-B7DA-F3263DFCC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9749" y="5049568"/>
              <a:ext cx="315914" cy="315914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6" name="Freeform 144">
              <a:extLst>
                <a:ext uri="{FF2B5EF4-FFF2-40B4-BE49-F238E27FC236}">
                  <a16:creationId xmlns:a16="http://schemas.microsoft.com/office/drawing/2014/main" xmlns="" id="{71730D5D-ED3F-4AB7-AF95-A3A83DD09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414" y="5138190"/>
              <a:ext cx="137626" cy="138669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7" name="Freeform 145">
              <a:extLst>
                <a:ext uri="{FF2B5EF4-FFF2-40B4-BE49-F238E27FC236}">
                  <a16:creationId xmlns:a16="http://schemas.microsoft.com/office/drawing/2014/main" xmlns="" id="{57503EC2-3981-400E-B878-697EBFDAE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608" y="5167384"/>
              <a:ext cx="79239" cy="79239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219753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>
                <a:solidFill>
                  <a:srgbClr val="725C2B"/>
                </a:solidFill>
              </a:rPr>
              <a:t>CONCLUSION</a:t>
            </a:r>
            <a:r>
              <a:rPr lang="fr-FR" dirty="0">
                <a:solidFill>
                  <a:srgbClr val="755243"/>
                </a:solidFill>
              </a:rPr>
              <a:t/>
            </a:r>
            <a:br>
              <a:rPr lang="fr-FR" dirty="0">
                <a:solidFill>
                  <a:srgbClr val="755243"/>
                </a:solidFill>
              </a:rPr>
            </a:br>
            <a:r>
              <a:rPr lang="id-ID" dirty="0"/>
              <a:t>ET PERSPECTIVE</a:t>
            </a:r>
            <a:r>
              <a:rPr lang="fr-FR" dirty="0"/>
              <a:t>S</a:t>
            </a:r>
            <a:br>
              <a:rPr lang="fr-FR" dirty="0"/>
            </a:br>
            <a:r>
              <a:rPr lang="id-ID" sz="1600" dirty="0"/>
              <a:t/>
            </a:r>
            <a:br>
              <a:rPr lang="id-ID" sz="1600" dirty="0"/>
            </a:br>
            <a:r>
              <a:rPr lang="id-ID" sz="1600" dirty="0"/>
              <a:t> </a:t>
            </a:r>
            <a:r>
              <a:rPr lang="id-ID" dirty="0"/>
              <a:t/>
            </a:r>
            <a:br>
              <a:rPr lang="id-ID" dirty="0"/>
            </a:br>
            <a:endParaRPr lang="en-AU" dirty="0"/>
          </a:p>
        </p:txBody>
      </p:sp>
      <p:grpSp>
        <p:nvGrpSpPr>
          <p:cNvPr id="2" name="Group 1"/>
          <p:cNvGrpSpPr/>
          <p:nvPr/>
        </p:nvGrpSpPr>
        <p:grpSpPr>
          <a:xfrm flipH="1">
            <a:off x="905582" y="237014"/>
            <a:ext cx="11901990" cy="7173436"/>
            <a:chOff x="-1037518" y="97699"/>
            <a:chExt cx="11901990" cy="7173436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 rot="2058066">
              <a:off x="-1037518" y="97699"/>
              <a:ext cx="4887422" cy="1392238"/>
            </a:xfrm>
            <a:custGeom>
              <a:avLst/>
              <a:gdLst>
                <a:gd name="T0" fmla="*/ 0 w 2618"/>
                <a:gd name="T1" fmla="*/ 877 h 877"/>
                <a:gd name="T2" fmla="*/ 2618 w 2618"/>
                <a:gd name="T3" fmla="*/ 182 h 877"/>
                <a:gd name="T4" fmla="*/ 2376 w 2618"/>
                <a:gd name="T5" fmla="*/ 0 h 877"/>
                <a:gd name="T6" fmla="*/ 0 w 2618"/>
                <a:gd name="T7" fmla="*/ 679 h 877"/>
                <a:gd name="T8" fmla="*/ 0 w 2618"/>
                <a:gd name="T9" fmla="*/ 87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8" h="877">
                  <a:moveTo>
                    <a:pt x="0" y="877"/>
                  </a:moveTo>
                  <a:lnTo>
                    <a:pt x="2618" y="182"/>
                  </a:lnTo>
                  <a:lnTo>
                    <a:pt x="2376" y="0"/>
                  </a:lnTo>
                  <a:lnTo>
                    <a:pt x="0" y="679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2058066">
              <a:off x="5965336" y="5497897"/>
              <a:ext cx="4899136" cy="1773238"/>
            </a:xfrm>
            <a:custGeom>
              <a:avLst/>
              <a:gdLst>
                <a:gd name="T0" fmla="*/ 2539 w 2539"/>
                <a:gd name="T1" fmla="*/ 0 h 1117"/>
                <a:gd name="T2" fmla="*/ 0 w 2539"/>
                <a:gd name="T3" fmla="*/ 904 h 1117"/>
                <a:gd name="T4" fmla="*/ 283 w 2539"/>
                <a:gd name="T5" fmla="*/ 1117 h 1117"/>
                <a:gd name="T6" fmla="*/ 2539 w 2539"/>
                <a:gd name="T7" fmla="*/ 289 h 1117"/>
                <a:gd name="T8" fmla="*/ 2539 w 2539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9" h="1117">
                  <a:moveTo>
                    <a:pt x="2539" y="0"/>
                  </a:moveTo>
                  <a:lnTo>
                    <a:pt x="0" y="904"/>
                  </a:lnTo>
                  <a:lnTo>
                    <a:pt x="283" y="1117"/>
                  </a:lnTo>
                  <a:lnTo>
                    <a:pt x="2539" y="289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 rot="2058066">
              <a:off x="2098102" y="1056067"/>
              <a:ext cx="2139950" cy="2419350"/>
            </a:xfrm>
            <a:custGeom>
              <a:avLst/>
              <a:gdLst>
                <a:gd name="T0" fmla="*/ 1348 w 1348"/>
                <a:gd name="T1" fmla="*/ 229 h 1524"/>
                <a:gd name="T2" fmla="*/ 246 w 1348"/>
                <a:gd name="T3" fmla="*/ 1524 h 1524"/>
                <a:gd name="T4" fmla="*/ 0 w 1348"/>
                <a:gd name="T5" fmla="*/ 1339 h 1524"/>
                <a:gd name="T6" fmla="*/ 1045 w 1348"/>
                <a:gd name="T7" fmla="*/ 0 h 1524"/>
                <a:gd name="T8" fmla="*/ 1348 w 1348"/>
                <a:gd name="T9" fmla="*/ 229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1524">
                  <a:moveTo>
                    <a:pt x="1348" y="229"/>
                  </a:moveTo>
                  <a:lnTo>
                    <a:pt x="246" y="1524"/>
                  </a:lnTo>
                  <a:lnTo>
                    <a:pt x="0" y="1339"/>
                  </a:lnTo>
                  <a:lnTo>
                    <a:pt x="1045" y="0"/>
                  </a:lnTo>
                  <a:lnTo>
                    <a:pt x="1348" y="22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rot="2058066">
              <a:off x="2988405" y="1690062"/>
              <a:ext cx="2681288" cy="2871788"/>
            </a:xfrm>
            <a:custGeom>
              <a:avLst/>
              <a:gdLst>
                <a:gd name="T0" fmla="*/ 1689 w 1689"/>
                <a:gd name="T1" fmla="*/ 339 h 1809"/>
                <a:gd name="T2" fmla="*/ 313 w 1689"/>
                <a:gd name="T3" fmla="*/ 1809 h 1809"/>
                <a:gd name="T4" fmla="*/ 0 w 1689"/>
                <a:gd name="T5" fmla="*/ 1572 h 1809"/>
                <a:gd name="T6" fmla="*/ 1240 w 1689"/>
                <a:gd name="T7" fmla="*/ 0 h 1809"/>
                <a:gd name="T8" fmla="*/ 1689 w 1689"/>
                <a:gd name="T9" fmla="*/ 339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809">
                  <a:moveTo>
                    <a:pt x="1689" y="339"/>
                  </a:moveTo>
                  <a:lnTo>
                    <a:pt x="313" y="1809"/>
                  </a:lnTo>
                  <a:lnTo>
                    <a:pt x="0" y="1572"/>
                  </a:lnTo>
                  <a:lnTo>
                    <a:pt x="1240" y="0"/>
                  </a:lnTo>
                  <a:lnTo>
                    <a:pt x="1689" y="33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 rot="2058066">
              <a:off x="4481818" y="3136043"/>
              <a:ext cx="2066925" cy="2330450"/>
            </a:xfrm>
            <a:custGeom>
              <a:avLst/>
              <a:gdLst>
                <a:gd name="T0" fmla="*/ 0 w 1302"/>
                <a:gd name="T1" fmla="*/ 1290 h 1468"/>
                <a:gd name="T2" fmla="*/ 1109 w 1302"/>
                <a:gd name="T3" fmla="*/ 0 h 1468"/>
                <a:gd name="T4" fmla="*/ 1302 w 1302"/>
                <a:gd name="T5" fmla="*/ 146 h 1468"/>
                <a:gd name="T6" fmla="*/ 234 w 1302"/>
                <a:gd name="T7" fmla="*/ 1468 h 1468"/>
                <a:gd name="T8" fmla="*/ 0 w 1302"/>
                <a:gd name="T9" fmla="*/ 1290 h 1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468">
                  <a:moveTo>
                    <a:pt x="0" y="1290"/>
                  </a:moveTo>
                  <a:lnTo>
                    <a:pt x="1109" y="0"/>
                  </a:lnTo>
                  <a:lnTo>
                    <a:pt x="1302" y="146"/>
                  </a:lnTo>
                  <a:lnTo>
                    <a:pt x="234" y="1468"/>
                  </a:lnTo>
                  <a:lnTo>
                    <a:pt x="0" y="129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 rot="2058066">
              <a:off x="3447943" y="2382248"/>
              <a:ext cx="2563813" cy="2870200"/>
            </a:xfrm>
            <a:custGeom>
              <a:avLst/>
              <a:gdLst>
                <a:gd name="T0" fmla="*/ 0 w 1615"/>
                <a:gd name="T1" fmla="*/ 1470 h 1808"/>
                <a:gd name="T2" fmla="*/ 1378 w 1615"/>
                <a:gd name="T3" fmla="*/ 0 h 1808"/>
                <a:gd name="T4" fmla="*/ 1615 w 1615"/>
                <a:gd name="T5" fmla="*/ 178 h 1808"/>
                <a:gd name="T6" fmla="*/ 449 w 1615"/>
                <a:gd name="T7" fmla="*/ 1808 h 1808"/>
                <a:gd name="T8" fmla="*/ 0 w 1615"/>
                <a:gd name="T9" fmla="*/ 1470 h 1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1808">
                  <a:moveTo>
                    <a:pt x="0" y="1470"/>
                  </a:moveTo>
                  <a:lnTo>
                    <a:pt x="1378" y="0"/>
                  </a:lnTo>
                  <a:lnTo>
                    <a:pt x="1615" y="178"/>
                  </a:lnTo>
                  <a:lnTo>
                    <a:pt x="449" y="1808"/>
                  </a:lnTo>
                  <a:lnTo>
                    <a:pt x="0" y="147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rot="2058066">
              <a:off x="5187375" y="4093638"/>
              <a:ext cx="1628775" cy="1501775"/>
            </a:xfrm>
            <a:custGeom>
              <a:avLst/>
              <a:gdLst>
                <a:gd name="T0" fmla="*/ 0 w 1026"/>
                <a:gd name="T1" fmla="*/ 800 h 946"/>
                <a:gd name="T2" fmla="*/ 745 w 1026"/>
                <a:gd name="T3" fmla="*/ 0 h 946"/>
                <a:gd name="T4" fmla="*/ 1026 w 1026"/>
                <a:gd name="T5" fmla="*/ 210 h 946"/>
                <a:gd name="T6" fmla="*/ 195 w 1026"/>
                <a:gd name="T7" fmla="*/ 946 h 946"/>
                <a:gd name="T8" fmla="*/ 0 w 1026"/>
                <a:gd name="T9" fmla="*/ 80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6" h="946">
                  <a:moveTo>
                    <a:pt x="0" y="800"/>
                  </a:moveTo>
                  <a:lnTo>
                    <a:pt x="745" y="0"/>
                  </a:lnTo>
                  <a:lnTo>
                    <a:pt x="1026" y="210"/>
                  </a:lnTo>
                  <a:lnTo>
                    <a:pt x="195" y="946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58066">
              <a:off x="2098131" y="1048034"/>
              <a:ext cx="1223963" cy="2152650"/>
              <a:chOff x="2889250" y="2705424"/>
              <a:chExt cx="1223963" cy="2152650"/>
            </a:xfrm>
          </p:grpSpPr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2889250" y="2705424"/>
                <a:ext cx="1223963" cy="2152650"/>
              </a:xfrm>
              <a:custGeom>
                <a:avLst/>
                <a:gdLst>
                  <a:gd name="T0" fmla="*/ 771 w 771"/>
                  <a:gd name="T1" fmla="*/ 185 h 1356"/>
                  <a:gd name="T2" fmla="*/ 246 w 771"/>
                  <a:gd name="T3" fmla="*/ 1356 h 1356"/>
                  <a:gd name="T4" fmla="*/ 0 w 771"/>
                  <a:gd name="T5" fmla="*/ 1171 h 1356"/>
                  <a:gd name="T6" fmla="*/ 525 w 771"/>
                  <a:gd name="T7" fmla="*/ 0 h 1356"/>
                  <a:gd name="T8" fmla="*/ 771 w 771"/>
                  <a:gd name="T9" fmla="*/ 185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1356">
                    <a:moveTo>
                      <a:pt x="771" y="185"/>
                    </a:moveTo>
                    <a:lnTo>
                      <a:pt x="246" y="1356"/>
                    </a:lnTo>
                    <a:lnTo>
                      <a:pt x="0" y="1171"/>
                    </a:lnTo>
                    <a:lnTo>
                      <a:pt x="525" y="0"/>
                    </a:lnTo>
                    <a:lnTo>
                      <a:pt x="771" y="1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7619524">
                <a:off x="3403883" y="358014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2058066">
              <a:off x="3021849" y="1365636"/>
              <a:ext cx="1112838" cy="2701925"/>
              <a:chOff x="3995738" y="2430786"/>
              <a:chExt cx="1112838" cy="2701925"/>
            </a:xfrm>
          </p:grpSpPr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3995738" y="2430786"/>
                <a:ext cx="1112838" cy="2701925"/>
              </a:xfrm>
              <a:custGeom>
                <a:avLst/>
                <a:gdLst>
                  <a:gd name="T0" fmla="*/ 701 w 701"/>
                  <a:gd name="T1" fmla="*/ 168 h 1702"/>
                  <a:gd name="T2" fmla="*/ 353 w 701"/>
                  <a:gd name="T3" fmla="*/ 1702 h 1702"/>
                  <a:gd name="T4" fmla="*/ 0 w 701"/>
                  <a:gd name="T5" fmla="*/ 1532 h 1702"/>
                  <a:gd name="T6" fmla="*/ 346 w 701"/>
                  <a:gd name="T7" fmla="*/ 0 h 1702"/>
                  <a:gd name="T8" fmla="*/ 701 w 701"/>
                  <a:gd name="T9" fmla="*/ 168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1" h="1702">
                    <a:moveTo>
                      <a:pt x="701" y="168"/>
                    </a:moveTo>
                    <a:lnTo>
                      <a:pt x="353" y="1702"/>
                    </a:lnTo>
                    <a:lnTo>
                      <a:pt x="0" y="1532"/>
                    </a:lnTo>
                    <a:lnTo>
                      <a:pt x="346" y="0"/>
                    </a:lnTo>
                    <a:lnTo>
                      <a:pt x="701" y="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925572">
                <a:off x="4475031" y="3555037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2058066">
              <a:off x="3593466" y="1880217"/>
              <a:ext cx="1920875" cy="3221038"/>
              <a:chOff x="4833938" y="2260923"/>
              <a:chExt cx="1920875" cy="3221038"/>
            </a:xfrm>
          </p:grpSpPr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4833938" y="2260923"/>
                <a:ext cx="1920875" cy="3221038"/>
              </a:xfrm>
              <a:custGeom>
                <a:avLst/>
                <a:gdLst>
                  <a:gd name="T0" fmla="*/ 0 w 1210"/>
                  <a:gd name="T1" fmla="*/ 1685 h 2029"/>
                  <a:gd name="T2" fmla="*/ 754 w 1210"/>
                  <a:gd name="T3" fmla="*/ 0 h 2029"/>
                  <a:gd name="T4" fmla="*/ 1210 w 1210"/>
                  <a:gd name="T5" fmla="*/ 344 h 2029"/>
                  <a:gd name="T6" fmla="*/ 456 w 1210"/>
                  <a:gd name="T7" fmla="*/ 2029 h 2029"/>
                  <a:gd name="T8" fmla="*/ 0 w 1210"/>
                  <a:gd name="T9" fmla="*/ 1685 h 2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0" h="2029">
                    <a:moveTo>
                      <a:pt x="0" y="1685"/>
                    </a:moveTo>
                    <a:lnTo>
                      <a:pt x="754" y="0"/>
                    </a:lnTo>
                    <a:lnTo>
                      <a:pt x="1210" y="344"/>
                    </a:lnTo>
                    <a:lnTo>
                      <a:pt x="456" y="2029"/>
                    </a:lnTo>
                    <a:lnTo>
                      <a:pt x="0" y="16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7639212">
                <a:off x="5735336" y="3462738"/>
                <a:ext cx="184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rot="2058066">
              <a:off x="4600520" y="2737941"/>
              <a:ext cx="1397000" cy="2560638"/>
              <a:chOff x="6008688" y="2606999"/>
              <a:chExt cx="1397000" cy="2560638"/>
            </a:xfrm>
          </p:grpSpPr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6008688" y="2606999"/>
                <a:ext cx="1397000" cy="2560638"/>
              </a:xfrm>
              <a:custGeom>
                <a:avLst/>
                <a:gdLst>
                  <a:gd name="T0" fmla="*/ 0 w 880"/>
                  <a:gd name="T1" fmla="*/ 1433 h 1613"/>
                  <a:gd name="T2" fmla="*/ 643 w 880"/>
                  <a:gd name="T3" fmla="*/ 0 h 1613"/>
                  <a:gd name="T4" fmla="*/ 880 w 880"/>
                  <a:gd name="T5" fmla="*/ 178 h 1613"/>
                  <a:gd name="T6" fmla="*/ 236 w 880"/>
                  <a:gd name="T7" fmla="*/ 1613 h 1613"/>
                  <a:gd name="T8" fmla="*/ 0 w 880"/>
                  <a:gd name="T9" fmla="*/ 143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1613">
                    <a:moveTo>
                      <a:pt x="0" y="1433"/>
                    </a:moveTo>
                    <a:lnTo>
                      <a:pt x="643" y="0"/>
                    </a:lnTo>
                    <a:lnTo>
                      <a:pt x="880" y="178"/>
                    </a:lnTo>
                    <a:lnTo>
                      <a:pt x="236" y="1613"/>
                    </a:lnTo>
                    <a:lnTo>
                      <a:pt x="0" y="1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7700058">
                <a:off x="6596259" y="3645850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4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2058066">
              <a:off x="5395845" y="3418117"/>
              <a:ext cx="1139825" cy="2090738"/>
              <a:chOff x="6938963" y="2834011"/>
              <a:chExt cx="1139825" cy="2090738"/>
            </a:xfrm>
          </p:grpSpPr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6938963" y="2834011"/>
                <a:ext cx="1139825" cy="2090738"/>
              </a:xfrm>
              <a:custGeom>
                <a:avLst/>
                <a:gdLst>
                  <a:gd name="T0" fmla="*/ 0 w 718"/>
                  <a:gd name="T1" fmla="*/ 1171 h 1317"/>
                  <a:gd name="T2" fmla="*/ 525 w 718"/>
                  <a:gd name="T3" fmla="*/ 0 h 1317"/>
                  <a:gd name="T4" fmla="*/ 718 w 718"/>
                  <a:gd name="T5" fmla="*/ 146 h 1317"/>
                  <a:gd name="T6" fmla="*/ 192 w 718"/>
                  <a:gd name="T7" fmla="*/ 1317 h 1317"/>
                  <a:gd name="T8" fmla="*/ 0 w 718"/>
                  <a:gd name="T9" fmla="*/ 1171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1317">
                    <a:moveTo>
                      <a:pt x="0" y="1171"/>
                    </a:moveTo>
                    <a:lnTo>
                      <a:pt x="525" y="0"/>
                    </a:lnTo>
                    <a:lnTo>
                      <a:pt x="718" y="146"/>
                    </a:lnTo>
                    <a:lnTo>
                      <a:pt x="192" y="1317"/>
                    </a:lnTo>
                    <a:lnTo>
                      <a:pt x="0" y="117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7700058">
                <a:off x="7410699" y="365527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2058066">
              <a:off x="6246761" y="4445556"/>
              <a:ext cx="527050" cy="1549400"/>
              <a:chOff x="8121650" y="3422974"/>
              <a:chExt cx="527050" cy="1549400"/>
            </a:xfrm>
          </p:grpSpPr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8121650" y="3422974"/>
                <a:ext cx="527050" cy="1549400"/>
              </a:xfrm>
              <a:custGeom>
                <a:avLst/>
                <a:gdLst>
                  <a:gd name="T0" fmla="*/ 49 w 332"/>
                  <a:gd name="T1" fmla="*/ 763 h 976"/>
                  <a:gd name="T2" fmla="*/ 0 w 332"/>
                  <a:gd name="T3" fmla="*/ 0 h 976"/>
                  <a:gd name="T4" fmla="*/ 283 w 332"/>
                  <a:gd name="T5" fmla="*/ 212 h 976"/>
                  <a:gd name="T6" fmla="*/ 332 w 332"/>
                  <a:gd name="T7" fmla="*/ 976 h 976"/>
                  <a:gd name="T8" fmla="*/ 49 w 332"/>
                  <a:gd name="T9" fmla="*/ 763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976">
                    <a:moveTo>
                      <a:pt x="49" y="763"/>
                    </a:moveTo>
                    <a:lnTo>
                      <a:pt x="0" y="0"/>
                    </a:lnTo>
                    <a:lnTo>
                      <a:pt x="283" y="212"/>
                    </a:lnTo>
                    <a:lnTo>
                      <a:pt x="332" y="976"/>
                    </a:lnTo>
                    <a:lnTo>
                      <a:pt x="49" y="76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5980418">
                <a:off x="8261892" y="3981395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37</a:t>
            </a:fld>
            <a:endParaRPr lang="en-AU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80E4D7FB-6B27-475A-A082-6F7243F6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2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  <a:endParaRPr lang="en-AU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38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725C2B"/>
                </a:solidFill>
              </a:rPr>
              <a:t>Synthèse et évolution</a:t>
            </a:r>
            <a:endParaRPr lang="id-ID" sz="2000" b="1" dirty="0">
              <a:solidFill>
                <a:srgbClr val="725C2B"/>
              </a:solidFill>
            </a:endParaRPr>
          </a:p>
        </p:txBody>
      </p:sp>
      <p:sp>
        <p:nvSpPr>
          <p:cNvPr id="61" name="Text Placeholder 47"/>
          <p:cNvSpPr txBox="1">
            <a:spLocks/>
          </p:cNvSpPr>
          <p:nvPr/>
        </p:nvSpPr>
        <p:spPr>
          <a:xfrm>
            <a:off x="450856" y="1337611"/>
            <a:ext cx="11488954" cy="3974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800" dirty="0">
              <a:solidFill>
                <a:schemeClr val="tx2"/>
              </a:solidFill>
              <a:latin typeface="Roboto" panose="02000000000000000000"/>
              <a:ea typeface="Fira Sans SemiBold Italic" panose="00000700000000000000" pitchFamily="50" charset="0"/>
              <a:cs typeface="Clear Sans" panose="020B0503030202020304" pitchFamily="34" charset="0"/>
            </a:endParaRPr>
          </a:p>
        </p:txBody>
      </p:sp>
      <p:sp>
        <p:nvSpPr>
          <p:cNvPr id="129" name="Text Placeholder 48"/>
          <p:cNvSpPr txBox="1">
            <a:spLocks/>
          </p:cNvSpPr>
          <p:nvPr/>
        </p:nvSpPr>
        <p:spPr>
          <a:xfrm>
            <a:off x="8639923" y="3147096"/>
            <a:ext cx="3171077" cy="8914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 Placeholder 48"/>
          <p:cNvSpPr txBox="1">
            <a:spLocks/>
          </p:cNvSpPr>
          <p:nvPr/>
        </p:nvSpPr>
        <p:spPr>
          <a:xfrm>
            <a:off x="8639924" y="5464935"/>
            <a:ext cx="3045176" cy="8914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Text Placeholder 47"/>
          <p:cNvSpPr txBox="1">
            <a:spLocks/>
          </p:cNvSpPr>
          <p:nvPr/>
        </p:nvSpPr>
        <p:spPr>
          <a:xfrm>
            <a:off x="8312" y="2756937"/>
            <a:ext cx="3315466" cy="9263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dirty="0">
              <a:latin typeface="+mj-lt"/>
            </a:endParaRPr>
          </a:p>
        </p:txBody>
      </p:sp>
      <p:grpSp>
        <p:nvGrpSpPr>
          <p:cNvPr id="58" name="Groupe 57"/>
          <p:cNvGrpSpPr/>
          <p:nvPr/>
        </p:nvGrpSpPr>
        <p:grpSpPr>
          <a:xfrm>
            <a:off x="11069297" y="237376"/>
            <a:ext cx="578338" cy="578338"/>
            <a:chOff x="3598537" y="5554627"/>
            <a:chExt cx="578338" cy="578338"/>
          </a:xfrm>
        </p:grpSpPr>
        <p:sp>
          <p:nvSpPr>
            <p:cNvPr id="59" name="Rounded Rectangle 57"/>
            <p:cNvSpPr/>
            <p:nvPr/>
          </p:nvSpPr>
          <p:spPr bwMode="auto">
            <a:xfrm>
              <a:off x="3598537" y="5554627"/>
              <a:ext cx="578338" cy="578338"/>
            </a:xfrm>
            <a:prstGeom prst="roundRect">
              <a:avLst/>
            </a:prstGeom>
            <a:solidFill>
              <a:srgbClr val="725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Freeform 303"/>
            <p:cNvSpPr>
              <a:spLocks noEditPoints="1"/>
            </p:cNvSpPr>
            <p:nvPr/>
          </p:nvSpPr>
          <p:spPr bwMode="auto">
            <a:xfrm>
              <a:off x="3734924" y="5718339"/>
              <a:ext cx="297589" cy="272323"/>
            </a:xfrm>
            <a:custGeom>
              <a:avLst/>
              <a:gdLst>
                <a:gd name="T0" fmla="*/ 45 w 45"/>
                <a:gd name="T1" fmla="*/ 13 h 41"/>
                <a:gd name="T2" fmla="*/ 31 w 45"/>
                <a:gd name="T3" fmla="*/ 24 h 41"/>
                <a:gd name="T4" fmla="*/ 28 w 45"/>
                <a:gd name="T5" fmla="*/ 26 h 41"/>
                <a:gd name="T6" fmla="*/ 26 w 45"/>
                <a:gd name="T7" fmla="*/ 31 h 41"/>
                <a:gd name="T8" fmla="*/ 30 w 45"/>
                <a:gd name="T9" fmla="*/ 34 h 41"/>
                <a:gd name="T10" fmla="*/ 35 w 45"/>
                <a:gd name="T11" fmla="*/ 39 h 41"/>
                <a:gd name="T12" fmla="*/ 35 w 45"/>
                <a:gd name="T13" fmla="*/ 40 h 41"/>
                <a:gd name="T14" fmla="*/ 34 w 45"/>
                <a:gd name="T15" fmla="*/ 41 h 41"/>
                <a:gd name="T16" fmla="*/ 12 w 45"/>
                <a:gd name="T17" fmla="*/ 41 h 41"/>
                <a:gd name="T18" fmla="*/ 11 w 45"/>
                <a:gd name="T19" fmla="*/ 40 h 41"/>
                <a:gd name="T20" fmla="*/ 11 w 45"/>
                <a:gd name="T21" fmla="*/ 39 h 41"/>
                <a:gd name="T22" fmla="*/ 16 w 45"/>
                <a:gd name="T23" fmla="*/ 34 h 41"/>
                <a:gd name="T24" fmla="*/ 19 w 45"/>
                <a:gd name="T25" fmla="*/ 31 h 41"/>
                <a:gd name="T26" fmla="*/ 18 w 45"/>
                <a:gd name="T27" fmla="*/ 26 h 41"/>
                <a:gd name="T28" fmla="*/ 15 w 45"/>
                <a:gd name="T29" fmla="*/ 24 h 41"/>
                <a:gd name="T30" fmla="*/ 0 w 45"/>
                <a:gd name="T31" fmla="*/ 13 h 41"/>
                <a:gd name="T32" fmla="*/ 0 w 45"/>
                <a:gd name="T33" fmla="*/ 9 h 41"/>
                <a:gd name="T34" fmla="*/ 3 w 45"/>
                <a:gd name="T35" fmla="*/ 7 h 41"/>
                <a:gd name="T36" fmla="*/ 11 w 45"/>
                <a:gd name="T37" fmla="*/ 7 h 41"/>
                <a:gd name="T38" fmla="*/ 11 w 45"/>
                <a:gd name="T39" fmla="*/ 4 h 41"/>
                <a:gd name="T40" fmla="*/ 15 w 45"/>
                <a:gd name="T41" fmla="*/ 0 h 41"/>
                <a:gd name="T42" fmla="*/ 31 w 45"/>
                <a:gd name="T43" fmla="*/ 0 h 41"/>
                <a:gd name="T44" fmla="*/ 35 w 45"/>
                <a:gd name="T45" fmla="*/ 4 h 41"/>
                <a:gd name="T46" fmla="*/ 35 w 45"/>
                <a:gd name="T47" fmla="*/ 7 h 41"/>
                <a:gd name="T48" fmla="*/ 43 w 45"/>
                <a:gd name="T49" fmla="*/ 7 h 41"/>
                <a:gd name="T50" fmla="*/ 45 w 45"/>
                <a:gd name="T51" fmla="*/ 9 h 41"/>
                <a:gd name="T52" fmla="*/ 45 w 45"/>
                <a:gd name="T53" fmla="*/ 13 h 41"/>
                <a:gd name="T54" fmla="*/ 11 w 45"/>
                <a:gd name="T55" fmla="*/ 10 h 41"/>
                <a:gd name="T56" fmla="*/ 4 w 45"/>
                <a:gd name="T57" fmla="*/ 10 h 41"/>
                <a:gd name="T58" fmla="*/ 4 w 45"/>
                <a:gd name="T59" fmla="*/ 13 h 41"/>
                <a:gd name="T60" fmla="*/ 13 w 45"/>
                <a:gd name="T61" fmla="*/ 20 h 41"/>
                <a:gd name="T62" fmla="*/ 11 w 45"/>
                <a:gd name="T63" fmla="*/ 10 h 41"/>
                <a:gd name="T64" fmla="*/ 42 w 45"/>
                <a:gd name="T65" fmla="*/ 10 h 41"/>
                <a:gd name="T66" fmla="*/ 35 w 45"/>
                <a:gd name="T67" fmla="*/ 10 h 41"/>
                <a:gd name="T68" fmla="*/ 33 w 45"/>
                <a:gd name="T69" fmla="*/ 20 h 41"/>
                <a:gd name="T70" fmla="*/ 42 w 45"/>
                <a:gd name="T71" fmla="*/ 13 h 41"/>
                <a:gd name="T72" fmla="*/ 42 w 45"/>
                <a:gd name="T73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1">
                  <a:moveTo>
                    <a:pt x="45" y="13"/>
                  </a:moveTo>
                  <a:cubicBezTo>
                    <a:pt x="45" y="18"/>
                    <a:pt x="39" y="24"/>
                    <a:pt x="31" y="24"/>
                  </a:cubicBezTo>
                  <a:cubicBezTo>
                    <a:pt x="29" y="25"/>
                    <a:pt x="28" y="26"/>
                    <a:pt x="28" y="26"/>
                  </a:cubicBezTo>
                  <a:cubicBezTo>
                    <a:pt x="27" y="28"/>
                    <a:pt x="26" y="29"/>
                    <a:pt x="26" y="31"/>
                  </a:cubicBezTo>
                  <a:cubicBezTo>
                    <a:pt x="26" y="33"/>
                    <a:pt x="27" y="34"/>
                    <a:pt x="30" y="34"/>
                  </a:cubicBezTo>
                  <a:cubicBezTo>
                    <a:pt x="32" y="34"/>
                    <a:pt x="35" y="36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1"/>
                    <a:pt x="11" y="41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4"/>
                    <a:pt x="16" y="34"/>
                  </a:cubicBezTo>
                  <a:cubicBezTo>
                    <a:pt x="19" y="34"/>
                    <a:pt x="19" y="33"/>
                    <a:pt x="19" y="31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6"/>
                    <a:pt x="16" y="25"/>
                    <a:pt x="15" y="24"/>
                  </a:cubicBezTo>
                  <a:cubicBezTo>
                    <a:pt x="7" y="24"/>
                    <a:pt x="0" y="18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2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3" y="0"/>
                    <a:pt x="1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5" y="2"/>
                    <a:pt x="35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5" y="8"/>
                    <a:pt x="45" y="9"/>
                  </a:cubicBezTo>
                  <a:lnTo>
                    <a:pt x="45" y="13"/>
                  </a:lnTo>
                  <a:close/>
                  <a:moveTo>
                    <a:pt x="11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5"/>
                    <a:pt x="7" y="19"/>
                    <a:pt x="13" y="20"/>
                  </a:cubicBezTo>
                  <a:cubicBezTo>
                    <a:pt x="12" y="18"/>
                    <a:pt x="11" y="14"/>
                    <a:pt x="11" y="10"/>
                  </a:cubicBezTo>
                  <a:close/>
                  <a:moveTo>
                    <a:pt x="42" y="10"/>
                  </a:moveTo>
                  <a:cubicBezTo>
                    <a:pt x="35" y="10"/>
                    <a:pt x="35" y="10"/>
                    <a:pt x="35" y="10"/>
                  </a:cubicBezTo>
                  <a:cubicBezTo>
                    <a:pt x="35" y="14"/>
                    <a:pt x="34" y="18"/>
                    <a:pt x="33" y="20"/>
                  </a:cubicBezTo>
                  <a:cubicBezTo>
                    <a:pt x="38" y="19"/>
                    <a:pt x="42" y="15"/>
                    <a:pt x="42" y="13"/>
                  </a:cubicBezTo>
                  <a:lnTo>
                    <a:pt x="4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xmlns="" id="{CA74366C-35D2-4FCA-ADD2-C8D15E909C9A}"/>
              </a:ext>
            </a:extLst>
          </p:cNvPr>
          <p:cNvGrpSpPr/>
          <p:nvPr/>
        </p:nvGrpSpPr>
        <p:grpSpPr>
          <a:xfrm>
            <a:off x="8430966" y="2755110"/>
            <a:ext cx="3740372" cy="3477416"/>
            <a:chOff x="8430966" y="2755110"/>
            <a:chExt cx="3740372" cy="3477416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13815BAC-15DC-48B9-BF8D-711888312826}"/>
                </a:ext>
              </a:extLst>
            </p:cNvPr>
            <p:cNvSpPr/>
            <p:nvPr/>
          </p:nvSpPr>
          <p:spPr>
            <a:xfrm rot="21168761" flipH="1">
              <a:off x="9923042" y="5692888"/>
              <a:ext cx="2248296" cy="471488"/>
            </a:xfrm>
            <a:prstGeom prst="ellipse">
              <a:avLst/>
            </a:prstGeom>
            <a:gradFill>
              <a:gsLst>
                <a:gs pos="24000">
                  <a:schemeClr val="bg1">
                    <a:lumMod val="9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xmlns="" id="{0665C7F5-F138-409B-8799-ECF637303B98}"/>
                </a:ext>
              </a:extLst>
            </p:cNvPr>
            <p:cNvGrpSpPr/>
            <p:nvPr/>
          </p:nvGrpSpPr>
          <p:grpSpPr>
            <a:xfrm flipH="1">
              <a:off x="8430966" y="2755110"/>
              <a:ext cx="3316758" cy="3477416"/>
              <a:chOff x="472605" y="2024860"/>
              <a:chExt cx="3316758" cy="3477416"/>
            </a:xfrm>
          </p:grpSpPr>
          <p:sp>
            <p:nvSpPr>
              <p:cNvPr id="167" name="Freeform 68">
                <a:extLst>
                  <a:ext uri="{FF2B5EF4-FFF2-40B4-BE49-F238E27FC236}">
                    <a16:creationId xmlns:a16="http://schemas.microsoft.com/office/drawing/2014/main" xmlns="" id="{816A8A85-7327-4BE8-9BB3-1F1C9AF1F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05" y="2139951"/>
                <a:ext cx="1437951" cy="3352800"/>
              </a:xfrm>
              <a:custGeom>
                <a:avLst/>
                <a:gdLst>
                  <a:gd name="T0" fmla="*/ 6 w 1194"/>
                  <a:gd name="T1" fmla="*/ 1396 h 2864"/>
                  <a:gd name="T2" fmla="*/ 20 w 1194"/>
                  <a:gd name="T3" fmla="*/ 1522 h 2864"/>
                  <a:gd name="T4" fmla="*/ 40 w 1194"/>
                  <a:gd name="T5" fmla="*/ 1640 h 2864"/>
                  <a:gd name="T6" fmla="*/ 60 w 1194"/>
                  <a:gd name="T7" fmla="*/ 1728 h 2864"/>
                  <a:gd name="T8" fmla="*/ 78 w 1194"/>
                  <a:gd name="T9" fmla="*/ 1800 h 2864"/>
                  <a:gd name="T10" fmla="*/ 102 w 1194"/>
                  <a:gd name="T11" fmla="*/ 1876 h 2864"/>
                  <a:gd name="T12" fmla="*/ 126 w 1194"/>
                  <a:gd name="T13" fmla="*/ 1948 h 2864"/>
                  <a:gd name="T14" fmla="*/ 152 w 1194"/>
                  <a:gd name="T15" fmla="*/ 2014 h 2864"/>
                  <a:gd name="T16" fmla="*/ 174 w 1194"/>
                  <a:gd name="T17" fmla="*/ 2066 h 2864"/>
                  <a:gd name="T18" fmla="*/ 206 w 1194"/>
                  <a:gd name="T19" fmla="*/ 2136 h 2864"/>
                  <a:gd name="T20" fmla="*/ 228 w 1194"/>
                  <a:gd name="T21" fmla="*/ 2178 h 2864"/>
                  <a:gd name="T22" fmla="*/ 254 w 1194"/>
                  <a:gd name="T23" fmla="*/ 2226 h 2864"/>
                  <a:gd name="T24" fmla="*/ 290 w 1194"/>
                  <a:gd name="T25" fmla="*/ 2286 h 2864"/>
                  <a:gd name="T26" fmla="*/ 304 w 1194"/>
                  <a:gd name="T27" fmla="*/ 2308 h 2864"/>
                  <a:gd name="T28" fmla="*/ 330 w 1194"/>
                  <a:gd name="T29" fmla="*/ 2346 h 2864"/>
                  <a:gd name="T30" fmla="*/ 368 w 1194"/>
                  <a:gd name="T31" fmla="*/ 2398 h 2864"/>
                  <a:gd name="T32" fmla="*/ 392 w 1194"/>
                  <a:gd name="T33" fmla="*/ 2430 h 2864"/>
                  <a:gd name="T34" fmla="*/ 414 w 1194"/>
                  <a:gd name="T35" fmla="*/ 2458 h 2864"/>
                  <a:gd name="T36" fmla="*/ 450 w 1194"/>
                  <a:gd name="T37" fmla="*/ 2500 h 2864"/>
                  <a:gd name="T38" fmla="*/ 482 w 1194"/>
                  <a:gd name="T39" fmla="*/ 2534 h 2864"/>
                  <a:gd name="T40" fmla="*/ 504 w 1194"/>
                  <a:gd name="T41" fmla="*/ 2556 h 2864"/>
                  <a:gd name="T42" fmla="*/ 540 w 1194"/>
                  <a:gd name="T43" fmla="*/ 2590 h 2864"/>
                  <a:gd name="T44" fmla="*/ 574 w 1194"/>
                  <a:gd name="T45" fmla="*/ 2620 h 2864"/>
                  <a:gd name="T46" fmla="*/ 598 w 1194"/>
                  <a:gd name="T47" fmla="*/ 2640 h 2864"/>
                  <a:gd name="T48" fmla="*/ 634 w 1194"/>
                  <a:gd name="T49" fmla="*/ 2668 h 2864"/>
                  <a:gd name="T50" fmla="*/ 662 w 1194"/>
                  <a:gd name="T51" fmla="*/ 2688 h 2864"/>
                  <a:gd name="T52" fmla="*/ 688 w 1194"/>
                  <a:gd name="T53" fmla="*/ 2704 h 2864"/>
                  <a:gd name="T54" fmla="*/ 728 w 1194"/>
                  <a:gd name="T55" fmla="*/ 2730 h 2864"/>
                  <a:gd name="T56" fmla="*/ 770 w 1194"/>
                  <a:gd name="T57" fmla="*/ 2754 h 2864"/>
                  <a:gd name="T58" fmla="*/ 800 w 1194"/>
                  <a:gd name="T59" fmla="*/ 2768 h 2864"/>
                  <a:gd name="T60" fmla="*/ 832 w 1194"/>
                  <a:gd name="T61" fmla="*/ 2782 h 2864"/>
                  <a:gd name="T62" fmla="*/ 872 w 1194"/>
                  <a:gd name="T63" fmla="*/ 2798 h 2864"/>
                  <a:gd name="T64" fmla="*/ 918 w 1194"/>
                  <a:gd name="T65" fmla="*/ 2812 h 2864"/>
                  <a:gd name="T66" fmla="*/ 966 w 1194"/>
                  <a:gd name="T67" fmla="*/ 2826 h 2864"/>
                  <a:gd name="T68" fmla="*/ 1006 w 1194"/>
                  <a:gd name="T69" fmla="*/ 2834 h 2864"/>
                  <a:gd name="T70" fmla="*/ 1016 w 1194"/>
                  <a:gd name="T71" fmla="*/ 2836 h 2864"/>
                  <a:gd name="T72" fmla="*/ 1102 w 1194"/>
                  <a:gd name="T73" fmla="*/ 2842 h 2864"/>
                  <a:gd name="T74" fmla="*/ 1006 w 1194"/>
                  <a:gd name="T75" fmla="*/ 2806 h 2864"/>
                  <a:gd name="T76" fmla="*/ 908 w 1194"/>
                  <a:gd name="T77" fmla="*/ 2756 h 2864"/>
                  <a:gd name="T78" fmla="*/ 814 w 1194"/>
                  <a:gd name="T79" fmla="*/ 2692 h 2864"/>
                  <a:gd name="T80" fmla="*/ 720 w 1194"/>
                  <a:gd name="T81" fmla="*/ 2610 h 2864"/>
                  <a:gd name="T82" fmla="*/ 628 w 1194"/>
                  <a:gd name="T83" fmla="*/ 2516 h 2864"/>
                  <a:gd name="T84" fmla="*/ 544 w 1194"/>
                  <a:gd name="T85" fmla="*/ 2410 h 2864"/>
                  <a:gd name="T86" fmla="*/ 466 w 1194"/>
                  <a:gd name="T87" fmla="*/ 2292 h 2864"/>
                  <a:gd name="T88" fmla="*/ 392 w 1194"/>
                  <a:gd name="T89" fmla="*/ 2158 h 2864"/>
                  <a:gd name="T90" fmla="*/ 330 w 1194"/>
                  <a:gd name="T91" fmla="*/ 2022 h 2864"/>
                  <a:gd name="T92" fmla="*/ 274 w 1194"/>
                  <a:gd name="T93" fmla="*/ 1870 h 2864"/>
                  <a:gd name="T94" fmla="*/ 230 w 1194"/>
                  <a:gd name="T95" fmla="*/ 1712 h 2864"/>
                  <a:gd name="T96" fmla="*/ 200 w 1194"/>
                  <a:gd name="T97" fmla="*/ 1572 h 2864"/>
                  <a:gd name="T98" fmla="*/ 178 w 1194"/>
                  <a:gd name="T99" fmla="*/ 1410 h 2864"/>
                  <a:gd name="T100" fmla="*/ 166 w 1194"/>
                  <a:gd name="T101" fmla="*/ 1240 h 2864"/>
                  <a:gd name="T102" fmla="*/ 170 w 1194"/>
                  <a:gd name="T103" fmla="*/ 1032 h 2864"/>
                  <a:gd name="T104" fmla="*/ 260 w 1194"/>
                  <a:gd name="T105" fmla="*/ 580 h 2864"/>
                  <a:gd name="T106" fmla="*/ 516 w 1194"/>
                  <a:gd name="T107" fmla="*/ 142 h 2864"/>
                  <a:gd name="T108" fmla="*/ 702 w 1194"/>
                  <a:gd name="T109" fmla="*/ 0 h 2864"/>
                  <a:gd name="T110" fmla="*/ 354 w 1194"/>
                  <a:gd name="T111" fmla="*/ 228 h 2864"/>
                  <a:gd name="T112" fmla="*/ 126 w 1194"/>
                  <a:gd name="T113" fmla="*/ 580 h 2864"/>
                  <a:gd name="T114" fmla="*/ 6 w 1194"/>
                  <a:gd name="T115" fmla="*/ 1086 h 2864"/>
                  <a:gd name="T116" fmla="*/ 0 w 1194"/>
                  <a:gd name="T117" fmla="*/ 1244 h 2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94" h="2864">
                    <a:moveTo>
                      <a:pt x="2" y="1286"/>
                    </a:moveTo>
                    <a:lnTo>
                      <a:pt x="2" y="1286"/>
                    </a:lnTo>
                    <a:lnTo>
                      <a:pt x="2" y="1324"/>
                    </a:lnTo>
                    <a:lnTo>
                      <a:pt x="2" y="1324"/>
                    </a:lnTo>
                    <a:lnTo>
                      <a:pt x="4" y="1366"/>
                    </a:lnTo>
                    <a:lnTo>
                      <a:pt x="4" y="1366"/>
                    </a:lnTo>
                    <a:lnTo>
                      <a:pt x="6" y="1396"/>
                    </a:lnTo>
                    <a:lnTo>
                      <a:pt x="6" y="1396"/>
                    </a:lnTo>
                    <a:lnTo>
                      <a:pt x="6" y="1402"/>
                    </a:lnTo>
                    <a:lnTo>
                      <a:pt x="6" y="1402"/>
                    </a:lnTo>
                    <a:lnTo>
                      <a:pt x="10" y="1446"/>
                    </a:lnTo>
                    <a:lnTo>
                      <a:pt x="10" y="1446"/>
                    </a:lnTo>
                    <a:lnTo>
                      <a:pt x="14" y="1482"/>
                    </a:lnTo>
                    <a:lnTo>
                      <a:pt x="14" y="1482"/>
                    </a:lnTo>
                    <a:lnTo>
                      <a:pt x="20" y="1522"/>
                    </a:lnTo>
                    <a:lnTo>
                      <a:pt x="20" y="1522"/>
                    </a:lnTo>
                    <a:lnTo>
                      <a:pt x="24" y="1552"/>
                    </a:lnTo>
                    <a:lnTo>
                      <a:pt x="24" y="1552"/>
                    </a:lnTo>
                    <a:lnTo>
                      <a:pt x="26" y="1562"/>
                    </a:lnTo>
                    <a:lnTo>
                      <a:pt x="26" y="1562"/>
                    </a:lnTo>
                    <a:lnTo>
                      <a:pt x="32" y="1600"/>
                    </a:lnTo>
                    <a:lnTo>
                      <a:pt x="32" y="1600"/>
                    </a:lnTo>
                    <a:lnTo>
                      <a:pt x="40" y="1640"/>
                    </a:lnTo>
                    <a:lnTo>
                      <a:pt x="40" y="1640"/>
                    </a:lnTo>
                    <a:lnTo>
                      <a:pt x="48" y="1676"/>
                    </a:lnTo>
                    <a:lnTo>
                      <a:pt x="48" y="1676"/>
                    </a:lnTo>
                    <a:lnTo>
                      <a:pt x="54" y="1704"/>
                    </a:lnTo>
                    <a:lnTo>
                      <a:pt x="54" y="1704"/>
                    </a:lnTo>
                    <a:lnTo>
                      <a:pt x="58" y="1724"/>
                    </a:lnTo>
                    <a:lnTo>
                      <a:pt x="58" y="1724"/>
                    </a:lnTo>
                    <a:lnTo>
                      <a:pt x="60" y="1728"/>
                    </a:lnTo>
                    <a:lnTo>
                      <a:pt x="60" y="1728"/>
                    </a:lnTo>
                    <a:lnTo>
                      <a:pt x="60" y="1732"/>
                    </a:lnTo>
                    <a:lnTo>
                      <a:pt x="60" y="1732"/>
                    </a:lnTo>
                    <a:lnTo>
                      <a:pt x="62" y="1744"/>
                    </a:lnTo>
                    <a:lnTo>
                      <a:pt x="62" y="1744"/>
                    </a:lnTo>
                    <a:lnTo>
                      <a:pt x="74" y="1786"/>
                    </a:lnTo>
                    <a:lnTo>
                      <a:pt x="74" y="1786"/>
                    </a:lnTo>
                    <a:lnTo>
                      <a:pt x="78" y="1800"/>
                    </a:lnTo>
                    <a:lnTo>
                      <a:pt x="78" y="1800"/>
                    </a:lnTo>
                    <a:lnTo>
                      <a:pt x="82" y="1812"/>
                    </a:lnTo>
                    <a:lnTo>
                      <a:pt x="82" y="1812"/>
                    </a:lnTo>
                    <a:lnTo>
                      <a:pt x="86" y="1826"/>
                    </a:lnTo>
                    <a:lnTo>
                      <a:pt x="86" y="1826"/>
                    </a:lnTo>
                    <a:lnTo>
                      <a:pt x="98" y="1866"/>
                    </a:lnTo>
                    <a:lnTo>
                      <a:pt x="98" y="1866"/>
                    </a:lnTo>
                    <a:lnTo>
                      <a:pt x="102" y="1876"/>
                    </a:lnTo>
                    <a:lnTo>
                      <a:pt x="102" y="1876"/>
                    </a:lnTo>
                    <a:lnTo>
                      <a:pt x="104" y="1884"/>
                    </a:lnTo>
                    <a:lnTo>
                      <a:pt x="104" y="1884"/>
                    </a:lnTo>
                    <a:lnTo>
                      <a:pt x="108" y="1896"/>
                    </a:lnTo>
                    <a:lnTo>
                      <a:pt x="108" y="1896"/>
                    </a:lnTo>
                    <a:lnTo>
                      <a:pt x="118" y="1928"/>
                    </a:lnTo>
                    <a:lnTo>
                      <a:pt x="118" y="1928"/>
                    </a:lnTo>
                    <a:lnTo>
                      <a:pt x="126" y="1948"/>
                    </a:lnTo>
                    <a:lnTo>
                      <a:pt x="126" y="1948"/>
                    </a:lnTo>
                    <a:lnTo>
                      <a:pt x="128" y="1956"/>
                    </a:lnTo>
                    <a:lnTo>
                      <a:pt x="128" y="1956"/>
                    </a:lnTo>
                    <a:lnTo>
                      <a:pt x="130" y="1958"/>
                    </a:lnTo>
                    <a:lnTo>
                      <a:pt x="130" y="1958"/>
                    </a:lnTo>
                    <a:lnTo>
                      <a:pt x="142" y="1988"/>
                    </a:lnTo>
                    <a:lnTo>
                      <a:pt x="142" y="1988"/>
                    </a:lnTo>
                    <a:lnTo>
                      <a:pt x="152" y="2014"/>
                    </a:lnTo>
                    <a:lnTo>
                      <a:pt x="152" y="2014"/>
                    </a:lnTo>
                    <a:lnTo>
                      <a:pt x="154" y="2020"/>
                    </a:lnTo>
                    <a:lnTo>
                      <a:pt x="154" y="2020"/>
                    </a:lnTo>
                    <a:lnTo>
                      <a:pt x="158" y="2028"/>
                    </a:lnTo>
                    <a:lnTo>
                      <a:pt x="158" y="2028"/>
                    </a:lnTo>
                    <a:lnTo>
                      <a:pt x="162" y="2040"/>
                    </a:lnTo>
                    <a:lnTo>
                      <a:pt x="162" y="2040"/>
                    </a:lnTo>
                    <a:lnTo>
                      <a:pt x="174" y="2066"/>
                    </a:lnTo>
                    <a:lnTo>
                      <a:pt x="174" y="2066"/>
                    </a:lnTo>
                    <a:lnTo>
                      <a:pt x="186" y="2092"/>
                    </a:lnTo>
                    <a:lnTo>
                      <a:pt x="186" y="2092"/>
                    </a:lnTo>
                    <a:lnTo>
                      <a:pt x="188" y="2096"/>
                    </a:lnTo>
                    <a:lnTo>
                      <a:pt x="188" y="2096"/>
                    </a:lnTo>
                    <a:lnTo>
                      <a:pt x="196" y="2114"/>
                    </a:lnTo>
                    <a:lnTo>
                      <a:pt x="196" y="2114"/>
                    </a:lnTo>
                    <a:lnTo>
                      <a:pt x="206" y="2136"/>
                    </a:lnTo>
                    <a:lnTo>
                      <a:pt x="206" y="2136"/>
                    </a:lnTo>
                    <a:lnTo>
                      <a:pt x="218" y="2158"/>
                    </a:lnTo>
                    <a:lnTo>
                      <a:pt x="218" y="2158"/>
                    </a:lnTo>
                    <a:lnTo>
                      <a:pt x="218" y="2158"/>
                    </a:lnTo>
                    <a:lnTo>
                      <a:pt x="218" y="2158"/>
                    </a:lnTo>
                    <a:lnTo>
                      <a:pt x="220" y="2164"/>
                    </a:lnTo>
                    <a:lnTo>
                      <a:pt x="220" y="2164"/>
                    </a:lnTo>
                    <a:lnTo>
                      <a:pt x="228" y="2178"/>
                    </a:lnTo>
                    <a:lnTo>
                      <a:pt x="228" y="2178"/>
                    </a:lnTo>
                    <a:lnTo>
                      <a:pt x="240" y="2198"/>
                    </a:lnTo>
                    <a:lnTo>
                      <a:pt x="240" y="2198"/>
                    </a:lnTo>
                    <a:lnTo>
                      <a:pt x="250" y="2218"/>
                    </a:lnTo>
                    <a:lnTo>
                      <a:pt x="250" y="2218"/>
                    </a:lnTo>
                    <a:lnTo>
                      <a:pt x="254" y="2224"/>
                    </a:lnTo>
                    <a:lnTo>
                      <a:pt x="254" y="2224"/>
                    </a:lnTo>
                    <a:lnTo>
                      <a:pt x="254" y="2226"/>
                    </a:lnTo>
                    <a:lnTo>
                      <a:pt x="254" y="2226"/>
                    </a:lnTo>
                    <a:lnTo>
                      <a:pt x="260" y="2236"/>
                    </a:lnTo>
                    <a:lnTo>
                      <a:pt x="260" y="2236"/>
                    </a:lnTo>
                    <a:lnTo>
                      <a:pt x="272" y="2256"/>
                    </a:lnTo>
                    <a:lnTo>
                      <a:pt x="272" y="2256"/>
                    </a:lnTo>
                    <a:lnTo>
                      <a:pt x="282" y="2274"/>
                    </a:lnTo>
                    <a:lnTo>
                      <a:pt x="282" y="2274"/>
                    </a:lnTo>
                    <a:lnTo>
                      <a:pt x="290" y="2286"/>
                    </a:lnTo>
                    <a:lnTo>
                      <a:pt x="290" y="2286"/>
                    </a:lnTo>
                    <a:lnTo>
                      <a:pt x="292" y="2288"/>
                    </a:lnTo>
                    <a:lnTo>
                      <a:pt x="292" y="2288"/>
                    </a:lnTo>
                    <a:lnTo>
                      <a:pt x="292" y="2288"/>
                    </a:lnTo>
                    <a:lnTo>
                      <a:pt x="292" y="2288"/>
                    </a:lnTo>
                    <a:lnTo>
                      <a:pt x="294" y="2292"/>
                    </a:lnTo>
                    <a:lnTo>
                      <a:pt x="294" y="2292"/>
                    </a:lnTo>
                    <a:lnTo>
                      <a:pt x="304" y="2308"/>
                    </a:lnTo>
                    <a:lnTo>
                      <a:pt x="304" y="2308"/>
                    </a:lnTo>
                    <a:lnTo>
                      <a:pt x="316" y="2326"/>
                    </a:lnTo>
                    <a:lnTo>
                      <a:pt x="316" y="2326"/>
                    </a:lnTo>
                    <a:lnTo>
                      <a:pt x="326" y="2342"/>
                    </a:lnTo>
                    <a:lnTo>
                      <a:pt x="326" y="2342"/>
                    </a:lnTo>
                    <a:lnTo>
                      <a:pt x="328" y="2344"/>
                    </a:lnTo>
                    <a:lnTo>
                      <a:pt x="328" y="2344"/>
                    </a:lnTo>
                    <a:lnTo>
                      <a:pt x="330" y="2346"/>
                    </a:lnTo>
                    <a:lnTo>
                      <a:pt x="330" y="2346"/>
                    </a:lnTo>
                    <a:lnTo>
                      <a:pt x="338" y="2358"/>
                    </a:lnTo>
                    <a:lnTo>
                      <a:pt x="338" y="2358"/>
                    </a:lnTo>
                    <a:lnTo>
                      <a:pt x="348" y="2372"/>
                    </a:lnTo>
                    <a:lnTo>
                      <a:pt x="348" y="2372"/>
                    </a:lnTo>
                    <a:lnTo>
                      <a:pt x="360" y="2388"/>
                    </a:lnTo>
                    <a:lnTo>
                      <a:pt x="360" y="2388"/>
                    </a:lnTo>
                    <a:lnTo>
                      <a:pt x="368" y="2398"/>
                    </a:lnTo>
                    <a:lnTo>
                      <a:pt x="368" y="2398"/>
                    </a:lnTo>
                    <a:lnTo>
                      <a:pt x="370" y="2400"/>
                    </a:lnTo>
                    <a:lnTo>
                      <a:pt x="370" y="2400"/>
                    </a:lnTo>
                    <a:lnTo>
                      <a:pt x="370" y="2402"/>
                    </a:lnTo>
                    <a:lnTo>
                      <a:pt x="370" y="2402"/>
                    </a:lnTo>
                    <a:lnTo>
                      <a:pt x="382" y="2416"/>
                    </a:lnTo>
                    <a:lnTo>
                      <a:pt x="382" y="2416"/>
                    </a:lnTo>
                    <a:lnTo>
                      <a:pt x="392" y="2430"/>
                    </a:lnTo>
                    <a:lnTo>
                      <a:pt x="392" y="2430"/>
                    </a:lnTo>
                    <a:lnTo>
                      <a:pt x="404" y="2444"/>
                    </a:lnTo>
                    <a:lnTo>
                      <a:pt x="404" y="2444"/>
                    </a:lnTo>
                    <a:lnTo>
                      <a:pt x="408" y="2450"/>
                    </a:lnTo>
                    <a:lnTo>
                      <a:pt x="408" y="2450"/>
                    </a:lnTo>
                    <a:lnTo>
                      <a:pt x="410" y="2454"/>
                    </a:lnTo>
                    <a:lnTo>
                      <a:pt x="410" y="2454"/>
                    </a:lnTo>
                    <a:lnTo>
                      <a:pt x="414" y="2458"/>
                    </a:lnTo>
                    <a:lnTo>
                      <a:pt x="414" y="2458"/>
                    </a:lnTo>
                    <a:lnTo>
                      <a:pt x="426" y="2472"/>
                    </a:lnTo>
                    <a:lnTo>
                      <a:pt x="426" y="2472"/>
                    </a:lnTo>
                    <a:lnTo>
                      <a:pt x="436" y="2484"/>
                    </a:lnTo>
                    <a:lnTo>
                      <a:pt x="436" y="2484"/>
                    </a:lnTo>
                    <a:lnTo>
                      <a:pt x="448" y="2496"/>
                    </a:lnTo>
                    <a:lnTo>
                      <a:pt x="448" y="2496"/>
                    </a:lnTo>
                    <a:lnTo>
                      <a:pt x="450" y="2500"/>
                    </a:lnTo>
                    <a:lnTo>
                      <a:pt x="450" y="2500"/>
                    </a:lnTo>
                    <a:lnTo>
                      <a:pt x="454" y="2504"/>
                    </a:lnTo>
                    <a:lnTo>
                      <a:pt x="454" y="2504"/>
                    </a:lnTo>
                    <a:lnTo>
                      <a:pt x="458" y="2510"/>
                    </a:lnTo>
                    <a:lnTo>
                      <a:pt x="458" y="2510"/>
                    </a:lnTo>
                    <a:lnTo>
                      <a:pt x="470" y="2522"/>
                    </a:lnTo>
                    <a:lnTo>
                      <a:pt x="470" y="2522"/>
                    </a:lnTo>
                    <a:lnTo>
                      <a:pt x="482" y="2534"/>
                    </a:lnTo>
                    <a:lnTo>
                      <a:pt x="482" y="2534"/>
                    </a:lnTo>
                    <a:lnTo>
                      <a:pt x="492" y="2544"/>
                    </a:lnTo>
                    <a:lnTo>
                      <a:pt x="492" y="2544"/>
                    </a:lnTo>
                    <a:lnTo>
                      <a:pt x="494" y="2546"/>
                    </a:lnTo>
                    <a:lnTo>
                      <a:pt x="494" y="2546"/>
                    </a:lnTo>
                    <a:lnTo>
                      <a:pt x="498" y="2550"/>
                    </a:lnTo>
                    <a:lnTo>
                      <a:pt x="498" y="2550"/>
                    </a:lnTo>
                    <a:lnTo>
                      <a:pt x="504" y="2556"/>
                    </a:lnTo>
                    <a:lnTo>
                      <a:pt x="504" y="2556"/>
                    </a:lnTo>
                    <a:lnTo>
                      <a:pt x="516" y="2568"/>
                    </a:lnTo>
                    <a:lnTo>
                      <a:pt x="516" y="2568"/>
                    </a:lnTo>
                    <a:lnTo>
                      <a:pt x="526" y="2578"/>
                    </a:lnTo>
                    <a:lnTo>
                      <a:pt x="526" y="2578"/>
                    </a:lnTo>
                    <a:lnTo>
                      <a:pt x="538" y="2590"/>
                    </a:lnTo>
                    <a:lnTo>
                      <a:pt x="538" y="2590"/>
                    </a:lnTo>
                    <a:lnTo>
                      <a:pt x="540" y="2590"/>
                    </a:lnTo>
                    <a:lnTo>
                      <a:pt x="540" y="2590"/>
                    </a:lnTo>
                    <a:lnTo>
                      <a:pt x="542" y="2592"/>
                    </a:lnTo>
                    <a:lnTo>
                      <a:pt x="542" y="2592"/>
                    </a:lnTo>
                    <a:lnTo>
                      <a:pt x="550" y="2600"/>
                    </a:lnTo>
                    <a:lnTo>
                      <a:pt x="550" y="2600"/>
                    </a:lnTo>
                    <a:lnTo>
                      <a:pt x="562" y="2610"/>
                    </a:lnTo>
                    <a:lnTo>
                      <a:pt x="562" y="2610"/>
                    </a:lnTo>
                    <a:lnTo>
                      <a:pt x="574" y="2620"/>
                    </a:lnTo>
                    <a:lnTo>
                      <a:pt x="574" y="2620"/>
                    </a:lnTo>
                    <a:lnTo>
                      <a:pt x="586" y="2630"/>
                    </a:lnTo>
                    <a:lnTo>
                      <a:pt x="586" y="2630"/>
                    </a:lnTo>
                    <a:lnTo>
                      <a:pt x="586" y="2630"/>
                    </a:lnTo>
                    <a:lnTo>
                      <a:pt x="586" y="2630"/>
                    </a:lnTo>
                    <a:lnTo>
                      <a:pt x="588" y="2632"/>
                    </a:lnTo>
                    <a:lnTo>
                      <a:pt x="588" y="2632"/>
                    </a:lnTo>
                    <a:lnTo>
                      <a:pt x="598" y="2640"/>
                    </a:lnTo>
                    <a:lnTo>
                      <a:pt x="598" y="2640"/>
                    </a:lnTo>
                    <a:lnTo>
                      <a:pt x="610" y="2650"/>
                    </a:lnTo>
                    <a:lnTo>
                      <a:pt x="610" y="2650"/>
                    </a:lnTo>
                    <a:lnTo>
                      <a:pt x="622" y="2660"/>
                    </a:lnTo>
                    <a:lnTo>
                      <a:pt x="622" y="2660"/>
                    </a:lnTo>
                    <a:lnTo>
                      <a:pt x="634" y="2668"/>
                    </a:lnTo>
                    <a:lnTo>
                      <a:pt x="634" y="2668"/>
                    </a:lnTo>
                    <a:lnTo>
                      <a:pt x="634" y="2668"/>
                    </a:lnTo>
                    <a:lnTo>
                      <a:pt x="634" y="2668"/>
                    </a:lnTo>
                    <a:lnTo>
                      <a:pt x="634" y="2668"/>
                    </a:lnTo>
                    <a:lnTo>
                      <a:pt x="634" y="2668"/>
                    </a:lnTo>
                    <a:lnTo>
                      <a:pt x="636" y="2668"/>
                    </a:lnTo>
                    <a:lnTo>
                      <a:pt x="636" y="2668"/>
                    </a:lnTo>
                    <a:lnTo>
                      <a:pt x="648" y="2678"/>
                    </a:lnTo>
                    <a:lnTo>
                      <a:pt x="648" y="2678"/>
                    </a:lnTo>
                    <a:lnTo>
                      <a:pt x="662" y="2688"/>
                    </a:lnTo>
                    <a:lnTo>
                      <a:pt x="662" y="2688"/>
                    </a:lnTo>
                    <a:lnTo>
                      <a:pt x="674" y="2696"/>
                    </a:lnTo>
                    <a:lnTo>
                      <a:pt x="674" y="2696"/>
                    </a:lnTo>
                    <a:lnTo>
                      <a:pt x="680" y="2700"/>
                    </a:lnTo>
                    <a:lnTo>
                      <a:pt x="680" y="2700"/>
                    </a:lnTo>
                    <a:lnTo>
                      <a:pt x="682" y="2702"/>
                    </a:lnTo>
                    <a:lnTo>
                      <a:pt x="682" y="2702"/>
                    </a:lnTo>
                    <a:lnTo>
                      <a:pt x="688" y="2704"/>
                    </a:lnTo>
                    <a:lnTo>
                      <a:pt x="688" y="2704"/>
                    </a:lnTo>
                    <a:lnTo>
                      <a:pt x="700" y="2714"/>
                    </a:lnTo>
                    <a:lnTo>
                      <a:pt x="700" y="2714"/>
                    </a:lnTo>
                    <a:lnTo>
                      <a:pt x="714" y="2722"/>
                    </a:lnTo>
                    <a:lnTo>
                      <a:pt x="714" y="2722"/>
                    </a:lnTo>
                    <a:lnTo>
                      <a:pt x="726" y="2728"/>
                    </a:lnTo>
                    <a:lnTo>
                      <a:pt x="726" y="2728"/>
                    </a:lnTo>
                    <a:lnTo>
                      <a:pt x="728" y="2730"/>
                    </a:lnTo>
                    <a:lnTo>
                      <a:pt x="728" y="2730"/>
                    </a:lnTo>
                    <a:lnTo>
                      <a:pt x="728" y="2730"/>
                    </a:lnTo>
                    <a:lnTo>
                      <a:pt x="728" y="2730"/>
                    </a:lnTo>
                    <a:lnTo>
                      <a:pt x="742" y="2738"/>
                    </a:lnTo>
                    <a:lnTo>
                      <a:pt x="742" y="2738"/>
                    </a:lnTo>
                    <a:lnTo>
                      <a:pt x="756" y="2746"/>
                    </a:lnTo>
                    <a:lnTo>
                      <a:pt x="756" y="2746"/>
                    </a:lnTo>
                    <a:lnTo>
                      <a:pt x="770" y="2754"/>
                    </a:lnTo>
                    <a:lnTo>
                      <a:pt x="770" y="2754"/>
                    </a:lnTo>
                    <a:lnTo>
                      <a:pt x="774" y="2754"/>
                    </a:lnTo>
                    <a:lnTo>
                      <a:pt x="774" y="2754"/>
                    </a:lnTo>
                    <a:lnTo>
                      <a:pt x="776" y="2756"/>
                    </a:lnTo>
                    <a:lnTo>
                      <a:pt x="776" y="2756"/>
                    </a:lnTo>
                    <a:lnTo>
                      <a:pt x="786" y="2760"/>
                    </a:lnTo>
                    <a:lnTo>
                      <a:pt x="786" y="2760"/>
                    </a:lnTo>
                    <a:lnTo>
                      <a:pt x="800" y="2768"/>
                    </a:lnTo>
                    <a:lnTo>
                      <a:pt x="800" y="2768"/>
                    </a:lnTo>
                    <a:lnTo>
                      <a:pt x="816" y="2774"/>
                    </a:lnTo>
                    <a:lnTo>
                      <a:pt x="816" y="2774"/>
                    </a:lnTo>
                    <a:lnTo>
                      <a:pt x="820" y="2776"/>
                    </a:lnTo>
                    <a:lnTo>
                      <a:pt x="820" y="2776"/>
                    </a:lnTo>
                    <a:lnTo>
                      <a:pt x="824" y="2778"/>
                    </a:lnTo>
                    <a:lnTo>
                      <a:pt x="824" y="2778"/>
                    </a:lnTo>
                    <a:lnTo>
                      <a:pt x="832" y="2782"/>
                    </a:lnTo>
                    <a:lnTo>
                      <a:pt x="832" y="2782"/>
                    </a:lnTo>
                    <a:lnTo>
                      <a:pt x="846" y="2788"/>
                    </a:lnTo>
                    <a:lnTo>
                      <a:pt x="846" y="2788"/>
                    </a:lnTo>
                    <a:lnTo>
                      <a:pt x="862" y="2794"/>
                    </a:lnTo>
                    <a:lnTo>
                      <a:pt x="862" y="2794"/>
                    </a:lnTo>
                    <a:lnTo>
                      <a:pt x="868" y="2796"/>
                    </a:lnTo>
                    <a:lnTo>
                      <a:pt x="868" y="2796"/>
                    </a:lnTo>
                    <a:lnTo>
                      <a:pt x="872" y="2798"/>
                    </a:lnTo>
                    <a:lnTo>
                      <a:pt x="872" y="2798"/>
                    </a:lnTo>
                    <a:lnTo>
                      <a:pt x="880" y="2800"/>
                    </a:lnTo>
                    <a:lnTo>
                      <a:pt x="880" y="2800"/>
                    </a:lnTo>
                    <a:lnTo>
                      <a:pt x="898" y="2806"/>
                    </a:lnTo>
                    <a:lnTo>
                      <a:pt x="898" y="2806"/>
                    </a:lnTo>
                    <a:lnTo>
                      <a:pt x="914" y="2812"/>
                    </a:lnTo>
                    <a:lnTo>
                      <a:pt x="914" y="2812"/>
                    </a:lnTo>
                    <a:lnTo>
                      <a:pt x="918" y="2812"/>
                    </a:lnTo>
                    <a:lnTo>
                      <a:pt x="918" y="2812"/>
                    </a:lnTo>
                    <a:lnTo>
                      <a:pt x="920" y="2814"/>
                    </a:lnTo>
                    <a:lnTo>
                      <a:pt x="920" y="2814"/>
                    </a:lnTo>
                    <a:lnTo>
                      <a:pt x="932" y="2816"/>
                    </a:lnTo>
                    <a:lnTo>
                      <a:pt x="932" y="2816"/>
                    </a:lnTo>
                    <a:lnTo>
                      <a:pt x="950" y="2822"/>
                    </a:lnTo>
                    <a:lnTo>
                      <a:pt x="950" y="2822"/>
                    </a:lnTo>
                    <a:lnTo>
                      <a:pt x="966" y="2826"/>
                    </a:lnTo>
                    <a:lnTo>
                      <a:pt x="966" y="2826"/>
                    </a:lnTo>
                    <a:lnTo>
                      <a:pt x="968" y="2826"/>
                    </a:lnTo>
                    <a:lnTo>
                      <a:pt x="968" y="2826"/>
                    </a:lnTo>
                    <a:lnTo>
                      <a:pt x="970" y="2826"/>
                    </a:lnTo>
                    <a:lnTo>
                      <a:pt x="970" y="2826"/>
                    </a:lnTo>
                    <a:lnTo>
                      <a:pt x="988" y="2830"/>
                    </a:lnTo>
                    <a:lnTo>
                      <a:pt x="988" y="2830"/>
                    </a:lnTo>
                    <a:lnTo>
                      <a:pt x="1006" y="2834"/>
                    </a:lnTo>
                    <a:lnTo>
                      <a:pt x="1006" y="2834"/>
                    </a:lnTo>
                    <a:lnTo>
                      <a:pt x="1010" y="2834"/>
                    </a:lnTo>
                    <a:lnTo>
                      <a:pt x="1010" y="2834"/>
                    </a:lnTo>
                    <a:lnTo>
                      <a:pt x="1012" y="2834"/>
                    </a:lnTo>
                    <a:lnTo>
                      <a:pt x="1012" y="2834"/>
                    </a:lnTo>
                    <a:lnTo>
                      <a:pt x="1014" y="2836"/>
                    </a:lnTo>
                    <a:lnTo>
                      <a:pt x="1014" y="2836"/>
                    </a:lnTo>
                    <a:lnTo>
                      <a:pt x="1016" y="2836"/>
                    </a:lnTo>
                    <a:lnTo>
                      <a:pt x="1016" y="2836"/>
                    </a:lnTo>
                    <a:lnTo>
                      <a:pt x="1194" y="2864"/>
                    </a:lnTo>
                    <a:lnTo>
                      <a:pt x="1194" y="2864"/>
                    </a:lnTo>
                    <a:lnTo>
                      <a:pt x="1150" y="2854"/>
                    </a:lnTo>
                    <a:lnTo>
                      <a:pt x="1150" y="2854"/>
                    </a:lnTo>
                    <a:lnTo>
                      <a:pt x="1148" y="2854"/>
                    </a:lnTo>
                    <a:lnTo>
                      <a:pt x="1148" y="2854"/>
                    </a:lnTo>
                    <a:lnTo>
                      <a:pt x="1102" y="2842"/>
                    </a:lnTo>
                    <a:lnTo>
                      <a:pt x="1102" y="2842"/>
                    </a:lnTo>
                    <a:lnTo>
                      <a:pt x="1098" y="2842"/>
                    </a:lnTo>
                    <a:lnTo>
                      <a:pt x="1098" y="2842"/>
                    </a:lnTo>
                    <a:lnTo>
                      <a:pt x="1054" y="2826"/>
                    </a:lnTo>
                    <a:lnTo>
                      <a:pt x="1054" y="2826"/>
                    </a:lnTo>
                    <a:lnTo>
                      <a:pt x="1050" y="2824"/>
                    </a:lnTo>
                    <a:lnTo>
                      <a:pt x="1050" y="2824"/>
                    </a:lnTo>
                    <a:lnTo>
                      <a:pt x="1006" y="2806"/>
                    </a:lnTo>
                    <a:lnTo>
                      <a:pt x="1006" y="2806"/>
                    </a:lnTo>
                    <a:lnTo>
                      <a:pt x="1002" y="2804"/>
                    </a:lnTo>
                    <a:lnTo>
                      <a:pt x="1002" y="2804"/>
                    </a:lnTo>
                    <a:lnTo>
                      <a:pt x="956" y="2782"/>
                    </a:lnTo>
                    <a:lnTo>
                      <a:pt x="956" y="2782"/>
                    </a:lnTo>
                    <a:lnTo>
                      <a:pt x="954" y="2782"/>
                    </a:lnTo>
                    <a:lnTo>
                      <a:pt x="954" y="2782"/>
                    </a:lnTo>
                    <a:lnTo>
                      <a:pt x="908" y="2756"/>
                    </a:lnTo>
                    <a:lnTo>
                      <a:pt x="908" y="2756"/>
                    </a:lnTo>
                    <a:lnTo>
                      <a:pt x="908" y="2754"/>
                    </a:lnTo>
                    <a:lnTo>
                      <a:pt x="908" y="2754"/>
                    </a:lnTo>
                    <a:lnTo>
                      <a:pt x="862" y="2726"/>
                    </a:lnTo>
                    <a:lnTo>
                      <a:pt x="862" y="2726"/>
                    </a:lnTo>
                    <a:lnTo>
                      <a:pt x="860" y="2724"/>
                    </a:lnTo>
                    <a:lnTo>
                      <a:pt x="860" y="2724"/>
                    </a:lnTo>
                    <a:lnTo>
                      <a:pt x="814" y="2692"/>
                    </a:lnTo>
                    <a:lnTo>
                      <a:pt x="814" y="2692"/>
                    </a:lnTo>
                    <a:lnTo>
                      <a:pt x="768" y="2654"/>
                    </a:lnTo>
                    <a:lnTo>
                      <a:pt x="768" y="2654"/>
                    </a:lnTo>
                    <a:lnTo>
                      <a:pt x="766" y="2652"/>
                    </a:lnTo>
                    <a:lnTo>
                      <a:pt x="766" y="2652"/>
                    </a:lnTo>
                    <a:lnTo>
                      <a:pt x="722" y="2612"/>
                    </a:lnTo>
                    <a:lnTo>
                      <a:pt x="722" y="2612"/>
                    </a:lnTo>
                    <a:lnTo>
                      <a:pt x="720" y="2610"/>
                    </a:lnTo>
                    <a:lnTo>
                      <a:pt x="720" y="2610"/>
                    </a:lnTo>
                    <a:lnTo>
                      <a:pt x="676" y="2568"/>
                    </a:lnTo>
                    <a:lnTo>
                      <a:pt x="676" y="2568"/>
                    </a:lnTo>
                    <a:lnTo>
                      <a:pt x="674" y="2564"/>
                    </a:lnTo>
                    <a:lnTo>
                      <a:pt x="674" y="2564"/>
                    </a:lnTo>
                    <a:lnTo>
                      <a:pt x="632" y="2520"/>
                    </a:lnTo>
                    <a:lnTo>
                      <a:pt x="632" y="2520"/>
                    </a:lnTo>
                    <a:lnTo>
                      <a:pt x="628" y="2516"/>
                    </a:lnTo>
                    <a:lnTo>
                      <a:pt x="628" y="2516"/>
                    </a:lnTo>
                    <a:lnTo>
                      <a:pt x="588" y="2468"/>
                    </a:lnTo>
                    <a:lnTo>
                      <a:pt x="588" y="2468"/>
                    </a:lnTo>
                    <a:lnTo>
                      <a:pt x="584" y="2464"/>
                    </a:lnTo>
                    <a:lnTo>
                      <a:pt x="584" y="2464"/>
                    </a:lnTo>
                    <a:lnTo>
                      <a:pt x="546" y="2412"/>
                    </a:lnTo>
                    <a:lnTo>
                      <a:pt x="546" y="2412"/>
                    </a:lnTo>
                    <a:lnTo>
                      <a:pt x="544" y="2410"/>
                    </a:lnTo>
                    <a:lnTo>
                      <a:pt x="544" y="2410"/>
                    </a:lnTo>
                    <a:lnTo>
                      <a:pt x="506" y="2356"/>
                    </a:lnTo>
                    <a:lnTo>
                      <a:pt x="506" y="2356"/>
                    </a:lnTo>
                    <a:lnTo>
                      <a:pt x="504" y="2352"/>
                    </a:lnTo>
                    <a:lnTo>
                      <a:pt x="504" y="2352"/>
                    </a:lnTo>
                    <a:lnTo>
                      <a:pt x="468" y="2294"/>
                    </a:lnTo>
                    <a:lnTo>
                      <a:pt x="468" y="2294"/>
                    </a:lnTo>
                    <a:lnTo>
                      <a:pt x="466" y="2292"/>
                    </a:lnTo>
                    <a:lnTo>
                      <a:pt x="466" y="2292"/>
                    </a:lnTo>
                    <a:lnTo>
                      <a:pt x="430" y="2230"/>
                    </a:lnTo>
                    <a:lnTo>
                      <a:pt x="430" y="2230"/>
                    </a:lnTo>
                    <a:lnTo>
                      <a:pt x="428" y="2226"/>
                    </a:lnTo>
                    <a:lnTo>
                      <a:pt x="428" y="2226"/>
                    </a:lnTo>
                    <a:lnTo>
                      <a:pt x="394" y="2162"/>
                    </a:lnTo>
                    <a:lnTo>
                      <a:pt x="394" y="2162"/>
                    </a:lnTo>
                    <a:lnTo>
                      <a:pt x="392" y="2158"/>
                    </a:lnTo>
                    <a:lnTo>
                      <a:pt x="392" y="2158"/>
                    </a:lnTo>
                    <a:lnTo>
                      <a:pt x="360" y="2092"/>
                    </a:lnTo>
                    <a:lnTo>
                      <a:pt x="360" y="2092"/>
                    </a:lnTo>
                    <a:lnTo>
                      <a:pt x="358" y="2088"/>
                    </a:lnTo>
                    <a:lnTo>
                      <a:pt x="358" y="2088"/>
                    </a:lnTo>
                    <a:lnTo>
                      <a:pt x="358" y="2088"/>
                    </a:lnTo>
                    <a:lnTo>
                      <a:pt x="358" y="2088"/>
                    </a:lnTo>
                    <a:lnTo>
                      <a:pt x="330" y="2022"/>
                    </a:lnTo>
                    <a:lnTo>
                      <a:pt x="330" y="2022"/>
                    </a:lnTo>
                    <a:lnTo>
                      <a:pt x="326" y="2014"/>
                    </a:lnTo>
                    <a:lnTo>
                      <a:pt x="326" y="2014"/>
                    </a:lnTo>
                    <a:lnTo>
                      <a:pt x="300" y="1946"/>
                    </a:lnTo>
                    <a:lnTo>
                      <a:pt x="300" y="1946"/>
                    </a:lnTo>
                    <a:lnTo>
                      <a:pt x="298" y="1938"/>
                    </a:lnTo>
                    <a:lnTo>
                      <a:pt x="298" y="1938"/>
                    </a:lnTo>
                    <a:lnTo>
                      <a:pt x="274" y="1870"/>
                    </a:lnTo>
                    <a:lnTo>
                      <a:pt x="274" y="1870"/>
                    </a:lnTo>
                    <a:lnTo>
                      <a:pt x="272" y="1862"/>
                    </a:lnTo>
                    <a:lnTo>
                      <a:pt x="272" y="1862"/>
                    </a:lnTo>
                    <a:lnTo>
                      <a:pt x="252" y="1794"/>
                    </a:lnTo>
                    <a:lnTo>
                      <a:pt x="252" y="1794"/>
                    </a:lnTo>
                    <a:lnTo>
                      <a:pt x="248" y="1780"/>
                    </a:lnTo>
                    <a:lnTo>
                      <a:pt x="248" y="1780"/>
                    </a:lnTo>
                    <a:lnTo>
                      <a:pt x="230" y="1712"/>
                    </a:lnTo>
                    <a:lnTo>
                      <a:pt x="230" y="1712"/>
                    </a:lnTo>
                    <a:lnTo>
                      <a:pt x="226" y="1700"/>
                    </a:lnTo>
                    <a:lnTo>
                      <a:pt x="226" y="1700"/>
                    </a:lnTo>
                    <a:lnTo>
                      <a:pt x="216" y="1652"/>
                    </a:lnTo>
                    <a:lnTo>
                      <a:pt x="216" y="1652"/>
                    </a:lnTo>
                    <a:lnTo>
                      <a:pt x="208" y="1612"/>
                    </a:lnTo>
                    <a:lnTo>
                      <a:pt x="208" y="1612"/>
                    </a:lnTo>
                    <a:lnTo>
                      <a:pt x="200" y="1572"/>
                    </a:lnTo>
                    <a:lnTo>
                      <a:pt x="200" y="1572"/>
                    </a:lnTo>
                    <a:lnTo>
                      <a:pt x="192" y="1530"/>
                    </a:lnTo>
                    <a:lnTo>
                      <a:pt x="192" y="1530"/>
                    </a:lnTo>
                    <a:lnTo>
                      <a:pt x="188" y="1492"/>
                    </a:lnTo>
                    <a:lnTo>
                      <a:pt x="188" y="1492"/>
                    </a:lnTo>
                    <a:lnTo>
                      <a:pt x="182" y="1448"/>
                    </a:lnTo>
                    <a:lnTo>
                      <a:pt x="182" y="1448"/>
                    </a:lnTo>
                    <a:lnTo>
                      <a:pt x="178" y="1410"/>
                    </a:lnTo>
                    <a:lnTo>
                      <a:pt x="178" y="1410"/>
                    </a:lnTo>
                    <a:lnTo>
                      <a:pt x="172" y="1364"/>
                    </a:lnTo>
                    <a:lnTo>
                      <a:pt x="172" y="1364"/>
                    </a:lnTo>
                    <a:lnTo>
                      <a:pt x="170" y="1326"/>
                    </a:lnTo>
                    <a:lnTo>
                      <a:pt x="170" y="1326"/>
                    </a:lnTo>
                    <a:lnTo>
                      <a:pt x="168" y="1280"/>
                    </a:lnTo>
                    <a:lnTo>
                      <a:pt x="168" y="1280"/>
                    </a:lnTo>
                    <a:lnTo>
                      <a:pt x="166" y="1240"/>
                    </a:lnTo>
                    <a:lnTo>
                      <a:pt x="166" y="1240"/>
                    </a:lnTo>
                    <a:lnTo>
                      <a:pt x="166" y="1198"/>
                    </a:lnTo>
                    <a:lnTo>
                      <a:pt x="166" y="1198"/>
                    </a:lnTo>
                    <a:lnTo>
                      <a:pt x="166" y="1146"/>
                    </a:lnTo>
                    <a:lnTo>
                      <a:pt x="166" y="1146"/>
                    </a:lnTo>
                    <a:lnTo>
                      <a:pt x="166" y="1114"/>
                    </a:lnTo>
                    <a:lnTo>
                      <a:pt x="166" y="1114"/>
                    </a:lnTo>
                    <a:lnTo>
                      <a:pt x="170" y="1032"/>
                    </a:lnTo>
                    <a:lnTo>
                      <a:pt x="170" y="1032"/>
                    </a:lnTo>
                    <a:lnTo>
                      <a:pt x="174" y="982"/>
                    </a:lnTo>
                    <a:lnTo>
                      <a:pt x="180" y="934"/>
                    </a:lnTo>
                    <a:lnTo>
                      <a:pt x="186" y="886"/>
                    </a:lnTo>
                    <a:lnTo>
                      <a:pt x="194" y="838"/>
                    </a:lnTo>
                    <a:lnTo>
                      <a:pt x="212" y="748"/>
                    </a:lnTo>
                    <a:lnTo>
                      <a:pt x="234" y="662"/>
                    </a:lnTo>
                    <a:lnTo>
                      <a:pt x="234" y="662"/>
                    </a:lnTo>
                    <a:lnTo>
                      <a:pt x="260" y="580"/>
                    </a:lnTo>
                    <a:lnTo>
                      <a:pt x="288" y="504"/>
                    </a:lnTo>
                    <a:lnTo>
                      <a:pt x="320" y="430"/>
                    </a:lnTo>
                    <a:lnTo>
                      <a:pt x="356" y="362"/>
                    </a:lnTo>
                    <a:lnTo>
                      <a:pt x="356" y="362"/>
                    </a:lnTo>
                    <a:lnTo>
                      <a:pt x="392" y="302"/>
                    </a:lnTo>
                    <a:lnTo>
                      <a:pt x="432" y="244"/>
                    </a:lnTo>
                    <a:lnTo>
                      <a:pt x="472" y="190"/>
                    </a:lnTo>
                    <a:lnTo>
                      <a:pt x="516" y="142"/>
                    </a:lnTo>
                    <a:lnTo>
                      <a:pt x="516" y="142"/>
                    </a:lnTo>
                    <a:lnTo>
                      <a:pt x="552" y="110"/>
                    </a:lnTo>
                    <a:lnTo>
                      <a:pt x="588" y="78"/>
                    </a:lnTo>
                    <a:lnTo>
                      <a:pt x="588" y="78"/>
                    </a:lnTo>
                    <a:lnTo>
                      <a:pt x="620" y="52"/>
                    </a:lnTo>
                    <a:lnTo>
                      <a:pt x="654" y="30"/>
                    </a:lnTo>
                    <a:lnTo>
                      <a:pt x="654" y="30"/>
                    </a:lnTo>
                    <a:lnTo>
                      <a:pt x="702" y="0"/>
                    </a:lnTo>
                    <a:lnTo>
                      <a:pt x="702" y="0"/>
                    </a:lnTo>
                    <a:lnTo>
                      <a:pt x="702" y="0"/>
                    </a:lnTo>
                    <a:lnTo>
                      <a:pt x="542" y="88"/>
                    </a:lnTo>
                    <a:lnTo>
                      <a:pt x="542" y="88"/>
                    </a:lnTo>
                    <a:lnTo>
                      <a:pt x="492" y="116"/>
                    </a:lnTo>
                    <a:lnTo>
                      <a:pt x="446" y="150"/>
                    </a:lnTo>
                    <a:lnTo>
                      <a:pt x="400" y="188"/>
                    </a:lnTo>
                    <a:lnTo>
                      <a:pt x="354" y="228"/>
                    </a:lnTo>
                    <a:lnTo>
                      <a:pt x="354" y="228"/>
                    </a:lnTo>
                    <a:lnTo>
                      <a:pt x="312" y="276"/>
                    </a:lnTo>
                    <a:lnTo>
                      <a:pt x="270" y="328"/>
                    </a:lnTo>
                    <a:lnTo>
                      <a:pt x="230" y="384"/>
                    </a:lnTo>
                    <a:lnTo>
                      <a:pt x="194" y="444"/>
                    </a:lnTo>
                    <a:lnTo>
                      <a:pt x="194" y="444"/>
                    </a:lnTo>
                    <a:lnTo>
                      <a:pt x="158" y="510"/>
                    </a:lnTo>
                    <a:lnTo>
                      <a:pt x="126" y="580"/>
                    </a:lnTo>
                    <a:lnTo>
                      <a:pt x="96" y="654"/>
                    </a:lnTo>
                    <a:lnTo>
                      <a:pt x="72" y="730"/>
                    </a:lnTo>
                    <a:lnTo>
                      <a:pt x="72" y="730"/>
                    </a:lnTo>
                    <a:lnTo>
                      <a:pt x="50" y="814"/>
                    </a:lnTo>
                    <a:lnTo>
                      <a:pt x="30" y="902"/>
                    </a:lnTo>
                    <a:lnTo>
                      <a:pt x="16" y="992"/>
                    </a:lnTo>
                    <a:lnTo>
                      <a:pt x="6" y="1086"/>
                    </a:lnTo>
                    <a:lnTo>
                      <a:pt x="6" y="1086"/>
                    </a:lnTo>
                    <a:lnTo>
                      <a:pt x="2" y="1164"/>
                    </a:lnTo>
                    <a:lnTo>
                      <a:pt x="2" y="1164"/>
                    </a:lnTo>
                    <a:lnTo>
                      <a:pt x="2" y="1198"/>
                    </a:lnTo>
                    <a:lnTo>
                      <a:pt x="2" y="1198"/>
                    </a:lnTo>
                    <a:lnTo>
                      <a:pt x="0" y="1240"/>
                    </a:lnTo>
                    <a:lnTo>
                      <a:pt x="0" y="1240"/>
                    </a:lnTo>
                    <a:lnTo>
                      <a:pt x="0" y="1244"/>
                    </a:lnTo>
                    <a:lnTo>
                      <a:pt x="0" y="1244"/>
                    </a:lnTo>
                    <a:lnTo>
                      <a:pt x="2" y="1286"/>
                    </a:lnTo>
                    <a:lnTo>
                      <a:pt x="2" y="1286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xmlns="" id="{24562BA8-D44B-4851-AC8D-309DD5652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5550" y="5502276"/>
                <a:ext cx="476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0 w 3"/>
                  <a:gd name="T4" fmla="*/ 0 w 3"/>
                  <a:gd name="T5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xmlns="" id="{C28DD793-D871-4C7C-8495-BCB524FC2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5550" y="55022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xmlns="" id="{D0951E32-8AF6-4367-B4E9-137A15C0C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5550" y="55022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xmlns="" id="{E9686E2E-CD4C-440E-9F3D-ED3EB5CA2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963" y="2149476"/>
                <a:ext cx="1398588" cy="3352800"/>
              </a:xfrm>
              <a:custGeom>
                <a:avLst/>
                <a:gdLst>
                  <a:gd name="T0" fmla="*/ 229 w 881"/>
                  <a:gd name="T1" fmla="*/ 204 h 2112"/>
                  <a:gd name="T2" fmla="*/ 52 w 881"/>
                  <a:gd name="T3" fmla="*/ 540 h 2112"/>
                  <a:gd name="T4" fmla="*/ 2 w 881"/>
                  <a:gd name="T5" fmla="*/ 858 h 2112"/>
                  <a:gd name="T6" fmla="*/ 0 w 881"/>
                  <a:gd name="T7" fmla="*/ 948 h 2112"/>
                  <a:gd name="T8" fmla="*/ 5 w 881"/>
                  <a:gd name="T9" fmla="*/ 1034 h 2112"/>
                  <a:gd name="T10" fmla="*/ 18 w 881"/>
                  <a:gd name="T11" fmla="*/ 1144 h 2112"/>
                  <a:gd name="T12" fmla="*/ 34 w 881"/>
                  <a:gd name="T13" fmla="*/ 1236 h 2112"/>
                  <a:gd name="T14" fmla="*/ 45 w 881"/>
                  <a:gd name="T15" fmla="*/ 1277 h 2112"/>
                  <a:gd name="T16" fmla="*/ 59 w 881"/>
                  <a:gd name="T17" fmla="*/ 1336 h 2112"/>
                  <a:gd name="T18" fmla="*/ 77 w 881"/>
                  <a:gd name="T19" fmla="*/ 1389 h 2112"/>
                  <a:gd name="T20" fmla="*/ 95 w 881"/>
                  <a:gd name="T21" fmla="*/ 1442 h 2112"/>
                  <a:gd name="T22" fmla="*/ 114 w 881"/>
                  <a:gd name="T23" fmla="*/ 1489 h 2112"/>
                  <a:gd name="T24" fmla="*/ 136 w 881"/>
                  <a:gd name="T25" fmla="*/ 1542 h 2112"/>
                  <a:gd name="T26" fmla="*/ 161 w 881"/>
                  <a:gd name="T27" fmla="*/ 1591 h 2112"/>
                  <a:gd name="T28" fmla="*/ 185 w 881"/>
                  <a:gd name="T29" fmla="*/ 1635 h 2112"/>
                  <a:gd name="T30" fmla="*/ 201 w 881"/>
                  <a:gd name="T31" fmla="*/ 1663 h 2112"/>
                  <a:gd name="T32" fmla="*/ 217 w 881"/>
                  <a:gd name="T33" fmla="*/ 1690 h 2112"/>
                  <a:gd name="T34" fmla="*/ 242 w 881"/>
                  <a:gd name="T35" fmla="*/ 1728 h 2112"/>
                  <a:gd name="T36" fmla="*/ 264 w 881"/>
                  <a:gd name="T37" fmla="*/ 1761 h 2112"/>
                  <a:gd name="T38" fmla="*/ 281 w 881"/>
                  <a:gd name="T39" fmla="*/ 1781 h 2112"/>
                  <a:gd name="T40" fmla="*/ 303 w 881"/>
                  <a:gd name="T41" fmla="*/ 1809 h 2112"/>
                  <a:gd name="T42" fmla="*/ 329 w 881"/>
                  <a:gd name="T43" fmla="*/ 1840 h 2112"/>
                  <a:gd name="T44" fmla="*/ 347 w 881"/>
                  <a:gd name="T45" fmla="*/ 1859 h 2112"/>
                  <a:gd name="T46" fmla="*/ 372 w 881"/>
                  <a:gd name="T47" fmla="*/ 1884 h 2112"/>
                  <a:gd name="T48" fmla="*/ 399 w 881"/>
                  <a:gd name="T49" fmla="*/ 1910 h 2112"/>
                  <a:gd name="T50" fmla="*/ 424 w 881"/>
                  <a:gd name="T51" fmla="*/ 1932 h 2112"/>
                  <a:gd name="T52" fmla="*/ 441 w 881"/>
                  <a:gd name="T53" fmla="*/ 1946 h 2112"/>
                  <a:gd name="T54" fmla="*/ 468 w 881"/>
                  <a:gd name="T55" fmla="*/ 1967 h 2112"/>
                  <a:gd name="T56" fmla="*/ 500 w 881"/>
                  <a:gd name="T57" fmla="*/ 1991 h 2112"/>
                  <a:gd name="T58" fmla="*/ 527 w 881"/>
                  <a:gd name="T59" fmla="*/ 2007 h 2112"/>
                  <a:gd name="T60" fmla="*/ 558 w 881"/>
                  <a:gd name="T61" fmla="*/ 2025 h 2112"/>
                  <a:gd name="T62" fmla="*/ 578 w 881"/>
                  <a:gd name="T63" fmla="*/ 2035 h 2112"/>
                  <a:gd name="T64" fmla="*/ 608 w 881"/>
                  <a:gd name="T65" fmla="*/ 2048 h 2112"/>
                  <a:gd name="T66" fmla="*/ 640 w 881"/>
                  <a:gd name="T67" fmla="*/ 2061 h 2112"/>
                  <a:gd name="T68" fmla="*/ 674 w 881"/>
                  <a:gd name="T69" fmla="*/ 2073 h 2112"/>
                  <a:gd name="T70" fmla="*/ 701 w 881"/>
                  <a:gd name="T71" fmla="*/ 2081 h 2112"/>
                  <a:gd name="T72" fmla="*/ 742 w 881"/>
                  <a:gd name="T73" fmla="*/ 2089 h 2112"/>
                  <a:gd name="T74" fmla="*/ 749 w 881"/>
                  <a:gd name="T75" fmla="*/ 2091 h 2112"/>
                  <a:gd name="T76" fmla="*/ 810 w 881"/>
                  <a:gd name="T77" fmla="*/ 2095 h 2112"/>
                  <a:gd name="T78" fmla="*/ 738 w 881"/>
                  <a:gd name="T79" fmla="*/ 2067 h 2112"/>
                  <a:gd name="T80" fmla="*/ 668 w 881"/>
                  <a:gd name="T81" fmla="*/ 2030 h 2112"/>
                  <a:gd name="T82" fmla="*/ 565 w 881"/>
                  <a:gd name="T83" fmla="*/ 1957 h 2112"/>
                  <a:gd name="T84" fmla="*/ 465 w 881"/>
                  <a:gd name="T85" fmla="*/ 1858 h 2112"/>
                  <a:gd name="T86" fmla="*/ 403 w 881"/>
                  <a:gd name="T87" fmla="*/ 1778 h 2112"/>
                  <a:gd name="T88" fmla="*/ 344 w 881"/>
                  <a:gd name="T89" fmla="*/ 1691 h 2112"/>
                  <a:gd name="T90" fmla="*/ 291 w 881"/>
                  <a:gd name="T91" fmla="*/ 1594 h 2112"/>
                  <a:gd name="T92" fmla="*/ 264 w 881"/>
                  <a:gd name="T93" fmla="*/ 1539 h 2112"/>
                  <a:gd name="T94" fmla="*/ 219 w 881"/>
                  <a:gd name="T95" fmla="*/ 1429 h 2112"/>
                  <a:gd name="T96" fmla="*/ 182 w 881"/>
                  <a:gd name="T97" fmla="*/ 1312 h 2112"/>
                  <a:gd name="T98" fmla="*/ 152 w 881"/>
                  <a:gd name="T99" fmla="*/ 1189 h 2112"/>
                  <a:gd name="T100" fmla="*/ 133 w 881"/>
                  <a:gd name="T101" fmla="*/ 1068 h 2112"/>
                  <a:gd name="T102" fmla="*/ 123 w 881"/>
                  <a:gd name="T103" fmla="*/ 944 h 2112"/>
                  <a:gd name="T104" fmla="*/ 123 w 881"/>
                  <a:gd name="T105" fmla="*/ 821 h 2112"/>
                  <a:gd name="T106" fmla="*/ 173 w 881"/>
                  <a:gd name="T107" fmla="*/ 488 h 2112"/>
                  <a:gd name="T108" fmla="*/ 317 w 881"/>
                  <a:gd name="T109" fmla="*/ 180 h 2112"/>
                  <a:gd name="T110" fmla="*/ 481 w 881"/>
                  <a:gd name="T111" fmla="*/ 22 h 2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1" h="2112">
                    <a:moveTo>
                      <a:pt x="399" y="65"/>
                    </a:moveTo>
                    <a:lnTo>
                      <a:pt x="399" y="65"/>
                    </a:lnTo>
                    <a:lnTo>
                      <a:pt x="363" y="86"/>
                    </a:lnTo>
                    <a:lnTo>
                      <a:pt x="328" y="111"/>
                    </a:lnTo>
                    <a:lnTo>
                      <a:pt x="294" y="139"/>
                    </a:lnTo>
                    <a:lnTo>
                      <a:pt x="261" y="168"/>
                    </a:lnTo>
                    <a:lnTo>
                      <a:pt x="261" y="168"/>
                    </a:lnTo>
                    <a:lnTo>
                      <a:pt x="229" y="204"/>
                    </a:lnTo>
                    <a:lnTo>
                      <a:pt x="198" y="242"/>
                    </a:lnTo>
                    <a:lnTo>
                      <a:pt x="170" y="283"/>
                    </a:lnTo>
                    <a:lnTo>
                      <a:pt x="142" y="328"/>
                    </a:lnTo>
                    <a:lnTo>
                      <a:pt x="142" y="328"/>
                    </a:lnTo>
                    <a:lnTo>
                      <a:pt x="117" y="376"/>
                    </a:lnTo>
                    <a:lnTo>
                      <a:pt x="93" y="428"/>
                    </a:lnTo>
                    <a:lnTo>
                      <a:pt x="71" y="482"/>
                    </a:lnTo>
                    <a:lnTo>
                      <a:pt x="52" y="540"/>
                    </a:lnTo>
                    <a:lnTo>
                      <a:pt x="52" y="540"/>
                    </a:lnTo>
                    <a:lnTo>
                      <a:pt x="36" y="600"/>
                    </a:lnTo>
                    <a:lnTo>
                      <a:pt x="23" y="665"/>
                    </a:lnTo>
                    <a:lnTo>
                      <a:pt x="12" y="732"/>
                    </a:lnTo>
                    <a:lnTo>
                      <a:pt x="5" y="801"/>
                    </a:lnTo>
                    <a:lnTo>
                      <a:pt x="5" y="801"/>
                    </a:lnTo>
                    <a:lnTo>
                      <a:pt x="2" y="858"/>
                    </a:lnTo>
                    <a:lnTo>
                      <a:pt x="2" y="858"/>
                    </a:lnTo>
                    <a:lnTo>
                      <a:pt x="0" y="883"/>
                    </a:lnTo>
                    <a:lnTo>
                      <a:pt x="0" y="883"/>
                    </a:lnTo>
                    <a:lnTo>
                      <a:pt x="0" y="914"/>
                    </a:lnTo>
                    <a:lnTo>
                      <a:pt x="0" y="914"/>
                    </a:lnTo>
                    <a:lnTo>
                      <a:pt x="0" y="917"/>
                    </a:lnTo>
                    <a:lnTo>
                      <a:pt x="0" y="917"/>
                    </a:lnTo>
                    <a:lnTo>
                      <a:pt x="0" y="948"/>
                    </a:lnTo>
                    <a:lnTo>
                      <a:pt x="0" y="948"/>
                    </a:lnTo>
                    <a:lnTo>
                      <a:pt x="2" y="976"/>
                    </a:lnTo>
                    <a:lnTo>
                      <a:pt x="2" y="976"/>
                    </a:lnTo>
                    <a:lnTo>
                      <a:pt x="3" y="1007"/>
                    </a:lnTo>
                    <a:lnTo>
                      <a:pt x="3" y="1007"/>
                    </a:lnTo>
                    <a:lnTo>
                      <a:pt x="5" y="1031"/>
                    </a:lnTo>
                    <a:lnTo>
                      <a:pt x="5" y="1031"/>
                    </a:lnTo>
                    <a:lnTo>
                      <a:pt x="5" y="1034"/>
                    </a:lnTo>
                    <a:lnTo>
                      <a:pt x="5" y="1034"/>
                    </a:lnTo>
                    <a:lnTo>
                      <a:pt x="8" y="1066"/>
                    </a:lnTo>
                    <a:lnTo>
                      <a:pt x="8" y="1066"/>
                    </a:lnTo>
                    <a:lnTo>
                      <a:pt x="11" y="1093"/>
                    </a:lnTo>
                    <a:lnTo>
                      <a:pt x="11" y="1093"/>
                    </a:lnTo>
                    <a:lnTo>
                      <a:pt x="15" y="1122"/>
                    </a:lnTo>
                    <a:lnTo>
                      <a:pt x="15" y="1122"/>
                    </a:lnTo>
                    <a:lnTo>
                      <a:pt x="18" y="1144"/>
                    </a:lnTo>
                    <a:lnTo>
                      <a:pt x="18" y="1144"/>
                    </a:lnTo>
                    <a:lnTo>
                      <a:pt x="18" y="1152"/>
                    </a:lnTo>
                    <a:lnTo>
                      <a:pt x="18" y="1152"/>
                    </a:lnTo>
                    <a:lnTo>
                      <a:pt x="24" y="1180"/>
                    </a:lnTo>
                    <a:lnTo>
                      <a:pt x="24" y="1180"/>
                    </a:lnTo>
                    <a:lnTo>
                      <a:pt x="28" y="1209"/>
                    </a:lnTo>
                    <a:lnTo>
                      <a:pt x="28" y="1209"/>
                    </a:lnTo>
                    <a:lnTo>
                      <a:pt x="34" y="1236"/>
                    </a:lnTo>
                    <a:lnTo>
                      <a:pt x="34" y="1236"/>
                    </a:lnTo>
                    <a:lnTo>
                      <a:pt x="39" y="1256"/>
                    </a:lnTo>
                    <a:lnTo>
                      <a:pt x="39" y="1256"/>
                    </a:lnTo>
                    <a:lnTo>
                      <a:pt x="43" y="1271"/>
                    </a:lnTo>
                    <a:lnTo>
                      <a:pt x="43" y="1271"/>
                    </a:lnTo>
                    <a:lnTo>
                      <a:pt x="43" y="1274"/>
                    </a:lnTo>
                    <a:lnTo>
                      <a:pt x="43" y="1274"/>
                    </a:lnTo>
                    <a:lnTo>
                      <a:pt x="45" y="1277"/>
                    </a:lnTo>
                    <a:lnTo>
                      <a:pt x="45" y="1277"/>
                    </a:lnTo>
                    <a:lnTo>
                      <a:pt x="46" y="1286"/>
                    </a:lnTo>
                    <a:lnTo>
                      <a:pt x="46" y="1286"/>
                    </a:lnTo>
                    <a:lnTo>
                      <a:pt x="55" y="1317"/>
                    </a:lnTo>
                    <a:lnTo>
                      <a:pt x="55" y="1317"/>
                    </a:lnTo>
                    <a:lnTo>
                      <a:pt x="58" y="1327"/>
                    </a:lnTo>
                    <a:lnTo>
                      <a:pt x="58" y="1327"/>
                    </a:lnTo>
                    <a:lnTo>
                      <a:pt x="59" y="1336"/>
                    </a:lnTo>
                    <a:lnTo>
                      <a:pt x="59" y="1336"/>
                    </a:lnTo>
                    <a:lnTo>
                      <a:pt x="62" y="1346"/>
                    </a:lnTo>
                    <a:lnTo>
                      <a:pt x="62" y="1346"/>
                    </a:lnTo>
                    <a:lnTo>
                      <a:pt x="71" y="1376"/>
                    </a:lnTo>
                    <a:lnTo>
                      <a:pt x="71" y="1376"/>
                    </a:lnTo>
                    <a:lnTo>
                      <a:pt x="74" y="1383"/>
                    </a:lnTo>
                    <a:lnTo>
                      <a:pt x="74" y="1383"/>
                    </a:lnTo>
                    <a:lnTo>
                      <a:pt x="77" y="1389"/>
                    </a:lnTo>
                    <a:lnTo>
                      <a:pt x="77" y="1389"/>
                    </a:lnTo>
                    <a:lnTo>
                      <a:pt x="80" y="1398"/>
                    </a:lnTo>
                    <a:lnTo>
                      <a:pt x="80" y="1398"/>
                    </a:lnTo>
                    <a:lnTo>
                      <a:pt x="87" y="1422"/>
                    </a:lnTo>
                    <a:lnTo>
                      <a:pt x="87" y="1422"/>
                    </a:lnTo>
                    <a:lnTo>
                      <a:pt x="93" y="1436"/>
                    </a:lnTo>
                    <a:lnTo>
                      <a:pt x="93" y="1436"/>
                    </a:lnTo>
                    <a:lnTo>
                      <a:pt x="95" y="1442"/>
                    </a:lnTo>
                    <a:lnTo>
                      <a:pt x="95" y="1442"/>
                    </a:lnTo>
                    <a:lnTo>
                      <a:pt x="96" y="1444"/>
                    </a:lnTo>
                    <a:lnTo>
                      <a:pt x="96" y="1444"/>
                    </a:lnTo>
                    <a:lnTo>
                      <a:pt x="104" y="1466"/>
                    </a:lnTo>
                    <a:lnTo>
                      <a:pt x="104" y="1466"/>
                    </a:lnTo>
                    <a:lnTo>
                      <a:pt x="113" y="1486"/>
                    </a:lnTo>
                    <a:lnTo>
                      <a:pt x="113" y="1486"/>
                    </a:lnTo>
                    <a:lnTo>
                      <a:pt x="114" y="1489"/>
                    </a:lnTo>
                    <a:lnTo>
                      <a:pt x="114" y="1489"/>
                    </a:lnTo>
                    <a:lnTo>
                      <a:pt x="117" y="1495"/>
                    </a:lnTo>
                    <a:lnTo>
                      <a:pt x="117" y="1495"/>
                    </a:lnTo>
                    <a:lnTo>
                      <a:pt x="120" y="1504"/>
                    </a:lnTo>
                    <a:lnTo>
                      <a:pt x="120" y="1504"/>
                    </a:lnTo>
                    <a:lnTo>
                      <a:pt x="129" y="1523"/>
                    </a:lnTo>
                    <a:lnTo>
                      <a:pt x="129" y="1523"/>
                    </a:lnTo>
                    <a:lnTo>
                      <a:pt x="136" y="1542"/>
                    </a:lnTo>
                    <a:lnTo>
                      <a:pt x="136" y="1542"/>
                    </a:lnTo>
                    <a:lnTo>
                      <a:pt x="138" y="1545"/>
                    </a:lnTo>
                    <a:lnTo>
                      <a:pt x="138" y="1545"/>
                    </a:lnTo>
                    <a:lnTo>
                      <a:pt x="145" y="1559"/>
                    </a:lnTo>
                    <a:lnTo>
                      <a:pt x="145" y="1559"/>
                    </a:lnTo>
                    <a:lnTo>
                      <a:pt x="152" y="1575"/>
                    </a:lnTo>
                    <a:lnTo>
                      <a:pt x="152" y="1575"/>
                    </a:lnTo>
                    <a:lnTo>
                      <a:pt x="160" y="1591"/>
                    </a:lnTo>
                    <a:lnTo>
                      <a:pt x="161" y="1591"/>
                    </a:lnTo>
                    <a:lnTo>
                      <a:pt x="161" y="1591"/>
                    </a:lnTo>
                    <a:lnTo>
                      <a:pt x="163" y="1595"/>
                    </a:lnTo>
                    <a:lnTo>
                      <a:pt x="163" y="1595"/>
                    </a:lnTo>
                    <a:lnTo>
                      <a:pt x="169" y="1606"/>
                    </a:lnTo>
                    <a:lnTo>
                      <a:pt x="169" y="1606"/>
                    </a:lnTo>
                    <a:lnTo>
                      <a:pt x="176" y="1621"/>
                    </a:lnTo>
                    <a:lnTo>
                      <a:pt x="176" y="1621"/>
                    </a:lnTo>
                    <a:lnTo>
                      <a:pt x="185" y="1635"/>
                    </a:lnTo>
                    <a:lnTo>
                      <a:pt x="185" y="1635"/>
                    </a:lnTo>
                    <a:lnTo>
                      <a:pt x="186" y="1640"/>
                    </a:lnTo>
                    <a:lnTo>
                      <a:pt x="186" y="1640"/>
                    </a:lnTo>
                    <a:lnTo>
                      <a:pt x="188" y="1641"/>
                    </a:lnTo>
                    <a:lnTo>
                      <a:pt x="188" y="1641"/>
                    </a:lnTo>
                    <a:lnTo>
                      <a:pt x="192" y="1649"/>
                    </a:lnTo>
                    <a:lnTo>
                      <a:pt x="192" y="1649"/>
                    </a:lnTo>
                    <a:lnTo>
                      <a:pt x="201" y="1663"/>
                    </a:lnTo>
                    <a:lnTo>
                      <a:pt x="201" y="1663"/>
                    </a:lnTo>
                    <a:lnTo>
                      <a:pt x="208" y="1677"/>
                    </a:lnTo>
                    <a:lnTo>
                      <a:pt x="208" y="1677"/>
                    </a:lnTo>
                    <a:lnTo>
                      <a:pt x="214" y="1685"/>
                    </a:lnTo>
                    <a:lnTo>
                      <a:pt x="214" y="1687"/>
                    </a:lnTo>
                    <a:lnTo>
                      <a:pt x="214" y="1687"/>
                    </a:lnTo>
                    <a:lnTo>
                      <a:pt x="214" y="1687"/>
                    </a:lnTo>
                    <a:lnTo>
                      <a:pt x="217" y="1690"/>
                    </a:lnTo>
                    <a:lnTo>
                      <a:pt x="217" y="1690"/>
                    </a:lnTo>
                    <a:lnTo>
                      <a:pt x="225" y="1702"/>
                    </a:lnTo>
                    <a:lnTo>
                      <a:pt x="225" y="1702"/>
                    </a:lnTo>
                    <a:lnTo>
                      <a:pt x="233" y="1715"/>
                    </a:lnTo>
                    <a:lnTo>
                      <a:pt x="233" y="1715"/>
                    </a:lnTo>
                    <a:lnTo>
                      <a:pt x="241" y="1727"/>
                    </a:lnTo>
                    <a:lnTo>
                      <a:pt x="241" y="1727"/>
                    </a:lnTo>
                    <a:lnTo>
                      <a:pt x="242" y="1728"/>
                    </a:lnTo>
                    <a:lnTo>
                      <a:pt x="242" y="1728"/>
                    </a:lnTo>
                    <a:lnTo>
                      <a:pt x="244" y="1730"/>
                    </a:lnTo>
                    <a:lnTo>
                      <a:pt x="244" y="1730"/>
                    </a:lnTo>
                    <a:lnTo>
                      <a:pt x="248" y="1739"/>
                    </a:lnTo>
                    <a:lnTo>
                      <a:pt x="248" y="1739"/>
                    </a:lnTo>
                    <a:lnTo>
                      <a:pt x="257" y="1749"/>
                    </a:lnTo>
                    <a:lnTo>
                      <a:pt x="257" y="1749"/>
                    </a:lnTo>
                    <a:lnTo>
                      <a:pt x="264" y="1761"/>
                    </a:lnTo>
                    <a:lnTo>
                      <a:pt x="264" y="1761"/>
                    </a:lnTo>
                    <a:lnTo>
                      <a:pt x="270" y="1768"/>
                    </a:lnTo>
                    <a:lnTo>
                      <a:pt x="270" y="1768"/>
                    </a:lnTo>
                    <a:lnTo>
                      <a:pt x="272" y="1769"/>
                    </a:lnTo>
                    <a:lnTo>
                      <a:pt x="273" y="1771"/>
                    </a:lnTo>
                    <a:lnTo>
                      <a:pt x="273" y="1771"/>
                    </a:lnTo>
                    <a:lnTo>
                      <a:pt x="281" y="1781"/>
                    </a:lnTo>
                    <a:lnTo>
                      <a:pt x="281" y="1781"/>
                    </a:lnTo>
                    <a:lnTo>
                      <a:pt x="289" y="1792"/>
                    </a:lnTo>
                    <a:lnTo>
                      <a:pt x="289" y="1792"/>
                    </a:lnTo>
                    <a:lnTo>
                      <a:pt x="297" y="1802"/>
                    </a:lnTo>
                    <a:lnTo>
                      <a:pt x="297" y="1802"/>
                    </a:lnTo>
                    <a:lnTo>
                      <a:pt x="301" y="1806"/>
                    </a:lnTo>
                    <a:lnTo>
                      <a:pt x="301" y="1806"/>
                    </a:lnTo>
                    <a:lnTo>
                      <a:pt x="303" y="1809"/>
                    </a:lnTo>
                    <a:lnTo>
                      <a:pt x="303" y="1809"/>
                    </a:lnTo>
                    <a:lnTo>
                      <a:pt x="306" y="1812"/>
                    </a:lnTo>
                    <a:lnTo>
                      <a:pt x="306" y="1812"/>
                    </a:lnTo>
                    <a:lnTo>
                      <a:pt x="313" y="1823"/>
                    </a:lnTo>
                    <a:lnTo>
                      <a:pt x="313" y="1823"/>
                    </a:lnTo>
                    <a:lnTo>
                      <a:pt x="322" y="1831"/>
                    </a:lnTo>
                    <a:lnTo>
                      <a:pt x="322" y="1831"/>
                    </a:lnTo>
                    <a:lnTo>
                      <a:pt x="329" y="1840"/>
                    </a:lnTo>
                    <a:lnTo>
                      <a:pt x="329" y="1840"/>
                    </a:lnTo>
                    <a:lnTo>
                      <a:pt x="332" y="1843"/>
                    </a:lnTo>
                    <a:lnTo>
                      <a:pt x="332" y="1843"/>
                    </a:lnTo>
                    <a:lnTo>
                      <a:pt x="335" y="1846"/>
                    </a:lnTo>
                    <a:lnTo>
                      <a:pt x="335" y="1846"/>
                    </a:lnTo>
                    <a:lnTo>
                      <a:pt x="338" y="1851"/>
                    </a:lnTo>
                    <a:lnTo>
                      <a:pt x="338" y="1851"/>
                    </a:lnTo>
                    <a:lnTo>
                      <a:pt x="347" y="1859"/>
                    </a:lnTo>
                    <a:lnTo>
                      <a:pt x="347" y="1859"/>
                    </a:lnTo>
                    <a:lnTo>
                      <a:pt x="354" y="1868"/>
                    </a:lnTo>
                    <a:lnTo>
                      <a:pt x="354" y="1868"/>
                    </a:lnTo>
                    <a:lnTo>
                      <a:pt x="363" y="1876"/>
                    </a:lnTo>
                    <a:lnTo>
                      <a:pt x="365" y="1877"/>
                    </a:lnTo>
                    <a:lnTo>
                      <a:pt x="365" y="1877"/>
                    </a:lnTo>
                    <a:lnTo>
                      <a:pt x="366" y="1880"/>
                    </a:lnTo>
                    <a:lnTo>
                      <a:pt x="366" y="1880"/>
                    </a:lnTo>
                    <a:lnTo>
                      <a:pt x="372" y="1884"/>
                    </a:lnTo>
                    <a:lnTo>
                      <a:pt x="372" y="1884"/>
                    </a:lnTo>
                    <a:lnTo>
                      <a:pt x="379" y="1893"/>
                    </a:lnTo>
                    <a:lnTo>
                      <a:pt x="379" y="1893"/>
                    </a:lnTo>
                    <a:lnTo>
                      <a:pt x="388" y="1901"/>
                    </a:lnTo>
                    <a:lnTo>
                      <a:pt x="388" y="1901"/>
                    </a:lnTo>
                    <a:lnTo>
                      <a:pt x="397" y="1910"/>
                    </a:lnTo>
                    <a:lnTo>
                      <a:pt x="399" y="1910"/>
                    </a:lnTo>
                    <a:lnTo>
                      <a:pt x="399" y="1910"/>
                    </a:lnTo>
                    <a:lnTo>
                      <a:pt x="400" y="1911"/>
                    </a:lnTo>
                    <a:lnTo>
                      <a:pt x="400" y="1911"/>
                    </a:lnTo>
                    <a:lnTo>
                      <a:pt x="406" y="1917"/>
                    </a:lnTo>
                    <a:lnTo>
                      <a:pt x="406" y="1917"/>
                    </a:lnTo>
                    <a:lnTo>
                      <a:pt x="415" y="1924"/>
                    </a:lnTo>
                    <a:lnTo>
                      <a:pt x="415" y="1924"/>
                    </a:lnTo>
                    <a:lnTo>
                      <a:pt x="424" y="1932"/>
                    </a:lnTo>
                    <a:lnTo>
                      <a:pt x="424" y="1932"/>
                    </a:lnTo>
                    <a:lnTo>
                      <a:pt x="432" y="1939"/>
                    </a:lnTo>
                    <a:lnTo>
                      <a:pt x="432" y="1939"/>
                    </a:lnTo>
                    <a:lnTo>
                      <a:pt x="432" y="1939"/>
                    </a:lnTo>
                    <a:lnTo>
                      <a:pt x="432" y="1939"/>
                    </a:lnTo>
                    <a:lnTo>
                      <a:pt x="434" y="1940"/>
                    </a:lnTo>
                    <a:lnTo>
                      <a:pt x="434" y="1940"/>
                    </a:lnTo>
                    <a:lnTo>
                      <a:pt x="441" y="1946"/>
                    </a:lnTo>
                    <a:lnTo>
                      <a:pt x="441" y="1946"/>
                    </a:lnTo>
                    <a:lnTo>
                      <a:pt x="450" y="1954"/>
                    </a:lnTo>
                    <a:lnTo>
                      <a:pt x="450" y="1954"/>
                    </a:lnTo>
                    <a:lnTo>
                      <a:pt x="459" y="1961"/>
                    </a:lnTo>
                    <a:lnTo>
                      <a:pt x="459" y="1961"/>
                    </a:lnTo>
                    <a:lnTo>
                      <a:pt x="468" y="1967"/>
                    </a:lnTo>
                    <a:lnTo>
                      <a:pt x="468" y="1967"/>
                    </a:lnTo>
                    <a:lnTo>
                      <a:pt x="468" y="1967"/>
                    </a:lnTo>
                    <a:lnTo>
                      <a:pt x="468" y="1967"/>
                    </a:lnTo>
                    <a:lnTo>
                      <a:pt x="468" y="1967"/>
                    </a:lnTo>
                    <a:lnTo>
                      <a:pt x="478" y="1974"/>
                    </a:lnTo>
                    <a:lnTo>
                      <a:pt x="478" y="1974"/>
                    </a:lnTo>
                    <a:lnTo>
                      <a:pt x="487" y="1982"/>
                    </a:lnTo>
                    <a:lnTo>
                      <a:pt x="487" y="1982"/>
                    </a:lnTo>
                    <a:lnTo>
                      <a:pt x="497" y="1988"/>
                    </a:lnTo>
                    <a:lnTo>
                      <a:pt x="497" y="1988"/>
                    </a:lnTo>
                    <a:lnTo>
                      <a:pt x="500" y="1991"/>
                    </a:lnTo>
                    <a:lnTo>
                      <a:pt x="503" y="1992"/>
                    </a:lnTo>
                    <a:lnTo>
                      <a:pt x="503" y="1992"/>
                    </a:lnTo>
                    <a:lnTo>
                      <a:pt x="506" y="1994"/>
                    </a:lnTo>
                    <a:lnTo>
                      <a:pt x="506" y="1994"/>
                    </a:lnTo>
                    <a:lnTo>
                      <a:pt x="517" y="2001"/>
                    </a:lnTo>
                    <a:lnTo>
                      <a:pt x="517" y="2001"/>
                    </a:lnTo>
                    <a:lnTo>
                      <a:pt x="527" y="2007"/>
                    </a:lnTo>
                    <a:lnTo>
                      <a:pt x="527" y="2007"/>
                    </a:lnTo>
                    <a:lnTo>
                      <a:pt x="536" y="2011"/>
                    </a:lnTo>
                    <a:lnTo>
                      <a:pt x="537" y="2013"/>
                    </a:lnTo>
                    <a:lnTo>
                      <a:pt x="537" y="2013"/>
                    </a:lnTo>
                    <a:lnTo>
                      <a:pt x="537" y="2013"/>
                    </a:lnTo>
                    <a:lnTo>
                      <a:pt x="547" y="2019"/>
                    </a:lnTo>
                    <a:lnTo>
                      <a:pt x="547" y="2019"/>
                    </a:lnTo>
                    <a:lnTo>
                      <a:pt x="558" y="2025"/>
                    </a:lnTo>
                    <a:lnTo>
                      <a:pt x="558" y="2025"/>
                    </a:lnTo>
                    <a:lnTo>
                      <a:pt x="568" y="2030"/>
                    </a:lnTo>
                    <a:lnTo>
                      <a:pt x="568" y="2030"/>
                    </a:lnTo>
                    <a:lnTo>
                      <a:pt x="570" y="2030"/>
                    </a:lnTo>
                    <a:lnTo>
                      <a:pt x="570" y="2030"/>
                    </a:lnTo>
                    <a:lnTo>
                      <a:pt x="573" y="2032"/>
                    </a:lnTo>
                    <a:lnTo>
                      <a:pt x="573" y="2032"/>
                    </a:lnTo>
                    <a:lnTo>
                      <a:pt x="578" y="2035"/>
                    </a:lnTo>
                    <a:lnTo>
                      <a:pt x="578" y="2035"/>
                    </a:lnTo>
                    <a:lnTo>
                      <a:pt x="589" y="2041"/>
                    </a:lnTo>
                    <a:lnTo>
                      <a:pt x="589" y="2041"/>
                    </a:lnTo>
                    <a:lnTo>
                      <a:pt x="601" y="2045"/>
                    </a:lnTo>
                    <a:lnTo>
                      <a:pt x="601" y="2045"/>
                    </a:lnTo>
                    <a:lnTo>
                      <a:pt x="605" y="2048"/>
                    </a:lnTo>
                    <a:lnTo>
                      <a:pt x="605" y="2048"/>
                    </a:lnTo>
                    <a:lnTo>
                      <a:pt x="608" y="2048"/>
                    </a:lnTo>
                    <a:lnTo>
                      <a:pt x="608" y="2048"/>
                    </a:lnTo>
                    <a:lnTo>
                      <a:pt x="612" y="2051"/>
                    </a:lnTo>
                    <a:lnTo>
                      <a:pt x="612" y="2051"/>
                    </a:lnTo>
                    <a:lnTo>
                      <a:pt x="624" y="2055"/>
                    </a:lnTo>
                    <a:lnTo>
                      <a:pt x="624" y="2055"/>
                    </a:lnTo>
                    <a:lnTo>
                      <a:pt x="636" y="2060"/>
                    </a:lnTo>
                    <a:lnTo>
                      <a:pt x="636" y="2060"/>
                    </a:lnTo>
                    <a:lnTo>
                      <a:pt x="640" y="2061"/>
                    </a:lnTo>
                    <a:lnTo>
                      <a:pt x="640" y="2061"/>
                    </a:lnTo>
                    <a:lnTo>
                      <a:pt x="643" y="2063"/>
                    </a:lnTo>
                    <a:lnTo>
                      <a:pt x="643" y="2063"/>
                    </a:lnTo>
                    <a:lnTo>
                      <a:pt x="649" y="2064"/>
                    </a:lnTo>
                    <a:lnTo>
                      <a:pt x="649" y="2064"/>
                    </a:lnTo>
                    <a:lnTo>
                      <a:pt x="661" y="2069"/>
                    </a:lnTo>
                    <a:lnTo>
                      <a:pt x="661" y="2069"/>
                    </a:lnTo>
                    <a:lnTo>
                      <a:pt x="674" y="2073"/>
                    </a:lnTo>
                    <a:lnTo>
                      <a:pt x="674" y="2073"/>
                    </a:lnTo>
                    <a:lnTo>
                      <a:pt x="676" y="2073"/>
                    </a:lnTo>
                    <a:lnTo>
                      <a:pt x="676" y="2073"/>
                    </a:lnTo>
                    <a:lnTo>
                      <a:pt x="679" y="2075"/>
                    </a:lnTo>
                    <a:lnTo>
                      <a:pt x="679" y="2075"/>
                    </a:lnTo>
                    <a:lnTo>
                      <a:pt x="686" y="2076"/>
                    </a:lnTo>
                    <a:lnTo>
                      <a:pt x="686" y="2076"/>
                    </a:lnTo>
                    <a:lnTo>
                      <a:pt x="701" y="2081"/>
                    </a:lnTo>
                    <a:lnTo>
                      <a:pt x="701" y="2081"/>
                    </a:lnTo>
                    <a:lnTo>
                      <a:pt x="713" y="2083"/>
                    </a:lnTo>
                    <a:lnTo>
                      <a:pt x="714" y="2083"/>
                    </a:lnTo>
                    <a:lnTo>
                      <a:pt x="714" y="2083"/>
                    </a:lnTo>
                    <a:lnTo>
                      <a:pt x="714" y="2083"/>
                    </a:lnTo>
                    <a:lnTo>
                      <a:pt x="729" y="2086"/>
                    </a:lnTo>
                    <a:lnTo>
                      <a:pt x="729" y="2086"/>
                    </a:lnTo>
                    <a:lnTo>
                      <a:pt x="742" y="2089"/>
                    </a:lnTo>
                    <a:lnTo>
                      <a:pt x="742" y="2089"/>
                    </a:lnTo>
                    <a:lnTo>
                      <a:pt x="744" y="2089"/>
                    </a:lnTo>
                    <a:lnTo>
                      <a:pt x="744" y="2089"/>
                    </a:lnTo>
                    <a:lnTo>
                      <a:pt x="747" y="2089"/>
                    </a:lnTo>
                    <a:lnTo>
                      <a:pt x="747" y="2089"/>
                    </a:lnTo>
                    <a:lnTo>
                      <a:pt x="748" y="2091"/>
                    </a:lnTo>
                    <a:lnTo>
                      <a:pt x="748" y="2091"/>
                    </a:lnTo>
                    <a:lnTo>
                      <a:pt x="749" y="2091"/>
                    </a:lnTo>
                    <a:lnTo>
                      <a:pt x="749" y="2091"/>
                    </a:lnTo>
                    <a:lnTo>
                      <a:pt x="881" y="2112"/>
                    </a:lnTo>
                    <a:lnTo>
                      <a:pt x="881" y="2112"/>
                    </a:lnTo>
                    <a:lnTo>
                      <a:pt x="847" y="2104"/>
                    </a:lnTo>
                    <a:lnTo>
                      <a:pt x="847" y="2104"/>
                    </a:lnTo>
                    <a:lnTo>
                      <a:pt x="847" y="2104"/>
                    </a:lnTo>
                    <a:lnTo>
                      <a:pt x="811" y="2095"/>
                    </a:lnTo>
                    <a:lnTo>
                      <a:pt x="811" y="2095"/>
                    </a:lnTo>
                    <a:lnTo>
                      <a:pt x="810" y="2095"/>
                    </a:lnTo>
                    <a:lnTo>
                      <a:pt x="810" y="2095"/>
                    </a:lnTo>
                    <a:lnTo>
                      <a:pt x="776" y="2083"/>
                    </a:lnTo>
                    <a:lnTo>
                      <a:pt x="776" y="2083"/>
                    </a:lnTo>
                    <a:lnTo>
                      <a:pt x="773" y="2082"/>
                    </a:lnTo>
                    <a:lnTo>
                      <a:pt x="773" y="2082"/>
                    </a:lnTo>
                    <a:lnTo>
                      <a:pt x="741" y="2069"/>
                    </a:lnTo>
                    <a:lnTo>
                      <a:pt x="741" y="2069"/>
                    </a:lnTo>
                    <a:lnTo>
                      <a:pt x="738" y="2067"/>
                    </a:lnTo>
                    <a:lnTo>
                      <a:pt x="738" y="2067"/>
                    </a:lnTo>
                    <a:lnTo>
                      <a:pt x="705" y="2051"/>
                    </a:lnTo>
                    <a:lnTo>
                      <a:pt x="705" y="2051"/>
                    </a:lnTo>
                    <a:lnTo>
                      <a:pt x="704" y="2051"/>
                    </a:lnTo>
                    <a:lnTo>
                      <a:pt x="704" y="2051"/>
                    </a:lnTo>
                    <a:lnTo>
                      <a:pt x="670" y="2032"/>
                    </a:lnTo>
                    <a:lnTo>
                      <a:pt x="668" y="2030"/>
                    </a:lnTo>
                    <a:lnTo>
                      <a:pt x="668" y="2030"/>
                    </a:lnTo>
                    <a:lnTo>
                      <a:pt x="636" y="2010"/>
                    </a:lnTo>
                    <a:lnTo>
                      <a:pt x="634" y="2008"/>
                    </a:lnTo>
                    <a:lnTo>
                      <a:pt x="634" y="2008"/>
                    </a:lnTo>
                    <a:lnTo>
                      <a:pt x="601" y="1985"/>
                    </a:lnTo>
                    <a:lnTo>
                      <a:pt x="601" y="1985"/>
                    </a:lnTo>
                    <a:lnTo>
                      <a:pt x="565" y="1957"/>
                    </a:lnTo>
                    <a:lnTo>
                      <a:pt x="565" y="1957"/>
                    </a:lnTo>
                    <a:lnTo>
                      <a:pt x="565" y="1957"/>
                    </a:lnTo>
                    <a:lnTo>
                      <a:pt x="531" y="1926"/>
                    </a:lnTo>
                    <a:lnTo>
                      <a:pt x="530" y="1924"/>
                    </a:lnTo>
                    <a:lnTo>
                      <a:pt x="530" y="1924"/>
                    </a:lnTo>
                    <a:lnTo>
                      <a:pt x="499" y="1893"/>
                    </a:lnTo>
                    <a:lnTo>
                      <a:pt x="499" y="1893"/>
                    </a:lnTo>
                    <a:lnTo>
                      <a:pt x="496" y="1890"/>
                    </a:lnTo>
                    <a:lnTo>
                      <a:pt x="496" y="1890"/>
                    </a:lnTo>
                    <a:lnTo>
                      <a:pt x="465" y="1858"/>
                    </a:lnTo>
                    <a:lnTo>
                      <a:pt x="465" y="1858"/>
                    </a:lnTo>
                    <a:lnTo>
                      <a:pt x="463" y="1855"/>
                    </a:lnTo>
                    <a:lnTo>
                      <a:pt x="463" y="1855"/>
                    </a:lnTo>
                    <a:lnTo>
                      <a:pt x="434" y="1820"/>
                    </a:lnTo>
                    <a:lnTo>
                      <a:pt x="434" y="1820"/>
                    </a:lnTo>
                    <a:lnTo>
                      <a:pt x="431" y="1817"/>
                    </a:lnTo>
                    <a:lnTo>
                      <a:pt x="431" y="1817"/>
                    </a:lnTo>
                    <a:lnTo>
                      <a:pt x="403" y="1778"/>
                    </a:lnTo>
                    <a:lnTo>
                      <a:pt x="403" y="1778"/>
                    </a:lnTo>
                    <a:lnTo>
                      <a:pt x="402" y="1777"/>
                    </a:lnTo>
                    <a:lnTo>
                      <a:pt x="402" y="1777"/>
                    </a:lnTo>
                    <a:lnTo>
                      <a:pt x="373" y="1737"/>
                    </a:lnTo>
                    <a:lnTo>
                      <a:pt x="373" y="1737"/>
                    </a:lnTo>
                    <a:lnTo>
                      <a:pt x="372" y="1736"/>
                    </a:lnTo>
                    <a:lnTo>
                      <a:pt x="372" y="1736"/>
                    </a:lnTo>
                    <a:lnTo>
                      <a:pt x="344" y="1691"/>
                    </a:lnTo>
                    <a:lnTo>
                      <a:pt x="344" y="1691"/>
                    </a:lnTo>
                    <a:lnTo>
                      <a:pt x="343" y="1690"/>
                    </a:lnTo>
                    <a:lnTo>
                      <a:pt x="343" y="1690"/>
                    </a:lnTo>
                    <a:lnTo>
                      <a:pt x="317" y="1644"/>
                    </a:lnTo>
                    <a:lnTo>
                      <a:pt x="317" y="1644"/>
                    </a:lnTo>
                    <a:lnTo>
                      <a:pt x="315" y="1641"/>
                    </a:lnTo>
                    <a:lnTo>
                      <a:pt x="315" y="1641"/>
                    </a:lnTo>
                    <a:lnTo>
                      <a:pt x="291" y="1594"/>
                    </a:lnTo>
                    <a:lnTo>
                      <a:pt x="291" y="1594"/>
                    </a:lnTo>
                    <a:lnTo>
                      <a:pt x="289" y="1591"/>
                    </a:lnTo>
                    <a:lnTo>
                      <a:pt x="289" y="1591"/>
                    </a:lnTo>
                    <a:lnTo>
                      <a:pt x="266" y="1542"/>
                    </a:lnTo>
                    <a:lnTo>
                      <a:pt x="266" y="1542"/>
                    </a:lnTo>
                    <a:lnTo>
                      <a:pt x="264" y="1539"/>
                    </a:lnTo>
                    <a:lnTo>
                      <a:pt x="264" y="1539"/>
                    </a:lnTo>
                    <a:lnTo>
                      <a:pt x="264" y="1539"/>
                    </a:lnTo>
                    <a:lnTo>
                      <a:pt x="244" y="1491"/>
                    </a:lnTo>
                    <a:lnTo>
                      <a:pt x="244" y="1491"/>
                    </a:lnTo>
                    <a:lnTo>
                      <a:pt x="241" y="1485"/>
                    </a:lnTo>
                    <a:lnTo>
                      <a:pt x="241" y="1485"/>
                    </a:lnTo>
                    <a:lnTo>
                      <a:pt x="222" y="1435"/>
                    </a:lnTo>
                    <a:lnTo>
                      <a:pt x="222" y="1435"/>
                    </a:lnTo>
                    <a:lnTo>
                      <a:pt x="219" y="1429"/>
                    </a:lnTo>
                    <a:lnTo>
                      <a:pt x="219" y="1429"/>
                    </a:lnTo>
                    <a:lnTo>
                      <a:pt x="202" y="1379"/>
                    </a:lnTo>
                    <a:lnTo>
                      <a:pt x="202" y="1379"/>
                    </a:lnTo>
                    <a:lnTo>
                      <a:pt x="200" y="1373"/>
                    </a:lnTo>
                    <a:lnTo>
                      <a:pt x="200" y="1373"/>
                    </a:lnTo>
                    <a:lnTo>
                      <a:pt x="185" y="1323"/>
                    </a:lnTo>
                    <a:lnTo>
                      <a:pt x="185" y="1323"/>
                    </a:lnTo>
                    <a:lnTo>
                      <a:pt x="182" y="1312"/>
                    </a:lnTo>
                    <a:lnTo>
                      <a:pt x="182" y="1312"/>
                    </a:lnTo>
                    <a:lnTo>
                      <a:pt x="169" y="1262"/>
                    </a:lnTo>
                    <a:lnTo>
                      <a:pt x="169" y="1262"/>
                    </a:lnTo>
                    <a:lnTo>
                      <a:pt x="167" y="1253"/>
                    </a:lnTo>
                    <a:lnTo>
                      <a:pt x="167" y="1253"/>
                    </a:lnTo>
                    <a:lnTo>
                      <a:pt x="160" y="1218"/>
                    </a:lnTo>
                    <a:lnTo>
                      <a:pt x="160" y="1218"/>
                    </a:lnTo>
                    <a:lnTo>
                      <a:pt x="152" y="1189"/>
                    </a:lnTo>
                    <a:lnTo>
                      <a:pt x="152" y="1189"/>
                    </a:lnTo>
                    <a:lnTo>
                      <a:pt x="148" y="1159"/>
                    </a:lnTo>
                    <a:lnTo>
                      <a:pt x="148" y="1159"/>
                    </a:lnTo>
                    <a:lnTo>
                      <a:pt x="142" y="1128"/>
                    </a:lnTo>
                    <a:lnTo>
                      <a:pt x="142" y="1128"/>
                    </a:lnTo>
                    <a:lnTo>
                      <a:pt x="138" y="1100"/>
                    </a:lnTo>
                    <a:lnTo>
                      <a:pt x="138" y="1100"/>
                    </a:lnTo>
                    <a:lnTo>
                      <a:pt x="133" y="1068"/>
                    </a:lnTo>
                    <a:lnTo>
                      <a:pt x="133" y="1068"/>
                    </a:lnTo>
                    <a:lnTo>
                      <a:pt x="130" y="1040"/>
                    </a:lnTo>
                    <a:lnTo>
                      <a:pt x="130" y="1040"/>
                    </a:lnTo>
                    <a:lnTo>
                      <a:pt x="127" y="1006"/>
                    </a:lnTo>
                    <a:lnTo>
                      <a:pt x="127" y="1006"/>
                    </a:lnTo>
                    <a:lnTo>
                      <a:pt x="126" y="978"/>
                    </a:lnTo>
                    <a:lnTo>
                      <a:pt x="126" y="978"/>
                    </a:lnTo>
                    <a:lnTo>
                      <a:pt x="123" y="944"/>
                    </a:lnTo>
                    <a:lnTo>
                      <a:pt x="123" y="944"/>
                    </a:lnTo>
                    <a:lnTo>
                      <a:pt x="123" y="914"/>
                    </a:lnTo>
                    <a:lnTo>
                      <a:pt x="123" y="914"/>
                    </a:lnTo>
                    <a:lnTo>
                      <a:pt x="121" y="883"/>
                    </a:lnTo>
                    <a:lnTo>
                      <a:pt x="121" y="883"/>
                    </a:lnTo>
                    <a:lnTo>
                      <a:pt x="123" y="845"/>
                    </a:lnTo>
                    <a:lnTo>
                      <a:pt x="123" y="845"/>
                    </a:lnTo>
                    <a:lnTo>
                      <a:pt x="123" y="821"/>
                    </a:lnTo>
                    <a:lnTo>
                      <a:pt x="123" y="821"/>
                    </a:lnTo>
                    <a:lnTo>
                      <a:pt x="126" y="761"/>
                    </a:lnTo>
                    <a:lnTo>
                      <a:pt x="126" y="761"/>
                    </a:lnTo>
                    <a:lnTo>
                      <a:pt x="129" y="724"/>
                    </a:lnTo>
                    <a:lnTo>
                      <a:pt x="133" y="689"/>
                    </a:lnTo>
                    <a:lnTo>
                      <a:pt x="138" y="653"/>
                    </a:lnTo>
                    <a:lnTo>
                      <a:pt x="143" y="618"/>
                    </a:lnTo>
                    <a:lnTo>
                      <a:pt x="157" y="552"/>
                    </a:lnTo>
                    <a:lnTo>
                      <a:pt x="173" y="488"/>
                    </a:lnTo>
                    <a:lnTo>
                      <a:pt x="173" y="488"/>
                    </a:lnTo>
                    <a:lnTo>
                      <a:pt x="191" y="428"/>
                    </a:lnTo>
                    <a:lnTo>
                      <a:pt x="213" y="372"/>
                    </a:lnTo>
                    <a:lnTo>
                      <a:pt x="236" y="317"/>
                    </a:lnTo>
                    <a:lnTo>
                      <a:pt x="261" y="267"/>
                    </a:lnTo>
                    <a:lnTo>
                      <a:pt x="261" y="267"/>
                    </a:lnTo>
                    <a:lnTo>
                      <a:pt x="289" y="223"/>
                    </a:lnTo>
                    <a:lnTo>
                      <a:pt x="317" y="180"/>
                    </a:lnTo>
                    <a:lnTo>
                      <a:pt x="348" y="140"/>
                    </a:lnTo>
                    <a:lnTo>
                      <a:pt x="381" y="105"/>
                    </a:lnTo>
                    <a:lnTo>
                      <a:pt x="381" y="105"/>
                    </a:lnTo>
                    <a:lnTo>
                      <a:pt x="406" y="81"/>
                    </a:lnTo>
                    <a:lnTo>
                      <a:pt x="432" y="58"/>
                    </a:lnTo>
                    <a:lnTo>
                      <a:pt x="432" y="58"/>
                    </a:lnTo>
                    <a:lnTo>
                      <a:pt x="458" y="39"/>
                    </a:lnTo>
                    <a:lnTo>
                      <a:pt x="481" y="22"/>
                    </a:lnTo>
                    <a:lnTo>
                      <a:pt x="481" y="22"/>
                    </a:lnTo>
                    <a:lnTo>
                      <a:pt x="518" y="0"/>
                    </a:lnTo>
                    <a:lnTo>
                      <a:pt x="518" y="0"/>
                    </a:lnTo>
                    <a:lnTo>
                      <a:pt x="518" y="0"/>
                    </a:lnTo>
                    <a:lnTo>
                      <a:pt x="399" y="6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2" name="Freeform 11">
                <a:extLst>
                  <a:ext uri="{FF2B5EF4-FFF2-40B4-BE49-F238E27FC236}">
                    <a16:creationId xmlns:a16="http://schemas.microsoft.com/office/drawing/2014/main" xmlns="" id="{FAA947DD-0618-455F-A9F2-38B3DBD55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721" y="2024860"/>
                <a:ext cx="2327275" cy="3454400"/>
              </a:xfrm>
              <a:custGeom>
                <a:avLst/>
                <a:gdLst>
                  <a:gd name="T0" fmla="*/ 342 w 1466"/>
                  <a:gd name="T1" fmla="*/ 92 h 2176"/>
                  <a:gd name="T2" fmla="*/ 243 w 1466"/>
                  <a:gd name="T3" fmla="*/ 179 h 2176"/>
                  <a:gd name="T4" fmla="*/ 158 w 1466"/>
                  <a:gd name="T5" fmla="*/ 294 h 2176"/>
                  <a:gd name="T6" fmla="*/ 108 w 1466"/>
                  <a:gd name="T7" fmla="*/ 390 h 2176"/>
                  <a:gd name="T8" fmla="*/ 47 w 1466"/>
                  <a:gd name="T9" fmla="*/ 557 h 2176"/>
                  <a:gd name="T10" fmla="*/ 10 w 1466"/>
                  <a:gd name="T11" fmla="*/ 750 h 2176"/>
                  <a:gd name="T12" fmla="*/ 0 w 1466"/>
                  <a:gd name="T13" fmla="*/ 891 h 2176"/>
                  <a:gd name="T14" fmla="*/ 10 w 1466"/>
                  <a:gd name="T15" fmla="*/ 1108 h 2176"/>
                  <a:gd name="T16" fmla="*/ 47 w 1466"/>
                  <a:gd name="T17" fmla="*/ 1319 h 2176"/>
                  <a:gd name="T18" fmla="*/ 86 w 1466"/>
                  <a:gd name="T19" fmla="*/ 1455 h 2176"/>
                  <a:gd name="T20" fmla="*/ 162 w 1466"/>
                  <a:gd name="T21" fmla="*/ 1640 h 2176"/>
                  <a:gd name="T22" fmla="*/ 258 w 1466"/>
                  <a:gd name="T23" fmla="*/ 1804 h 2176"/>
                  <a:gd name="T24" fmla="*/ 329 w 1466"/>
                  <a:gd name="T25" fmla="*/ 1898 h 2176"/>
                  <a:gd name="T26" fmla="*/ 442 w 1466"/>
                  <a:gd name="T27" fmla="*/ 2013 h 2176"/>
                  <a:gd name="T28" fmla="*/ 563 w 1466"/>
                  <a:gd name="T29" fmla="*/ 2099 h 2176"/>
                  <a:gd name="T30" fmla="*/ 644 w 1466"/>
                  <a:gd name="T31" fmla="*/ 2139 h 2176"/>
                  <a:gd name="T32" fmla="*/ 765 w 1466"/>
                  <a:gd name="T33" fmla="*/ 2171 h 2176"/>
                  <a:gd name="T34" fmla="*/ 885 w 1466"/>
                  <a:gd name="T35" fmla="*/ 2174 h 2176"/>
                  <a:gd name="T36" fmla="*/ 960 w 1466"/>
                  <a:gd name="T37" fmla="*/ 2161 h 2176"/>
                  <a:gd name="T38" fmla="*/ 1062 w 1466"/>
                  <a:gd name="T39" fmla="*/ 2121 h 2176"/>
                  <a:gd name="T40" fmla="*/ 1153 w 1466"/>
                  <a:gd name="T41" fmla="*/ 2061 h 2176"/>
                  <a:gd name="T42" fmla="*/ 1205 w 1466"/>
                  <a:gd name="T43" fmla="*/ 2013 h 2176"/>
                  <a:gd name="T44" fmla="*/ 1274 w 1466"/>
                  <a:gd name="T45" fmla="*/ 1931 h 2176"/>
                  <a:gd name="T46" fmla="*/ 1331 w 1466"/>
                  <a:gd name="T47" fmla="*/ 1837 h 2176"/>
                  <a:gd name="T48" fmla="*/ 1364 w 1466"/>
                  <a:gd name="T49" fmla="*/ 1770 h 2176"/>
                  <a:gd name="T50" fmla="*/ 1404 w 1466"/>
                  <a:gd name="T51" fmla="*/ 1665 h 2176"/>
                  <a:gd name="T52" fmla="*/ 1433 w 1466"/>
                  <a:gd name="T53" fmla="*/ 1553 h 2176"/>
                  <a:gd name="T54" fmla="*/ 1448 w 1466"/>
                  <a:gd name="T55" fmla="*/ 1477 h 2176"/>
                  <a:gd name="T56" fmla="*/ 1461 w 1466"/>
                  <a:gd name="T57" fmla="*/ 1357 h 2176"/>
                  <a:gd name="T58" fmla="*/ 1466 w 1466"/>
                  <a:gd name="T59" fmla="*/ 1232 h 2176"/>
                  <a:gd name="T60" fmla="*/ 1463 w 1466"/>
                  <a:gd name="T61" fmla="*/ 1148 h 2176"/>
                  <a:gd name="T62" fmla="*/ 1449 w 1466"/>
                  <a:gd name="T63" fmla="*/ 1023 h 2176"/>
                  <a:gd name="T64" fmla="*/ 1429 w 1466"/>
                  <a:gd name="T65" fmla="*/ 903 h 2176"/>
                  <a:gd name="T66" fmla="*/ 1410 w 1466"/>
                  <a:gd name="T67" fmla="*/ 824 h 2176"/>
                  <a:gd name="T68" fmla="*/ 1376 w 1466"/>
                  <a:gd name="T69" fmla="*/ 710 h 2176"/>
                  <a:gd name="T70" fmla="*/ 1333 w 1466"/>
                  <a:gd name="T71" fmla="*/ 600 h 2176"/>
                  <a:gd name="T72" fmla="*/ 1299 w 1466"/>
                  <a:gd name="T73" fmla="*/ 529 h 2176"/>
                  <a:gd name="T74" fmla="*/ 1243 w 1466"/>
                  <a:gd name="T75" fmla="*/ 426 h 2176"/>
                  <a:gd name="T76" fmla="*/ 1180 w 1466"/>
                  <a:gd name="T77" fmla="*/ 331 h 2176"/>
                  <a:gd name="T78" fmla="*/ 1131 w 1466"/>
                  <a:gd name="T79" fmla="*/ 271 h 2176"/>
                  <a:gd name="T80" fmla="*/ 1051 w 1466"/>
                  <a:gd name="T81" fmla="*/ 187 h 2176"/>
                  <a:gd name="T82" fmla="*/ 963 w 1466"/>
                  <a:gd name="T83" fmla="*/ 116 h 2176"/>
                  <a:gd name="T84" fmla="*/ 898 w 1466"/>
                  <a:gd name="T85" fmla="*/ 75 h 2176"/>
                  <a:gd name="T86" fmla="*/ 795 w 1466"/>
                  <a:gd name="T87" fmla="*/ 29 h 2176"/>
                  <a:gd name="T88" fmla="*/ 693 w 1466"/>
                  <a:gd name="T89" fmla="*/ 4 h 2176"/>
                  <a:gd name="T90" fmla="*/ 627 w 1466"/>
                  <a:gd name="T91" fmla="*/ 0 h 2176"/>
                  <a:gd name="T92" fmla="*/ 562 w 1466"/>
                  <a:gd name="T93" fmla="*/ 4 h 2176"/>
                  <a:gd name="T94" fmla="*/ 467 w 1466"/>
                  <a:gd name="T95" fmla="*/ 28 h 2176"/>
                  <a:gd name="T96" fmla="*/ 376 w 1466"/>
                  <a:gd name="T97" fmla="*/ 70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66" h="2176">
                    <a:moveTo>
                      <a:pt x="376" y="70"/>
                    </a:moveTo>
                    <a:lnTo>
                      <a:pt x="376" y="70"/>
                    </a:lnTo>
                    <a:lnTo>
                      <a:pt x="342" y="92"/>
                    </a:lnTo>
                    <a:lnTo>
                      <a:pt x="308" y="119"/>
                    </a:lnTo>
                    <a:lnTo>
                      <a:pt x="276" y="148"/>
                    </a:lnTo>
                    <a:lnTo>
                      <a:pt x="243" y="179"/>
                    </a:lnTo>
                    <a:lnTo>
                      <a:pt x="214" y="215"/>
                    </a:lnTo>
                    <a:lnTo>
                      <a:pt x="186" y="253"/>
                    </a:lnTo>
                    <a:lnTo>
                      <a:pt x="158" y="294"/>
                    </a:lnTo>
                    <a:lnTo>
                      <a:pt x="133" y="340"/>
                    </a:lnTo>
                    <a:lnTo>
                      <a:pt x="133" y="340"/>
                    </a:lnTo>
                    <a:lnTo>
                      <a:pt x="108" y="390"/>
                    </a:lnTo>
                    <a:lnTo>
                      <a:pt x="86" y="443"/>
                    </a:lnTo>
                    <a:lnTo>
                      <a:pt x="65" y="498"/>
                    </a:lnTo>
                    <a:lnTo>
                      <a:pt x="47" y="557"/>
                    </a:lnTo>
                    <a:lnTo>
                      <a:pt x="32" y="619"/>
                    </a:lnTo>
                    <a:lnTo>
                      <a:pt x="21" y="684"/>
                    </a:lnTo>
                    <a:lnTo>
                      <a:pt x="10" y="750"/>
                    </a:lnTo>
                    <a:lnTo>
                      <a:pt x="4" y="819"/>
                    </a:lnTo>
                    <a:lnTo>
                      <a:pt x="4" y="819"/>
                    </a:lnTo>
                    <a:lnTo>
                      <a:pt x="0" y="891"/>
                    </a:lnTo>
                    <a:lnTo>
                      <a:pt x="0" y="964"/>
                    </a:lnTo>
                    <a:lnTo>
                      <a:pt x="3" y="1036"/>
                    </a:lnTo>
                    <a:lnTo>
                      <a:pt x="10" y="1108"/>
                    </a:lnTo>
                    <a:lnTo>
                      <a:pt x="19" y="1179"/>
                    </a:lnTo>
                    <a:lnTo>
                      <a:pt x="31" y="1250"/>
                    </a:lnTo>
                    <a:lnTo>
                      <a:pt x="47" y="1319"/>
                    </a:lnTo>
                    <a:lnTo>
                      <a:pt x="65" y="1388"/>
                    </a:lnTo>
                    <a:lnTo>
                      <a:pt x="65" y="1388"/>
                    </a:lnTo>
                    <a:lnTo>
                      <a:pt x="86" y="1455"/>
                    </a:lnTo>
                    <a:lnTo>
                      <a:pt x="109" y="1518"/>
                    </a:lnTo>
                    <a:lnTo>
                      <a:pt x="134" y="1580"/>
                    </a:lnTo>
                    <a:lnTo>
                      <a:pt x="162" y="1640"/>
                    </a:lnTo>
                    <a:lnTo>
                      <a:pt x="192" y="1698"/>
                    </a:lnTo>
                    <a:lnTo>
                      <a:pt x="224" y="1752"/>
                    </a:lnTo>
                    <a:lnTo>
                      <a:pt x="258" y="1804"/>
                    </a:lnTo>
                    <a:lnTo>
                      <a:pt x="293" y="1854"/>
                    </a:lnTo>
                    <a:lnTo>
                      <a:pt x="293" y="1854"/>
                    </a:lnTo>
                    <a:lnTo>
                      <a:pt x="329" y="1898"/>
                    </a:lnTo>
                    <a:lnTo>
                      <a:pt x="366" y="1940"/>
                    </a:lnTo>
                    <a:lnTo>
                      <a:pt x="403" y="1978"/>
                    </a:lnTo>
                    <a:lnTo>
                      <a:pt x="442" y="2013"/>
                    </a:lnTo>
                    <a:lnTo>
                      <a:pt x="482" y="2046"/>
                    </a:lnTo>
                    <a:lnTo>
                      <a:pt x="522" y="2074"/>
                    </a:lnTo>
                    <a:lnTo>
                      <a:pt x="563" y="2099"/>
                    </a:lnTo>
                    <a:lnTo>
                      <a:pt x="606" y="2121"/>
                    </a:lnTo>
                    <a:lnTo>
                      <a:pt x="606" y="2121"/>
                    </a:lnTo>
                    <a:lnTo>
                      <a:pt x="644" y="2139"/>
                    </a:lnTo>
                    <a:lnTo>
                      <a:pt x="684" y="2152"/>
                    </a:lnTo>
                    <a:lnTo>
                      <a:pt x="725" y="2162"/>
                    </a:lnTo>
                    <a:lnTo>
                      <a:pt x="765" y="2171"/>
                    </a:lnTo>
                    <a:lnTo>
                      <a:pt x="805" y="2176"/>
                    </a:lnTo>
                    <a:lnTo>
                      <a:pt x="845" y="2176"/>
                    </a:lnTo>
                    <a:lnTo>
                      <a:pt x="885" y="2174"/>
                    </a:lnTo>
                    <a:lnTo>
                      <a:pt x="924" y="2168"/>
                    </a:lnTo>
                    <a:lnTo>
                      <a:pt x="924" y="2168"/>
                    </a:lnTo>
                    <a:lnTo>
                      <a:pt x="960" y="2161"/>
                    </a:lnTo>
                    <a:lnTo>
                      <a:pt x="995" y="2149"/>
                    </a:lnTo>
                    <a:lnTo>
                      <a:pt x="1029" y="2136"/>
                    </a:lnTo>
                    <a:lnTo>
                      <a:pt x="1062" y="2121"/>
                    </a:lnTo>
                    <a:lnTo>
                      <a:pt x="1094" y="2103"/>
                    </a:lnTo>
                    <a:lnTo>
                      <a:pt x="1124" y="2083"/>
                    </a:lnTo>
                    <a:lnTo>
                      <a:pt x="1153" y="2061"/>
                    </a:lnTo>
                    <a:lnTo>
                      <a:pt x="1181" y="2037"/>
                    </a:lnTo>
                    <a:lnTo>
                      <a:pt x="1181" y="2037"/>
                    </a:lnTo>
                    <a:lnTo>
                      <a:pt x="1205" y="2013"/>
                    </a:lnTo>
                    <a:lnTo>
                      <a:pt x="1230" y="1987"/>
                    </a:lnTo>
                    <a:lnTo>
                      <a:pt x="1252" y="1960"/>
                    </a:lnTo>
                    <a:lnTo>
                      <a:pt x="1274" y="1931"/>
                    </a:lnTo>
                    <a:lnTo>
                      <a:pt x="1295" y="1901"/>
                    </a:lnTo>
                    <a:lnTo>
                      <a:pt x="1314" y="1869"/>
                    </a:lnTo>
                    <a:lnTo>
                      <a:pt x="1331" y="1837"/>
                    </a:lnTo>
                    <a:lnTo>
                      <a:pt x="1349" y="1803"/>
                    </a:lnTo>
                    <a:lnTo>
                      <a:pt x="1349" y="1803"/>
                    </a:lnTo>
                    <a:lnTo>
                      <a:pt x="1364" y="1770"/>
                    </a:lnTo>
                    <a:lnTo>
                      <a:pt x="1379" y="1736"/>
                    </a:lnTo>
                    <a:lnTo>
                      <a:pt x="1392" y="1701"/>
                    </a:lnTo>
                    <a:lnTo>
                      <a:pt x="1404" y="1665"/>
                    </a:lnTo>
                    <a:lnTo>
                      <a:pt x="1414" y="1629"/>
                    </a:lnTo>
                    <a:lnTo>
                      <a:pt x="1424" y="1592"/>
                    </a:lnTo>
                    <a:lnTo>
                      <a:pt x="1433" y="1553"/>
                    </a:lnTo>
                    <a:lnTo>
                      <a:pt x="1441" y="1514"/>
                    </a:lnTo>
                    <a:lnTo>
                      <a:pt x="1441" y="1514"/>
                    </a:lnTo>
                    <a:lnTo>
                      <a:pt x="1448" y="1477"/>
                    </a:lnTo>
                    <a:lnTo>
                      <a:pt x="1454" y="1437"/>
                    </a:lnTo>
                    <a:lnTo>
                      <a:pt x="1458" y="1397"/>
                    </a:lnTo>
                    <a:lnTo>
                      <a:pt x="1461" y="1357"/>
                    </a:lnTo>
                    <a:lnTo>
                      <a:pt x="1464" y="1316"/>
                    </a:lnTo>
                    <a:lnTo>
                      <a:pt x="1466" y="1275"/>
                    </a:lnTo>
                    <a:lnTo>
                      <a:pt x="1466" y="1232"/>
                    </a:lnTo>
                    <a:lnTo>
                      <a:pt x="1464" y="1189"/>
                    </a:lnTo>
                    <a:lnTo>
                      <a:pt x="1464" y="1189"/>
                    </a:lnTo>
                    <a:lnTo>
                      <a:pt x="1463" y="1148"/>
                    </a:lnTo>
                    <a:lnTo>
                      <a:pt x="1460" y="1105"/>
                    </a:lnTo>
                    <a:lnTo>
                      <a:pt x="1455" y="1064"/>
                    </a:lnTo>
                    <a:lnTo>
                      <a:pt x="1449" y="1023"/>
                    </a:lnTo>
                    <a:lnTo>
                      <a:pt x="1443" y="983"/>
                    </a:lnTo>
                    <a:lnTo>
                      <a:pt x="1436" y="943"/>
                    </a:lnTo>
                    <a:lnTo>
                      <a:pt x="1429" y="903"/>
                    </a:lnTo>
                    <a:lnTo>
                      <a:pt x="1420" y="863"/>
                    </a:lnTo>
                    <a:lnTo>
                      <a:pt x="1420" y="863"/>
                    </a:lnTo>
                    <a:lnTo>
                      <a:pt x="1410" y="824"/>
                    </a:lnTo>
                    <a:lnTo>
                      <a:pt x="1399" y="785"/>
                    </a:lnTo>
                    <a:lnTo>
                      <a:pt x="1387" y="747"/>
                    </a:lnTo>
                    <a:lnTo>
                      <a:pt x="1376" y="710"/>
                    </a:lnTo>
                    <a:lnTo>
                      <a:pt x="1362" y="672"/>
                    </a:lnTo>
                    <a:lnTo>
                      <a:pt x="1348" y="636"/>
                    </a:lnTo>
                    <a:lnTo>
                      <a:pt x="1333" y="600"/>
                    </a:lnTo>
                    <a:lnTo>
                      <a:pt x="1317" y="564"/>
                    </a:lnTo>
                    <a:lnTo>
                      <a:pt x="1317" y="564"/>
                    </a:lnTo>
                    <a:lnTo>
                      <a:pt x="1299" y="529"/>
                    </a:lnTo>
                    <a:lnTo>
                      <a:pt x="1281" y="493"/>
                    </a:lnTo>
                    <a:lnTo>
                      <a:pt x="1262" y="460"/>
                    </a:lnTo>
                    <a:lnTo>
                      <a:pt x="1243" y="426"/>
                    </a:lnTo>
                    <a:lnTo>
                      <a:pt x="1222" y="393"/>
                    </a:lnTo>
                    <a:lnTo>
                      <a:pt x="1202" y="362"/>
                    </a:lnTo>
                    <a:lnTo>
                      <a:pt x="1180" y="331"/>
                    </a:lnTo>
                    <a:lnTo>
                      <a:pt x="1156" y="300"/>
                    </a:lnTo>
                    <a:lnTo>
                      <a:pt x="1156" y="300"/>
                    </a:lnTo>
                    <a:lnTo>
                      <a:pt x="1131" y="271"/>
                    </a:lnTo>
                    <a:lnTo>
                      <a:pt x="1106" y="241"/>
                    </a:lnTo>
                    <a:lnTo>
                      <a:pt x="1079" y="213"/>
                    </a:lnTo>
                    <a:lnTo>
                      <a:pt x="1051" y="187"/>
                    </a:lnTo>
                    <a:lnTo>
                      <a:pt x="1022" y="162"/>
                    </a:lnTo>
                    <a:lnTo>
                      <a:pt x="992" y="138"/>
                    </a:lnTo>
                    <a:lnTo>
                      <a:pt x="963" y="116"/>
                    </a:lnTo>
                    <a:lnTo>
                      <a:pt x="932" y="94"/>
                    </a:lnTo>
                    <a:lnTo>
                      <a:pt x="932" y="94"/>
                    </a:lnTo>
                    <a:lnTo>
                      <a:pt x="898" y="75"/>
                    </a:lnTo>
                    <a:lnTo>
                      <a:pt x="864" y="57"/>
                    </a:lnTo>
                    <a:lnTo>
                      <a:pt x="830" y="41"/>
                    </a:lnTo>
                    <a:lnTo>
                      <a:pt x="795" y="29"/>
                    </a:lnTo>
                    <a:lnTo>
                      <a:pt x="761" y="17"/>
                    </a:lnTo>
                    <a:lnTo>
                      <a:pt x="727" y="10"/>
                    </a:lnTo>
                    <a:lnTo>
                      <a:pt x="693" y="4"/>
                    </a:lnTo>
                    <a:lnTo>
                      <a:pt x="658" y="1"/>
                    </a:lnTo>
                    <a:lnTo>
                      <a:pt x="658" y="1"/>
                    </a:lnTo>
                    <a:lnTo>
                      <a:pt x="627" y="0"/>
                    </a:lnTo>
                    <a:lnTo>
                      <a:pt x="627" y="0"/>
                    </a:lnTo>
                    <a:lnTo>
                      <a:pt x="594" y="1"/>
                    </a:lnTo>
                    <a:lnTo>
                      <a:pt x="562" y="4"/>
                    </a:lnTo>
                    <a:lnTo>
                      <a:pt x="529" y="10"/>
                    </a:lnTo>
                    <a:lnTo>
                      <a:pt x="498" y="17"/>
                    </a:lnTo>
                    <a:lnTo>
                      <a:pt x="467" y="28"/>
                    </a:lnTo>
                    <a:lnTo>
                      <a:pt x="436" y="39"/>
                    </a:lnTo>
                    <a:lnTo>
                      <a:pt x="407" y="54"/>
                    </a:lnTo>
                    <a:lnTo>
                      <a:pt x="376" y="7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3" name="Freeform 14">
                <a:extLst>
                  <a:ext uri="{FF2B5EF4-FFF2-40B4-BE49-F238E27FC236}">
                    <a16:creationId xmlns:a16="http://schemas.microsoft.com/office/drawing/2014/main" xmlns="" id="{99DEEFA0-F80A-4B20-9DA9-2ADEDD1CA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891" y="2143126"/>
                <a:ext cx="2159000" cy="3206750"/>
              </a:xfrm>
              <a:custGeom>
                <a:avLst/>
                <a:gdLst>
                  <a:gd name="T0" fmla="*/ 317 w 1360"/>
                  <a:gd name="T1" fmla="*/ 87 h 2020"/>
                  <a:gd name="T2" fmla="*/ 226 w 1360"/>
                  <a:gd name="T3" fmla="*/ 168 h 2020"/>
                  <a:gd name="T4" fmla="*/ 146 w 1360"/>
                  <a:gd name="T5" fmla="*/ 274 h 2020"/>
                  <a:gd name="T6" fmla="*/ 101 w 1360"/>
                  <a:gd name="T7" fmla="*/ 363 h 2020"/>
                  <a:gd name="T8" fmla="*/ 45 w 1360"/>
                  <a:gd name="T9" fmla="*/ 517 h 2020"/>
                  <a:gd name="T10" fmla="*/ 9 w 1360"/>
                  <a:gd name="T11" fmla="*/ 696 h 2020"/>
                  <a:gd name="T12" fmla="*/ 0 w 1360"/>
                  <a:gd name="T13" fmla="*/ 828 h 2020"/>
                  <a:gd name="T14" fmla="*/ 9 w 1360"/>
                  <a:gd name="T15" fmla="*/ 1029 h 2020"/>
                  <a:gd name="T16" fmla="*/ 43 w 1360"/>
                  <a:gd name="T17" fmla="*/ 1225 h 2020"/>
                  <a:gd name="T18" fmla="*/ 80 w 1360"/>
                  <a:gd name="T19" fmla="*/ 1350 h 2020"/>
                  <a:gd name="T20" fmla="*/ 151 w 1360"/>
                  <a:gd name="T21" fmla="*/ 1523 h 2020"/>
                  <a:gd name="T22" fmla="*/ 239 w 1360"/>
                  <a:gd name="T23" fmla="*/ 1675 h 2020"/>
                  <a:gd name="T24" fmla="*/ 304 w 1360"/>
                  <a:gd name="T25" fmla="*/ 1762 h 2020"/>
                  <a:gd name="T26" fmla="*/ 410 w 1360"/>
                  <a:gd name="T27" fmla="*/ 1869 h 2020"/>
                  <a:gd name="T28" fmla="*/ 522 w 1360"/>
                  <a:gd name="T29" fmla="*/ 1949 h 2020"/>
                  <a:gd name="T30" fmla="*/ 599 w 1360"/>
                  <a:gd name="T31" fmla="*/ 1984 h 2020"/>
                  <a:gd name="T32" fmla="*/ 709 w 1360"/>
                  <a:gd name="T33" fmla="*/ 2015 h 2020"/>
                  <a:gd name="T34" fmla="*/ 822 w 1360"/>
                  <a:gd name="T35" fmla="*/ 2018 h 2020"/>
                  <a:gd name="T36" fmla="*/ 891 w 1360"/>
                  <a:gd name="T37" fmla="*/ 2005 h 2020"/>
                  <a:gd name="T38" fmla="*/ 985 w 1360"/>
                  <a:gd name="T39" fmla="*/ 1968 h 2020"/>
                  <a:gd name="T40" fmla="*/ 1069 w 1360"/>
                  <a:gd name="T41" fmla="*/ 1913 h 2020"/>
                  <a:gd name="T42" fmla="*/ 1118 w 1360"/>
                  <a:gd name="T43" fmla="*/ 1868 h 2020"/>
                  <a:gd name="T44" fmla="*/ 1181 w 1360"/>
                  <a:gd name="T45" fmla="*/ 1793 h 2020"/>
                  <a:gd name="T46" fmla="*/ 1236 w 1360"/>
                  <a:gd name="T47" fmla="*/ 1706 h 2020"/>
                  <a:gd name="T48" fmla="*/ 1265 w 1360"/>
                  <a:gd name="T49" fmla="*/ 1644 h 2020"/>
                  <a:gd name="T50" fmla="*/ 1302 w 1360"/>
                  <a:gd name="T51" fmla="*/ 1546 h 2020"/>
                  <a:gd name="T52" fmla="*/ 1330 w 1360"/>
                  <a:gd name="T53" fmla="*/ 1442 h 2020"/>
                  <a:gd name="T54" fmla="*/ 1343 w 1360"/>
                  <a:gd name="T55" fmla="*/ 1371 h 2020"/>
                  <a:gd name="T56" fmla="*/ 1355 w 1360"/>
                  <a:gd name="T57" fmla="*/ 1260 h 2020"/>
                  <a:gd name="T58" fmla="*/ 1360 w 1360"/>
                  <a:gd name="T59" fmla="*/ 1144 h 2020"/>
                  <a:gd name="T60" fmla="*/ 1357 w 1360"/>
                  <a:gd name="T61" fmla="*/ 1066 h 2020"/>
                  <a:gd name="T62" fmla="*/ 1345 w 1360"/>
                  <a:gd name="T63" fmla="*/ 951 h 2020"/>
                  <a:gd name="T64" fmla="*/ 1326 w 1360"/>
                  <a:gd name="T65" fmla="*/ 839 h 2020"/>
                  <a:gd name="T66" fmla="*/ 1308 w 1360"/>
                  <a:gd name="T67" fmla="*/ 765 h 2020"/>
                  <a:gd name="T68" fmla="*/ 1276 w 1360"/>
                  <a:gd name="T69" fmla="*/ 659 h 2020"/>
                  <a:gd name="T70" fmla="*/ 1236 w 1360"/>
                  <a:gd name="T71" fmla="*/ 557 h 2020"/>
                  <a:gd name="T72" fmla="*/ 1206 w 1360"/>
                  <a:gd name="T73" fmla="*/ 491 h 2020"/>
                  <a:gd name="T74" fmla="*/ 1153 w 1360"/>
                  <a:gd name="T75" fmla="*/ 396 h 2020"/>
                  <a:gd name="T76" fmla="*/ 1094 w 1360"/>
                  <a:gd name="T77" fmla="*/ 308 h 2020"/>
                  <a:gd name="T78" fmla="*/ 1050 w 1360"/>
                  <a:gd name="T79" fmla="*/ 252 h 2020"/>
                  <a:gd name="T80" fmla="*/ 975 w 1360"/>
                  <a:gd name="T81" fmla="*/ 174 h 2020"/>
                  <a:gd name="T82" fmla="*/ 894 w 1360"/>
                  <a:gd name="T83" fmla="*/ 107 h 2020"/>
                  <a:gd name="T84" fmla="*/ 833 w 1360"/>
                  <a:gd name="T85" fmla="*/ 69 h 2020"/>
                  <a:gd name="T86" fmla="*/ 737 w 1360"/>
                  <a:gd name="T87" fmla="*/ 26 h 2020"/>
                  <a:gd name="T88" fmla="*/ 642 w 1360"/>
                  <a:gd name="T89" fmla="*/ 4 h 2020"/>
                  <a:gd name="T90" fmla="*/ 581 w 1360"/>
                  <a:gd name="T91" fmla="*/ 0 h 2020"/>
                  <a:gd name="T92" fmla="*/ 521 w 1360"/>
                  <a:gd name="T93" fmla="*/ 4 h 2020"/>
                  <a:gd name="T94" fmla="*/ 434 w 1360"/>
                  <a:gd name="T95" fmla="*/ 25 h 2020"/>
                  <a:gd name="T96" fmla="*/ 350 w 1360"/>
                  <a:gd name="T97" fmla="*/ 65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60" h="2020">
                    <a:moveTo>
                      <a:pt x="350" y="65"/>
                    </a:moveTo>
                    <a:lnTo>
                      <a:pt x="350" y="65"/>
                    </a:lnTo>
                    <a:lnTo>
                      <a:pt x="317" y="87"/>
                    </a:lnTo>
                    <a:lnTo>
                      <a:pt x="285" y="110"/>
                    </a:lnTo>
                    <a:lnTo>
                      <a:pt x="255" y="138"/>
                    </a:lnTo>
                    <a:lnTo>
                      <a:pt x="226" y="168"/>
                    </a:lnTo>
                    <a:lnTo>
                      <a:pt x="198" y="200"/>
                    </a:lnTo>
                    <a:lnTo>
                      <a:pt x="171" y="236"/>
                    </a:lnTo>
                    <a:lnTo>
                      <a:pt x="146" y="274"/>
                    </a:lnTo>
                    <a:lnTo>
                      <a:pt x="123" y="315"/>
                    </a:lnTo>
                    <a:lnTo>
                      <a:pt x="123" y="315"/>
                    </a:lnTo>
                    <a:lnTo>
                      <a:pt x="101" y="363"/>
                    </a:lnTo>
                    <a:lnTo>
                      <a:pt x="80" y="411"/>
                    </a:lnTo>
                    <a:lnTo>
                      <a:pt x="61" y="463"/>
                    </a:lnTo>
                    <a:lnTo>
                      <a:pt x="45" y="517"/>
                    </a:lnTo>
                    <a:lnTo>
                      <a:pt x="30" y="575"/>
                    </a:lnTo>
                    <a:lnTo>
                      <a:pt x="18" y="634"/>
                    </a:lnTo>
                    <a:lnTo>
                      <a:pt x="9" y="696"/>
                    </a:lnTo>
                    <a:lnTo>
                      <a:pt x="3" y="761"/>
                    </a:lnTo>
                    <a:lnTo>
                      <a:pt x="3" y="761"/>
                    </a:lnTo>
                    <a:lnTo>
                      <a:pt x="0" y="828"/>
                    </a:lnTo>
                    <a:lnTo>
                      <a:pt x="0" y="895"/>
                    </a:lnTo>
                    <a:lnTo>
                      <a:pt x="3" y="963"/>
                    </a:lnTo>
                    <a:lnTo>
                      <a:pt x="9" y="1029"/>
                    </a:lnTo>
                    <a:lnTo>
                      <a:pt x="18" y="1095"/>
                    </a:lnTo>
                    <a:lnTo>
                      <a:pt x="30" y="1160"/>
                    </a:lnTo>
                    <a:lnTo>
                      <a:pt x="43" y="1225"/>
                    </a:lnTo>
                    <a:lnTo>
                      <a:pt x="61" y="1288"/>
                    </a:lnTo>
                    <a:lnTo>
                      <a:pt x="61" y="1288"/>
                    </a:lnTo>
                    <a:lnTo>
                      <a:pt x="80" y="1350"/>
                    </a:lnTo>
                    <a:lnTo>
                      <a:pt x="101" y="1409"/>
                    </a:lnTo>
                    <a:lnTo>
                      <a:pt x="124" y="1467"/>
                    </a:lnTo>
                    <a:lnTo>
                      <a:pt x="151" y="1523"/>
                    </a:lnTo>
                    <a:lnTo>
                      <a:pt x="179" y="1576"/>
                    </a:lnTo>
                    <a:lnTo>
                      <a:pt x="208" y="1626"/>
                    </a:lnTo>
                    <a:lnTo>
                      <a:pt x="239" y="1675"/>
                    </a:lnTo>
                    <a:lnTo>
                      <a:pt x="272" y="1720"/>
                    </a:lnTo>
                    <a:lnTo>
                      <a:pt x="272" y="1720"/>
                    </a:lnTo>
                    <a:lnTo>
                      <a:pt x="304" y="1762"/>
                    </a:lnTo>
                    <a:lnTo>
                      <a:pt x="339" y="1800"/>
                    </a:lnTo>
                    <a:lnTo>
                      <a:pt x="373" y="1837"/>
                    </a:lnTo>
                    <a:lnTo>
                      <a:pt x="410" y="1869"/>
                    </a:lnTo>
                    <a:lnTo>
                      <a:pt x="447" y="1899"/>
                    </a:lnTo>
                    <a:lnTo>
                      <a:pt x="484" y="1925"/>
                    </a:lnTo>
                    <a:lnTo>
                      <a:pt x="522" y="1949"/>
                    </a:lnTo>
                    <a:lnTo>
                      <a:pt x="562" y="1970"/>
                    </a:lnTo>
                    <a:lnTo>
                      <a:pt x="562" y="1970"/>
                    </a:lnTo>
                    <a:lnTo>
                      <a:pt x="599" y="1984"/>
                    </a:lnTo>
                    <a:lnTo>
                      <a:pt x="636" y="1998"/>
                    </a:lnTo>
                    <a:lnTo>
                      <a:pt x="673" y="2008"/>
                    </a:lnTo>
                    <a:lnTo>
                      <a:pt x="709" y="2015"/>
                    </a:lnTo>
                    <a:lnTo>
                      <a:pt x="746" y="2020"/>
                    </a:lnTo>
                    <a:lnTo>
                      <a:pt x="785" y="2020"/>
                    </a:lnTo>
                    <a:lnTo>
                      <a:pt x="822" y="2018"/>
                    </a:lnTo>
                    <a:lnTo>
                      <a:pt x="858" y="2012"/>
                    </a:lnTo>
                    <a:lnTo>
                      <a:pt x="858" y="2012"/>
                    </a:lnTo>
                    <a:lnTo>
                      <a:pt x="891" y="2005"/>
                    </a:lnTo>
                    <a:lnTo>
                      <a:pt x="923" y="1996"/>
                    </a:lnTo>
                    <a:lnTo>
                      <a:pt x="956" y="1983"/>
                    </a:lnTo>
                    <a:lnTo>
                      <a:pt x="985" y="1968"/>
                    </a:lnTo>
                    <a:lnTo>
                      <a:pt x="1015" y="1952"/>
                    </a:lnTo>
                    <a:lnTo>
                      <a:pt x="1043" y="1934"/>
                    </a:lnTo>
                    <a:lnTo>
                      <a:pt x="1069" y="1913"/>
                    </a:lnTo>
                    <a:lnTo>
                      <a:pt x="1096" y="1891"/>
                    </a:lnTo>
                    <a:lnTo>
                      <a:pt x="1096" y="1891"/>
                    </a:lnTo>
                    <a:lnTo>
                      <a:pt x="1118" y="1868"/>
                    </a:lnTo>
                    <a:lnTo>
                      <a:pt x="1140" y="1844"/>
                    </a:lnTo>
                    <a:lnTo>
                      <a:pt x="1162" y="1819"/>
                    </a:lnTo>
                    <a:lnTo>
                      <a:pt x="1181" y="1793"/>
                    </a:lnTo>
                    <a:lnTo>
                      <a:pt x="1200" y="1765"/>
                    </a:lnTo>
                    <a:lnTo>
                      <a:pt x="1218" y="1735"/>
                    </a:lnTo>
                    <a:lnTo>
                      <a:pt x="1236" y="1706"/>
                    </a:lnTo>
                    <a:lnTo>
                      <a:pt x="1252" y="1675"/>
                    </a:lnTo>
                    <a:lnTo>
                      <a:pt x="1252" y="1675"/>
                    </a:lnTo>
                    <a:lnTo>
                      <a:pt x="1265" y="1644"/>
                    </a:lnTo>
                    <a:lnTo>
                      <a:pt x="1279" y="1611"/>
                    </a:lnTo>
                    <a:lnTo>
                      <a:pt x="1290" y="1579"/>
                    </a:lnTo>
                    <a:lnTo>
                      <a:pt x="1302" y="1546"/>
                    </a:lnTo>
                    <a:lnTo>
                      <a:pt x="1312" y="1512"/>
                    </a:lnTo>
                    <a:lnTo>
                      <a:pt x="1321" y="1477"/>
                    </a:lnTo>
                    <a:lnTo>
                      <a:pt x="1330" y="1442"/>
                    </a:lnTo>
                    <a:lnTo>
                      <a:pt x="1338" y="1406"/>
                    </a:lnTo>
                    <a:lnTo>
                      <a:pt x="1338" y="1406"/>
                    </a:lnTo>
                    <a:lnTo>
                      <a:pt x="1343" y="1371"/>
                    </a:lnTo>
                    <a:lnTo>
                      <a:pt x="1348" y="1334"/>
                    </a:lnTo>
                    <a:lnTo>
                      <a:pt x="1352" y="1297"/>
                    </a:lnTo>
                    <a:lnTo>
                      <a:pt x="1355" y="1260"/>
                    </a:lnTo>
                    <a:lnTo>
                      <a:pt x="1358" y="1222"/>
                    </a:lnTo>
                    <a:lnTo>
                      <a:pt x="1360" y="1184"/>
                    </a:lnTo>
                    <a:lnTo>
                      <a:pt x="1360" y="1144"/>
                    </a:lnTo>
                    <a:lnTo>
                      <a:pt x="1358" y="1104"/>
                    </a:lnTo>
                    <a:lnTo>
                      <a:pt x="1358" y="1104"/>
                    </a:lnTo>
                    <a:lnTo>
                      <a:pt x="1357" y="1066"/>
                    </a:lnTo>
                    <a:lnTo>
                      <a:pt x="1354" y="1027"/>
                    </a:lnTo>
                    <a:lnTo>
                      <a:pt x="1349" y="989"/>
                    </a:lnTo>
                    <a:lnTo>
                      <a:pt x="1345" y="951"/>
                    </a:lnTo>
                    <a:lnTo>
                      <a:pt x="1339" y="912"/>
                    </a:lnTo>
                    <a:lnTo>
                      <a:pt x="1333" y="876"/>
                    </a:lnTo>
                    <a:lnTo>
                      <a:pt x="1326" y="839"/>
                    </a:lnTo>
                    <a:lnTo>
                      <a:pt x="1317" y="802"/>
                    </a:lnTo>
                    <a:lnTo>
                      <a:pt x="1317" y="802"/>
                    </a:lnTo>
                    <a:lnTo>
                      <a:pt x="1308" y="765"/>
                    </a:lnTo>
                    <a:lnTo>
                      <a:pt x="1298" y="730"/>
                    </a:lnTo>
                    <a:lnTo>
                      <a:pt x="1287" y="694"/>
                    </a:lnTo>
                    <a:lnTo>
                      <a:pt x="1276" y="659"/>
                    </a:lnTo>
                    <a:lnTo>
                      <a:pt x="1264" y="625"/>
                    </a:lnTo>
                    <a:lnTo>
                      <a:pt x="1251" y="591"/>
                    </a:lnTo>
                    <a:lnTo>
                      <a:pt x="1236" y="557"/>
                    </a:lnTo>
                    <a:lnTo>
                      <a:pt x="1223" y="525"/>
                    </a:lnTo>
                    <a:lnTo>
                      <a:pt x="1223" y="525"/>
                    </a:lnTo>
                    <a:lnTo>
                      <a:pt x="1206" y="491"/>
                    </a:lnTo>
                    <a:lnTo>
                      <a:pt x="1189" y="458"/>
                    </a:lnTo>
                    <a:lnTo>
                      <a:pt x="1172" y="427"/>
                    </a:lnTo>
                    <a:lnTo>
                      <a:pt x="1153" y="396"/>
                    </a:lnTo>
                    <a:lnTo>
                      <a:pt x="1134" y="365"/>
                    </a:lnTo>
                    <a:lnTo>
                      <a:pt x="1115" y="336"/>
                    </a:lnTo>
                    <a:lnTo>
                      <a:pt x="1094" y="308"/>
                    </a:lnTo>
                    <a:lnTo>
                      <a:pt x="1072" y="280"/>
                    </a:lnTo>
                    <a:lnTo>
                      <a:pt x="1072" y="280"/>
                    </a:lnTo>
                    <a:lnTo>
                      <a:pt x="1050" y="252"/>
                    </a:lnTo>
                    <a:lnTo>
                      <a:pt x="1026" y="224"/>
                    </a:lnTo>
                    <a:lnTo>
                      <a:pt x="1001" y="199"/>
                    </a:lnTo>
                    <a:lnTo>
                      <a:pt x="975" y="174"/>
                    </a:lnTo>
                    <a:lnTo>
                      <a:pt x="948" y="150"/>
                    </a:lnTo>
                    <a:lnTo>
                      <a:pt x="922" y="128"/>
                    </a:lnTo>
                    <a:lnTo>
                      <a:pt x="894" y="107"/>
                    </a:lnTo>
                    <a:lnTo>
                      <a:pt x="864" y="88"/>
                    </a:lnTo>
                    <a:lnTo>
                      <a:pt x="864" y="88"/>
                    </a:lnTo>
                    <a:lnTo>
                      <a:pt x="833" y="69"/>
                    </a:lnTo>
                    <a:lnTo>
                      <a:pt x="801" y="53"/>
                    </a:lnTo>
                    <a:lnTo>
                      <a:pt x="770" y="38"/>
                    </a:lnTo>
                    <a:lnTo>
                      <a:pt x="737" y="26"/>
                    </a:lnTo>
                    <a:lnTo>
                      <a:pt x="707" y="18"/>
                    </a:lnTo>
                    <a:lnTo>
                      <a:pt x="674" y="9"/>
                    </a:lnTo>
                    <a:lnTo>
                      <a:pt x="642" y="4"/>
                    </a:lnTo>
                    <a:lnTo>
                      <a:pt x="611" y="1"/>
                    </a:lnTo>
                    <a:lnTo>
                      <a:pt x="611" y="1"/>
                    </a:lnTo>
                    <a:lnTo>
                      <a:pt x="581" y="0"/>
                    </a:lnTo>
                    <a:lnTo>
                      <a:pt x="581" y="0"/>
                    </a:lnTo>
                    <a:lnTo>
                      <a:pt x="552" y="1"/>
                    </a:lnTo>
                    <a:lnTo>
                      <a:pt x="521" y="4"/>
                    </a:lnTo>
                    <a:lnTo>
                      <a:pt x="491" y="9"/>
                    </a:lnTo>
                    <a:lnTo>
                      <a:pt x="462" y="16"/>
                    </a:lnTo>
                    <a:lnTo>
                      <a:pt x="434" y="25"/>
                    </a:lnTo>
                    <a:lnTo>
                      <a:pt x="404" y="37"/>
                    </a:lnTo>
                    <a:lnTo>
                      <a:pt x="376" y="50"/>
                    </a:lnTo>
                    <a:lnTo>
                      <a:pt x="350" y="65"/>
                    </a:lnTo>
                    <a:close/>
                  </a:path>
                </a:pathLst>
              </a:custGeom>
              <a:gradFill>
                <a:gsLst>
                  <a:gs pos="0">
                    <a:srgbClr val="BD2223"/>
                  </a:gs>
                  <a:gs pos="100000">
                    <a:srgbClr val="FA2A2A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4" name="Freeform 17">
                <a:extLst>
                  <a:ext uri="{FF2B5EF4-FFF2-40B4-BE49-F238E27FC236}">
                    <a16:creationId xmlns:a16="http://schemas.microsoft.com/office/drawing/2014/main" xmlns="" id="{A535BF9D-F8FC-40C1-BFAA-C71CFFB8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106" y="2603500"/>
                <a:ext cx="1576388" cy="2338388"/>
              </a:xfrm>
              <a:custGeom>
                <a:avLst/>
                <a:gdLst>
                  <a:gd name="T0" fmla="*/ 232 w 993"/>
                  <a:gd name="T1" fmla="*/ 64 h 1473"/>
                  <a:gd name="T2" fmla="*/ 166 w 993"/>
                  <a:gd name="T3" fmla="*/ 123 h 1473"/>
                  <a:gd name="T4" fmla="*/ 108 w 993"/>
                  <a:gd name="T5" fmla="*/ 200 h 1473"/>
                  <a:gd name="T6" fmla="*/ 74 w 993"/>
                  <a:gd name="T7" fmla="*/ 264 h 1473"/>
                  <a:gd name="T8" fmla="*/ 33 w 993"/>
                  <a:gd name="T9" fmla="*/ 378 h 1473"/>
                  <a:gd name="T10" fmla="*/ 8 w 993"/>
                  <a:gd name="T11" fmla="*/ 508 h 1473"/>
                  <a:gd name="T12" fmla="*/ 0 w 993"/>
                  <a:gd name="T13" fmla="*/ 603 h 1473"/>
                  <a:gd name="T14" fmla="*/ 8 w 993"/>
                  <a:gd name="T15" fmla="*/ 751 h 1473"/>
                  <a:gd name="T16" fmla="*/ 33 w 993"/>
                  <a:gd name="T17" fmla="*/ 894 h 1473"/>
                  <a:gd name="T18" fmla="*/ 59 w 993"/>
                  <a:gd name="T19" fmla="*/ 985 h 1473"/>
                  <a:gd name="T20" fmla="*/ 111 w 993"/>
                  <a:gd name="T21" fmla="*/ 1111 h 1473"/>
                  <a:gd name="T22" fmla="*/ 174 w 993"/>
                  <a:gd name="T23" fmla="*/ 1223 h 1473"/>
                  <a:gd name="T24" fmla="*/ 223 w 993"/>
                  <a:gd name="T25" fmla="*/ 1286 h 1473"/>
                  <a:gd name="T26" fmla="*/ 300 w 993"/>
                  <a:gd name="T27" fmla="*/ 1363 h 1473"/>
                  <a:gd name="T28" fmla="*/ 382 w 993"/>
                  <a:gd name="T29" fmla="*/ 1422 h 1473"/>
                  <a:gd name="T30" fmla="*/ 437 w 993"/>
                  <a:gd name="T31" fmla="*/ 1448 h 1473"/>
                  <a:gd name="T32" fmla="*/ 518 w 993"/>
                  <a:gd name="T33" fmla="*/ 1470 h 1473"/>
                  <a:gd name="T34" fmla="*/ 599 w 993"/>
                  <a:gd name="T35" fmla="*/ 1472 h 1473"/>
                  <a:gd name="T36" fmla="*/ 651 w 993"/>
                  <a:gd name="T37" fmla="*/ 1463 h 1473"/>
                  <a:gd name="T38" fmla="*/ 720 w 993"/>
                  <a:gd name="T39" fmla="*/ 1436 h 1473"/>
                  <a:gd name="T40" fmla="*/ 780 w 993"/>
                  <a:gd name="T41" fmla="*/ 1395 h 1473"/>
                  <a:gd name="T42" fmla="*/ 817 w 993"/>
                  <a:gd name="T43" fmla="*/ 1363 h 1473"/>
                  <a:gd name="T44" fmla="*/ 863 w 993"/>
                  <a:gd name="T45" fmla="*/ 1308 h 1473"/>
                  <a:gd name="T46" fmla="*/ 903 w 993"/>
                  <a:gd name="T47" fmla="*/ 1245 h 1473"/>
                  <a:gd name="T48" fmla="*/ 923 w 993"/>
                  <a:gd name="T49" fmla="*/ 1199 h 1473"/>
                  <a:gd name="T50" fmla="*/ 965 w 993"/>
                  <a:gd name="T51" fmla="*/ 1078 h 1473"/>
                  <a:gd name="T52" fmla="*/ 984 w 993"/>
                  <a:gd name="T53" fmla="*/ 974 h 1473"/>
                  <a:gd name="T54" fmla="*/ 991 w 993"/>
                  <a:gd name="T55" fmla="*/ 805 h 1473"/>
                  <a:gd name="T56" fmla="*/ 982 w 993"/>
                  <a:gd name="T57" fmla="*/ 693 h 1473"/>
                  <a:gd name="T58" fmla="*/ 962 w 993"/>
                  <a:gd name="T59" fmla="*/ 584 h 1473"/>
                  <a:gd name="T60" fmla="*/ 913 w 993"/>
                  <a:gd name="T61" fmla="*/ 431 h 1473"/>
                  <a:gd name="T62" fmla="*/ 869 w 993"/>
                  <a:gd name="T63" fmla="*/ 335 h 1473"/>
                  <a:gd name="T64" fmla="*/ 783 w 993"/>
                  <a:gd name="T65" fmla="*/ 204 h 1473"/>
                  <a:gd name="T66" fmla="*/ 749 w 993"/>
                  <a:gd name="T67" fmla="*/ 164 h 1473"/>
                  <a:gd name="T68" fmla="*/ 693 w 993"/>
                  <a:gd name="T69" fmla="*/ 110 h 1473"/>
                  <a:gd name="T70" fmla="*/ 631 w 993"/>
                  <a:gd name="T71" fmla="*/ 64 h 1473"/>
                  <a:gd name="T72" fmla="*/ 586 w 993"/>
                  <a:gd name="T73" fmla="*/ 39 h 1473"/>
                  <a:gd name="T74" fmla="*/ 515 w 993"/>
                  <a:gd name="T75" fmla="*/ 12 h 1473"/>
                  <a:gd name="T76" fmla="*/ 446 w 993"/>
                  <a:gd name="T77" fmla="*/ 0 h 1473"/>
                  <a:gd name="T78" fmla="*/ 425 w 993"/>
                  <a:gd name="T79" fmla="*/ 0 h 1473"/>
                  <a:gd name="T80" fmla="*/ 359 w 993"/>
                  <a:gd name="T81" fmla="*/ 6 h 1473"/>
                  <a:gd name="T82" fmla="*/ 297 w 993"/>
                  <a:gd name="T83" fmla="*/ 27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93" h="1473">
                    <a:moveTo>
                      <a:pt x="255" y="48"/>
                    </a:moveTo>
                    <a:lnTo>
                      <a:pt x="255" y="48"/>
                    </a:lnTo>
                    <a:lnTo>
                      <a:pt x="232" y="64"/>
                    </a:lnTo>
                    <a:lnTo>
                      <a:pt x="208" y="82"/>
                    </a:lnTo>
                    <a:lnTo>
                      <a:pt x="186" y="101"/>
                    </a:lnTo>
                    <a:lnTo>
                      <a:pt x="166" y="123"/>
                    </a:lnTo>
                    <a:lnTo>
                      <a:pt x="145" y="146"/>
                    </a:lnTo>
                    <a:lnTo>
                      <a:pt x="126" y="172"/>
                    </a:lnTo>
                    <a:lnTo>
                      <a:pt x="108" y="200"/>
                    </a:lnTo>
                    <a:lnTo>
                      <a:pt x="90" y="230"/>
                    </a:lnTo>
                    <a:lnTo>
                      <a:pt x="90" y="230"/>
                    </a:lnTo>
                    <a:lnTo>
                      <a:pt x="74" y="264"/>
                    </a:lnTo>
                    <a:lnTo>
                      <a:pt x="58" y="300"/>
                    </a:lnTo>
                    <a:lnTo>
                      <a:pt x="45" y="338"/>
                    </a:lnTo>
                    <a:lnTo>
                      <a:pt x="33" y="378"/>
                    </a:lnTo>
                    <a:lnTo>
                      <a:pt x="22" y="419"/>
                    </a:lnTo>
                    <a:lnTo>
                      <a:pt x="14" y="463"/>
                    </a:lnTo>
                    <a:lnTo>
                      <a:pt x="8" y="508"/>
                    </a:lnTo>
                    <a:lnTo>
                      <a:pt x="3" y="555"/>
                    </a:lnTo>
                    <a:lnTo>
                      <a:pt x="3" y="555"/>
                    </a:lnTo>
                    <a:lnTo>
                      <a:pt x="0" y="603"/>
                    </a:lnTo>
                    <a:lnTo>
                      <a:pt x="0" y="654"/>
                    </a:lnTo>
                    <a:lnTo>
                      <a:pt x="3" y="702"/>
                    </a:lnTo>
                    <a:lnTo>
                      <a:pt x="8" y="751"/>
                    </a:lnTo>
                    <a:lnTo>
                      <a:pt x="14" y="800"/>
                    </a:lnTo>
                    <a:lnTo>
                      <a:pt x="22" y="847"/>
                    </a:lnTo>
                    <a:lnTo>
                      <a:pt x="33" y="894"/>
                    </a:lnTo>
                    <a:lnTo>
                      <a:pt x="45" y="940"/>
                    </a:lnTo>
                    <a:lnTo>
                      <a:pt x="45" y="940"/>
                    </a:lnTo>
                    <a:lnTo>
                      <a:pt x="59" y="985"/>
                    </a:lnTo>
                    <a:lnTo>
                      <a:pt x="74" y="1028"/>
                    </a:lnTo>
                    <a:lnTo>
                      <a:pt x="92" y="1071"/>
                    </a:lnTo>
                    <a:lnTo>
                      <a:pt x="111" y="1111"/>
                    </a:lnTo>
                    <a:lnTo>
                      <a:pt x="130" y="1149"/>
                    </a:lnTo>
                    <a:lnTo>
                      <a:pt x="152" y="1187"/>
                    </a:lnTo>
                    <a:lnTo>
                      <a:pt x="174" y="1223"/>
                    </a:lnTo>
                    <a:lnTo>
                      <a:pt x="199" y="1255"/>
                    </a:lnTo>
                    <a:lnTo>
                      <a:pt x="199" y="1255"/>
                    </a:lnTo>
                    <a:lnTo>
                      <a:pt x="223" y="1286"/>
                    </a:lnTo>
                    <a:lnTo>
                      <a:pt x="248" y="1314"/>
                    </a:lnTo>
                    <a:lnTo>
                      <a:pt x="273" y="1339"/>
                    </a:lnTo>
                    <a:lnTo>
                      <a:pt x="300" y="1363"/>
                    </a:lnTo>
                    <a:lnTo>
                      <a:pt x="326" y="1385"/>
                    </a:lnTo>
                    <a:lnTo>
                      <a:pt x="354" y="1404"/>
                    </a:lnTo>
                    <a:lnTo>
                      <a:pt x="382" y="1422"/>
                    </a:lnTo>
                    <a:lnTo>
                      <a:pt x="410" y="1436"/>
                    </a:lnTo>
                    <a:lnTo>
                      <a:pt x="410" y="1436"/>
                    </a:lnTo>
                    <a:lnTo>
                      <a:pt x="437" y="1448"/>
                    </a:lnTo>
                    <a:lnTo>
                      <a:pt x="465" y="1457"/>
                    </a:lnTo>
                    <a:lnTo>
                      <a:pt x="491" y="1464"/>
                    </a:lnTo>
                    <a:lnTo>
                      <a:pt x="518" y="1470"/>
                    </a:lnTo>
                    <a:lnTo>
                      <a:pt x="546" y="1473"/>
                    </a:lnTo>
                    <a:lnTo>
                      <a:pt x="572" y="1473"/>
                    </a:lnTo>
                    <a:lnTo>
                      <a:pt x="599" y="1472"/>
                    </a:lnTo>
                    <a:lnTo>
                      <a:pt x="627" y="1469"/>
                    </a:lnTo>
                    <a:lnTo>
                      <a:pt x="627" y="1469"/>
                    </a:lnTo>
                    <a:lnTo>
                      <a:pt x="651" y="1463"/>
                    </a:lnTo>
                    <a:lnTo>
                      <a:pt x="674" y="1456"/>
                    </a:lnTo>
                    <a:lnTo>
                      <a:pt x="698" y="1447"/>
                    </a:lnTo>
                    <a:lnTo>
                      <a:pt x="720" y="1436"/>
                    </a:lnTo>
                    <a:lnTo>
                      <a:pt x="741" y="1425"/>
                    </a:lnTo>
                    <a:lnTo>
                      <a:pt x="761" y="1411"/>
                    </a:lnTo>
                    <a:lnTo>
                      <a:pt x="780" y="1395"/>
                    </a:lnTo>
                    <a:lnTo>
                      <a:pt x="799" y="1379"/>
                    </a:lnTo>
                    <a:lnTo>
                      <a:pt x="799" y="1379"/>
                    </a:lnTo>
                    <a:lnTo>
                      <a:pt x="817" y="1363"/>
                    </a:lnTo>
                    <a:lnTo>
                      <a:pt x="832" y="1345"/>
                    </a:lnTo>
                    <a:lnTo>
                      <a:pt x="848" y="1327"/>
                    </a:lnTo>
                    <a:lnTo>
                      <a:pt x="863" y="1308"/>
                    </a:lnTo>
                    <a:lnTo>
                      <a:pt x="876" y="1288"/>
                    </a:lnTo>
                    <a:lnTo>
                      <a:pt x="889" y="1267"/>
                    </a:lnTo>
                    <a:lnTo>
                      <a:pt x="903" y="1245"/>
                    </a:lnTo>
                    <a:lnTo>
                      <a:pt x="913" y="1221"/>
                    </a:lnTo>
                    <a:lnTo>
                      <a:pt x="913" y="1221"/>
                    </a:lnTo>
                    <a:lnTo>
                      <a:pt x="923" y="1199"/>
                    </a:lnTo>
                    <a:lnTo>
                      <a:pt x="934" y="1176"/>
                    </a:lnTo>
                    <a:lnTo>
                      <a:pt x="950" y="1128"/>
                    </a:lnTo>
                    <a:lnTo>
                      <a:pt x="965" y="1078"/>
                    </a:lnTo>
                    <a:lnTo>
                      <a:pt x="976" y="1025"/>
                    </a:lnTo>
                    <a:lnTo>
                      <a:pt x="976" y="1025"/>
                    </a:lnTo>
                    <a:lnTo>
                      <a:pt x="984" y="974"/>
                    </a:lnTo>
                    <a:lnTo>
                      <a:pt x="990" y="919"/>
                    </a:lnTo>
                    <a:lnTo>
                      <a:pt x="993" y="863"/>
                    </a:lnTo>
                    <a:lnTo>
                      <a:pt x="991" y="805"/>
                    </a:lnTo>
                    <a:lnTo>
                      <a:pt x="991" y="805"/>
                    </a:lnTo>
                    <a:lnTo>
                      <a:pt x="988" y="749"/>
                    </a:lnTo>
                    <a:lnTo>
                      <a:pt x="982" y="693"/>
                    </a:lnTo>
                    <a:lnTo>
                      <a:pt x="973" y="639"/>
                    </a:lnTo>
                    <a:lnTo>
                      <a:pt x="962" y="584"/>
                    </a:lnTo>
                    <a:lnTo>
                      <a:pt x="962" y="584"/>
                    </a:lnTo>
                    <a:lnTo>
                      <a:pt x="948" y="533"/>
                    </a:lnTo>
                    <a:lnTo>
                      <a:pt x="932" y="481"/>
                    </a:lnTo>
                    <a:lnTo>
                      <a:pt x="913" y="431"/>
                    </a:lnTo>
                    <a:lnTo>
                      <a:pt x="892" y="382"/>
                    </a:lnTo>
                    <a:lnTo>
                      <a:pt x="892" y="382"/>
                    </a:lnTo>
                    <a:lnTo>
                      <a:pt x="869" y="335"/>
                    </a:lnTo>
                    <a:lnTo>
                      <a:pt x="842" y="289"/>
                    </a:lnTo>
                    <a:lnTo>
                      <a:pt x="814" y="245"/>
                    </a:lnTo>
                    <a:lnTo>
                      <a:pt x="783" y="204"/>
                    </a:lnTo>
                    <a:lnTo>
                      <a:pt x="783" y="204"/>
                    </a:lnTo>
                    <a:lnTo>
                      <a:pt x="767" y="183"/>
                    </a:lnTo>
                    <a:lnTo>
                      <a:pt x="749" y="164"/>
                    </a:lnTo>
                    <a:lnTo>
                      <a:pt x="730" y="145"/>
                    </a:lnTo>
                    <a:lnTo>
                      <a:pt x="712" y="127"/>
                    </a:lnTo>
                    <a:lnTo>
                      <a:pt x="693" y="110"/>
                    </a:lnTo>
                    <a:lnTo>
                      <a:pt x="673" y="93"/>
                    </a:lnTo>
                    <a:lnTo>
                      <a:pt x="652" y="79"/>
                    </a:lnTo>
                    <a:lnTo>
                      <a:pt x="631" y="64"/>
                    </a:lnTo>
                    <a:lnTo>
                      <a:pt x="631" y="64"/>
                    </a:lnTo>
                    <a:lnTo>
                      <a:pt x="608" y="51"/>
                    </a:lnTo>
                    <a:lnTo>
                      <a:pt x="586" y="39"/>
                    </a:lnTo>
                    <a:lnTo>
                      <a:pt x="562" y="28"/>
                    </a:lnTo>
                    <a:lnTo>
                      <a:pt x="539" y="20"/>
                    </a:lnTo>
                    <a:lnTo>
                      <a:pt x="515" y="12"/>
                    </a:lnTo>
                    <a:lnTo>
                      <a:pt x="493" y="6"/>
                    </a:lnTo>
                    <a:lnTo>
                      <a:pt x="469" y="3"/>
                    </a:lnTo>
                    <a:lnTo>
                      <a:pt x="446" y="0"/>
                    </a:lnTo>
                    <a:lnTo>
                      <a:pt x="446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03" y="0"/>
                    </a:lnTo>
                    <a:lnTo>
                      <a:pt x="381" y="3"/>
                    </a:lnTo>
                    <a:lnTo>
                      <a:pt x="359" y="6"/>
                    </a:lnTo>
                    <a:lnTo>
                      <a:pt x="338" y="12"/>
                    </a:lnTo>
                    <a:lnTo>
                      <a:pt x="317" y="18"/>
                    </a:lnTo>
                    <a:lnTo>
                      <a:pt x="297" y="27"/>
                    </a:lnTo>
                    <a:lnTo>
                      <a:pt x="276" y="36"/>
                    </a:lnTo>
                    <a:lnTo>
                      <a:pt x="255" y="48"/>
                    </a:ln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F8F8F8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5" name="Freeform 20">
                <a:extLst>
                  <a:ext uri="{FF2B5EF4-FFF2-40B4-BE49-F238E27FC236}">
                    <a16:creationId xmlns:a16="http://schemas.microsoft.com/office/drawing/2014/main" xmlns="" id="{3AB8D794-3BBF-456A-B919-3E12653D6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9940" y="2881088"/>
                <a:ext cx="1219200" cy="1814513"/>
              </a:xfrm>
              <a:custGeom>
                <a:avLst/>
                <a:gdLst>
                  <a:gd name="T0" fmla="*/ 198 w 768"/>
                  <a:gd name="T1" fmla="*/ 37 h 1143"/>
                  <a:gd name="T2" fmla="*/ 161 w 768"/>
                  <a:gd name="T3" fmla="*/ 64 h 1143"/>
                  <a:gd name="T4" fmla="*/ 128 w 768"/>
                  <a:gd name="T5" fmla="*/ 95 h 1143"/>
                  <a:gd name="T6" fmla="*/ 97 w 768"/>
                  <a:gd name="T7" fmla="*/ 134 h 1143"/>
                  <a:gd name="T8" fmla="*/ 69 w 768"/>
                  <a:gd name="T9" fmla="*/ 179 h 1143"/>
                  <a:gd name="T10" fmla="*/ 56 w 768"/>
                  <a:gd name="T11" fmla="*/ 205 h 1143"/>
                  <a:gd name="T12" fmla="*/ 34 w 768"/>
                  <a:gd name="T13" fmla="*/ 263 h 1143"/>
                  <a:gd name="T14" fmla="*/ 16 w 768"/>
                  <a:gd name="T15" fmla="*/ 326 h 1143"/>
                  <a:gd name="T16" fmla="*/ 6 w 768"/>
                  <a:gd name="T17" fmla="*/ 394 h 1143"/>
                  <a:gd name="T18" fmla="*/ 1 w 768"/>
                  <a:gd name="T19" fmla="*/ 431 h 1143"/>
                  <a:gd name="T20" fmla="*/ 0 w 768"/>
                  <a:gd name="T21" fmla="*/ 507 h 1143"/>
                  <a:gd name="T22" fmla="*/ 4 w 768"/>
                  <a:gd name="T23" fmla="*/ 583 h 1143"/>
                  <a:gd name="T24" fmla="*/ 16 w 768"/>
                  <a:gd name="T25" fmla="*/ 656 h 1143"/>
                  <a:gd name="T26" fmla="*/ 34 w 768"/>
                  <a:gd name="T27" fmla="*/ 729 h 1143"/>
                  <a:gd name="T28" fmla="*/ 44 w 768"/>
                  <a:gd name="T29" fmla="*/ 764 h 1143"/>
                  <a:gd name="T30" fmla="*/ 71 w 768"/>
                  <a:gd name="T31" fmla="*/ 830 h 1143"/>
                  <a:gd name="T32" fmla="*/ 100 w 768"/>
                  <a:gd name="T33" fmla="*/ 892 h 1143"/>
                  <a:gd name="T34" fmla="*/ 134 w 768"/>
                  <a:gd name="T35" fmla="*/ 948 h 1143"/>
                  <a:gd name="T36" fmla="*/ 153 w 768"/>
                  <a:gd name="T37" fmla="*/ 973 h 1143"/>
                  <a:gd name="T38" fmla="*/ 192 w 768"/>
                  <a:gd name="T39" fmla="*/ 1019 h 1143"/>
                  <a:gd name="T40" fmla="*/ 231 w 768"/>
                  <a:gd name="T41" fmla="*/ 1057 h 1143"/>
                  <a:gd name="T42" fmla="*/ 274 w 768"/>
                  <a:gd name="T43" fmla="*/ 1090 h 1143"/>
                  <a:gd name="T44" fmla="*/ 317 w 768"/>
                  <a:gd name="T45" fmla="*/ 1113 h 1143"/>
                  <a:gd name="T46" fmla="*/ 338 w 768"/>
                  <a:gd name="T47" fmla="*/ 1124 h 1143"/>
                  <a:gd name="T48" fmla="*/ 380 w 768"/>
                  <a:gd name="T49" fmla="*/ 1135 h 1143"/>
                  <a:gd name="T50" fmla="*/ 422 w 768"/>
                  <a:gd name="T51" fmla="*/ 1143 h 1143"/>
                  <a:gd name="T52" fmla="*/ 464 w 768"/>
                  <a:gd name="T53" fmla="*/ 1141 h 1143"/>
                  <a:gd name="T54" fmla="*/ 485 w 768"/>
                  <a:gd name="T55" fmla="*/ 1138 h 1143"/>
                  <a:gd name="T56" fmla="*/ 522 w 768"/>
                  <a:gd name="T57" fmla="*/ 1130 h 1143"/>
                  <a:gd name="T58" fmla="*/ 557 w 768"/>
                  <a:gd name="T59" fmla="*/ 1113 h 1143"/>
                  <a:gd name="T60" fmla="*/ 590 w 768"/>
                  <a:gd name="T61" fmla="*/ 1094 h 1143"/>
                  <a:gd name="T62" fmla="*/ 619 w 768"/>
                  <a:gd name="T63" fmla="*/ 1069 h 1143"/>
                  <a:gd name="T64" fmla="*/ 632 w 768"/>
                  <a:gd name="T65" fmla="*/ 1057 h 1143"/>
                  <a:gd name="T66" fmla="*/ 656 w 768"/>
                  <a:gd name="T67" fmla="*/ 1029 h 1143"/>
                  <a:gd name="T68" fmla="*/ 688 w 768"/>
                  <a:gd name="T69" fmla="*/ 982 h 1143"/>
                  <a:gd name="T70" fmla="*/ 708 w 768"/>
                  <a:gd name="T71" fmla="*/ 947 h 1143"/>
                  <a:gd name="T72" fmla="*/ 736 w 768"/>
                  <a:gd name="T73" fmla="*/ 874 h 1143"/>
                  <a:gd name="T74" fmla="*/ 756 w 768"/>
                  <a:gd name="T75" fmla="*/ 795 h 1143"/>
                  <a:gd name="T76" fmla="*/ 762 w 768"/>
                  <a:gd name="T77" fmla="*/ 755 h 1143"/>
                  <a:gd name="T78" fmla="*/ 768 w 768"/>
                  <a:gd name="T79" fmla="*/ 670 h 1143"/>
                  <a:gd name="T80" fmla="*/ 768 w 768"/>
                  <a:gd name="T81" fmla="*/ 625 h 1143"/>
                  <a:gd name="T82" fmla="*/ 761 w 768"/>
                  <a:gd name="T83" fmla="*/ 538 h 1143"/>
                  <a:gd name="T84" fmla="*/ 744 w 768"/>
                  <a:gd name="T85" fmla="*/ 454 h 1143"/>
                  <a:gd name="T86" fmla="*/ 734 w 768"/>
                  <a:gd name="T87" fmla="*/ 413 h 1143"/>
                  <a:gd name="T88" fmla="*/ 708 w 768"/>
                  <a:gd name="T89" fmla="*/ 335 h 1143"/>
                  <a:gd name="T90" fmla="*/ 691 w 768"/>
                  <a:gd name="T91" fmla="*/ 297 h 1143"/>
                  <a:gd name="T92" fmla="*/ 652 w 768"/>
                  <a:gd name="T93" fmla="*/ 224 h 1143"/>
                  <a:gd name="T94" fmla="*/ 606 w 768"/>
                  <a:gd name="T95" fmla="*/ 158 h 1143"/>
                  <a:gd name="T96" fmla="*/ 579 w 768"/>
                  <a:gd name="T97" fmla="*/ 127 h 1143"/>
                  <a:gd name="T98" fmla="*/ 520 w 768"/>
                  <a:gd name="T99" fmla="*/ 72 h 1143"/>
                  <a:gd name="T100" fmla="*/ 488 w 768"/>
                  <a:gd name="T101" fmla="*/ 50 h 1143"/>
                  <a:gd name="T102" fmla="*/ 470 w 768"/>
                  <a:gd name="T103" fmla="*/ 40 h 1143"/>
                  <a:gd name="T104" fmla="*/ 435 w 768"/>
                  <a:gd name="T105" fmla="*/ 22 h 1143"/>
                  <a:gd name="T106" fmla="*/ 399 w 768"/>
                  <a:gd name="T107" fmla="*/ 11 h 1143"/>
                  <a:gd name="T108" fmla="*/ 363 w 768"/>
                  <a:gd name="T109" fmla="*/ 3 h 1143"/>
                  <a:gd name="T110" fmla="*/ 345 w 768"/>
                  <a:gd name="T111" fmla="*/ 0 h 1143"/>
                  <a:gd name="T112" fmla="*/ 329 w 768"/>
                  <a:gd name="T113" fmla="*/ 0 h 1143"/>
                  <a:gd name="T114" fmla="*/ 295 w 768"/>
                  <a:gd name="T115" fmla="*/ 3 h 1143"/>
                  <a:gd name="T116" fmla="*/ 261 w 768"/>
                  <a:gd name="T117" fmla="*/ 9 h 1143"/>
                  <a:gd name="T118" fmla="*/ 228 w 768"/>
                  <a:gd name="T119" fmla="*/ 21 h 1143"/>
                  <a:gd name="T120" fmla="*/ 198 w 768"/>
                  <a:gd name="T121" fmla="*/ 37 h 1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68" h="1143">
                    <a:moveTo>
                      <a:pt x="198" y="37"/>
                    </a:moveTo>
                    <a:lnTo>
                      <a:pt x="198" y="37"/>
                    </a:lnTo>
                    <a:lnTo>
                      <a:pt x="178" y="49"/>
                    </a:lnTo>
                    <a:lnTo>
                      <a:pt x="161" y="64"/>
                    </a:lnTo>
                    <a:lnTo>
                      <a:pt x="144" y="78"/>
                    </a:lnTo>
                    <a:lnTo>
                      <a:pt x="128" y="95"/>
                    </a:lnTo>
                    <a:lnTo>
                      <a:pt x="112" y="114"/>
                    </a:lnTo>
                    <a:lnTo>
                      <a:pt x="97" y="134"/>
                    </a:lnTo>
                    <a:lnTo>
                      <a:pt x="83" y="155"/>
                    </a:lnTo>
                    <a:lnTo>
                      <a:pt x="69" y="179"/>
                    </a:lnTo>
                    <a:lnTo>
                      <a:pt x="69" y="179"/>
                    </a:lnTo>
                    <a:lnTo>
                      <a:pt x="56" y="205"/>
                    </a:lnTo>
                    <a:lnTo>
                      <a:pt x="44" y="233"/>
                    </a:lnTo>
                    <a:lnTo>
                      <a:pt x="34" y="263"/>
                    </a:lnTo>
                    <a:lnTo>
                      <a:pt x="25" y="294"/>
                    </a:lnTo>
                    <a:lnTo>
                      <a:pt x="16" y="326"/>
                    </a:lnTo>
                    <a:lnTo>
                      <a:pt x="10" y="358"/>
                    </a:lnTo>
                    <a:lnTo>
                      <a:pt x="6" y="394"/>
                    </a:lnTo>
                    <a:lnTo>
                      <a:pt x="1" y="431"/>
                    </a:lnTo>
                    <a:lnTo>
                      <a:pt x="1" y="431"/>
                    </a:lnTo>
                    <a:lnTo>
                      <a:pt x="0" y="469"/>
                    </a:lnTo>
                    <a:lnTo>
                      <a:pt x="0" y="507"/>
                    </a:lnTo>
                    <a:lnTo>
                      <a:pt x="1" y="544"/>
                    </a:lnTo>
                    <a:lnTo>
                      <a:pt x="4" y="583"/>
                    </a:lnTo>
                    <a:lnTo>
                      <a:pt x="10" y="619"/>
                    </a:lnTo>
                    <a:lnTo>
                      <a:pt x="16" y="656"/>
                    </a:lnTo>
                    <a:lnTo>
                      <a:pt x="25" y="693"/>
                    </a:lnTo>
                    <a:lnTo>
                      <a:pt x="34" y="729"/>
                    </a:lnTo>
                    <a:lnTo>
                      <a:pt x="34" y="729"/>
                    </a:lnTo>
                    <a:lnTo>
                      <a:pt x="44" y="764"/>
                    </a:lnTo>
                    <a:lnTo>
                      <a:pt x="57" y="798"/>
                    </a:lnTo>
                    <a:lnTo>
                      <a:pt x="71" y="830"/>
                    </a:lnTo>
                    <a:lnTo>
                      <a:pt x="85" y="861"/>
                    </a:lnTo>
                    <a:lnTo>
                      <a:pt x="100" y="892"/>
                    </a:lnTo>
                    <a:lnTo>
                      <a:pt x="116" y="920"/>
                    </a:lnTo>
                    <a:lnTo>
                      <a:pt x="134" y="948"/>
                    </a:lnTo>
                    <a:lnTo>
                      <a:pt x="153" y="973"/>
                    </a:lnTo>
                    <a:lnTo>
                      <a:pt x="153" y="973"/>
                    </a:lnTo>
                    <a:lnTo>
                      <a:pt x="172" y="997"/>
                    </a:lnTo>
                    <a:lnTo>
                      <a:pt x="192" y="1019"/>
                    </a:lnTo>
                    <a:lnTo>
                      <a:pt x="211" y="1040"/>
                    </a:lnTo>
                    <a:lnTo>
                      <a:pt x="231" y="1057"/>
                    </a:lnTo>
                    <a:lnTo>
                      <a:pt x="252" y="1074"/>
                    </a:lnTo>
                    <a:lnTo>
                      <a:pt x="274" y="1090"/>
                    </a:lnTo>
                    <a:lnTo>
                      <a:pt x="295" y="1103"/>
                    </a:lnTo>
                    <a:lnTo>
                      <a:pt x="317" y="1113"/>
                    </a:lnTo>
                    <a:lnTo>
                      <a:pt x="317" y="1113"/>
                    </a:lnTo>
                    <a:lnTo>
                      <a:pt x="338" y="1124"/>
                    </a:lnTo>
                    <a:lnTo>
                      <a:pt x="360" y="1131"/>
                    </a:lnTo>
                    <a:lnTo>
                      <a:pt x="380" y="1135"/>
                    </a:lnTo>
                    <a:lnTo>
                      <a:pt x="401" y="1140"/>
                    </a:lnTo>
                    <a:lnTo>
                      <a:pt x="422" y="1143"/>
                    </a:lnTo>
                    <a:lnTo>
                      <a:pt x="444" y="1143"/>
                    </a:lnTo>
                    <a:lnTo>
                      <a:pt x="464" y="1141"/>
                    </a:lnTo>
                    <a:lnTo>
                      <a:pt x="485" y="1138"/>
                    </a:lnTo>
                    <a:lnTo>
                      <a:pt x="485" y="1138"/>
                    </a:lnTo>
                    <a:lnTo>
                      <a:pt x="504" y="1134"/>
                    </a:lnTo>
                    <a:lnTo>
                      <a:pt x="522" y="1130"/>
                    </a:lnTo>
                    <a:lnTo>
                      <a:pt x="540" y="1122"/>
                    </a:lnTo>
                    <a:lnTo>
                      <a:pt x="557" y="1113"/>
                    </a:lnTo>
                    <a:lnTo>
                      <a:pt x="573" y="1104"/>
                    </a:lnTo>
                    <a:lnTo>
                      <a:pt x="590" y="1094"/>
                    </a:lnTo>
                    <a:lnTo>
                      <a:pt x="604" y="1082"/>
                    </a:lnTo>
                    <a:lnTo>
                      <a:pt x="619" y="1069"/>
                    </a:lnTo>
                    <a:lnTo>
                      <a:pt x="619" y="1069"/>
                    </a:lnTo>
                    <a:lnTo>
                      <a:pt x="632" y="1057"/>
                    </a:lnTo>
                    <a:lnTo>
                      <a:pt x="644" y="1044"/>
                    </a:lnTo>
                    <a:lnTo>
                      <a:pt x="656" y="1029"/>
                    </a:lnTo>
                    <a:lnTo>
                      <a:pt x="668" y="1015"/>
                    </a:lnTo>
                    <a:lnTo>
                      <a:pt x="688" y="982"/>
                    </a:lnTo>
                    <a:lnTo>
                      <a:pt x="708" y="947"/>
                    </a:lnTo>
                    <a:lnTo>
                      <a:pt x="708" y="947"/>
                    </a:lnTo>
                    <a:lnTo>
                      <a:pt x="722" y="911"/>
                    </a:lnTo>
                    <a:lnTo>
                      <a:pt x="736" y="874"/>
                    </a:lnTo>
                    <a:lnTo>
                      <a:pt x="747" y="836"/>
                    </a:lnTo>
                    <a:lnTo>
                      <a:pt x="756" y="795"/>
                    </a:lnTo>
                    <a:lnTo>
                      <a:pt x="756" y="795"/>
                    </a:lnTo>
                    <a:lnTo>
                      <a:pt x="762" y="755"/>
                    </a:lnTo>
                    <a:lnTo>
                      <a:pt x="767" y="712"/>
                    </a:lnTo>
                    <a:lnTo>
                      <a:pt x="768" y="670"/>
                    </a:lnTo>
                    <a:lnTo>
                      <a:pt x="768" y="625"/>
                    </a:lnTo>
                    <a:lnTo>
                      <a:pt x="768" y="625"/>
                    </a:lnTo>
                    <a:lnTo>
                      <a:pt x="765" y="581"/>
                    </a:lnTo>
                    <a:lnTo>
                      <a:pt x="761" y="538"/>
                    </a:lnTo>
                    <a:lnTo>
                      <a:pt x="753" y="496"/>
                    </a:lnTo>
                    <a:lnTo>
                      <a:pt x="744" y="454"/>
                    </a:lnTo>
                    <a:lnTo>
                      <a:pt x="744" y="454"/>
                    </a:lnTo>
                    <a:lnTo>
                      <a:pt x="734" y="413"/>
                    </a:lnTo>
                    <a:lnTo>
                      <a:pt x="721" y="373"/>
                    </a:lnTo>
                    <a:lnTo>
                      <a:pt x="708" y="335"/>
                    </a:lnTo>
                    <a:lnTo>
                      <a:pt x="691" y="297"/>
                    </a:lnTo>
                    <a:lnTo>
                      <a:pt x="691" y="297"/>
                    </a:lnTo>
                    <a:lnTo>
                      <a:pt x="672" y="260"/>
                    </a:lnTo>
                    <a:lnTo>
                      <a:pt x="652" y="224"/>
                    </a:lnTo>
                    <a:lnTo>
                      <a:pt x="629" y="190"/>
                    </a:lnTo>
                    <a:lnTo>
                      <a:pt x="606" y="158"/>
                    </a:lnTo>
                    <a:lnTo>
                      <a:pt x="606" y="158"/>
                    </a:lnTo>
                    <a:lnTo>
                      <a:pt x="579" y="127"/>
                    </a:lnTo>
                    <a:lnTo>
                      <a:pt x="551" y="99"/>
                    </a:lnTo>
                    <a:lnTo>
                      <a:pt x="520" y="72"/>
                    </a:lnTo>
                    <a:lnTo>
                      <a:pt x="506" y="61"/>
                    </a:lnTo>
                    <a:lnTo>
                      <a:pt x="488" y="50"/>
                    </a:lnTo>
                    <a:lnTo>
                      <a:pt x="488" y="50"/>
                    </a:lnTo>
                    <a:lnTo>
                      <a:pt x="470" y="40"/>
                    </a:lnTo>
                    <a:lnTo>
                      <a:pt x="453" y="30"/>
                    </a:lnTo>
                    <a:lnTo>
                      <a:pt x="435" y="22"/>
                    </a:lnTo>
                    <a:lnTo>
                      <a:pt x="417" y="15"/>
                    </a:lnTo>
                    <a:lnTo>
                      <a:pt x="399" y="11"/>
                    </a:lnTo>
                    <a:lnTo>
                      <a:pt x="380" y="6"/>
                    </a:lnTo>
                    <a:lnTo>
                      <a:pt x="363" y="3"/>
                    </a:lnTo>
                    <a:lnTo>
                      <a:pt x="345" y="0"/>
                    </a:lnTo>
                    <a:lnTo>
                      <a:pt x="345" y="0"/>
                    </a:lnTo>
                    <a:lnTo>
                      <a:pt x="329" y="0"/>
                    </a:lnTo>
                    <a:lnTo>
                      <a:pt x="329" y="0"/>
                    </a:lnTo>
                    <a:lnTo>
                      <a:pt x="311" y="0"/>
                    </a:lnTo>
                    <a:lnTo>
                      <a:pt x="295" y="3"/>
                    </a:lnTo>
                    <a:lnTo>
                      <a:pt x="277" y="5"/>
                    </a:lnTo>
                    <a:lnTo>
                      <a:pt x="261" y="9"/>
                    </a:lnTo>
                    <a:lnTo>
                      <a:pt x="245" y="15"/>
                    </a:lnTo>
                    <a:lnTo>
                      <a:pt x="228" y="21"/>
                    </a:lnTo>
                    <a:lnTo>
                      <a:pt x="212" y="28"/>
                    </a:lnTo>
                    <a:lnTo>
                      <a:pt x="198" y="37"/>
                    </a:lnTo>
                    <a:close/>
                  </a:path>
                </a:pathLst>
              </a:custGeom>
              <a:gradFill>
                <a:gsLst>
                  <a:gs pos="13000">
                    <a:srgbClr val="BD2223"/>
                  </a:gs>
                  <a:gs pos="92000">
                    <a:srgbClr val="FA2A2A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dirty="0"/>
              </a:p>
            </p:txBody>
          </p:sp>
          <p:sp>
            <p:nvSpPr>
              <p:cNvPr id="176" name="Freeform 23">
                <a:extLst>
                  <a:ext uri="{FF2B5EF4-FFF2-40B4-BE49-F238E27FC236}">
                    <a16:creationId xmlns:a16="http://schemas.microsoft.com/office/drawing/2014/main" xmlns="" id="{E375036E-43F2-44A9-9B85-3CF05184E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5162" y="3221037"/>
                <a:ext cx="741363" cy="1103313"/>
              </a:xfrm>
              <a:custGeom>
                <a:avLst/>
                <a:gdLst>
                  <a:gd name="T0" fmla="*/ 121 w 467"/>
                  <a:gd name="T1" fmla="*/ 22 h 695"/>
                  <a:gd name="T2" fmla="*/ 99 w 467"/>
                  <a:gd name="T3" fmla="*/ 39 h 695"/>
                  <a:gd name="T4" fmla="*/ 78 w 467"/>
                  <a:gd name="T5" fmla="*/ 58 h 695"/>
                  <a:gd name="T6" fmla="*/ 59 w 467"/>
                  <a:gd name="T7" fmla="*/ 81 h 695"/>
                  <a:gd name="T8" fmla="*/ 43 w 467"/>
                  <a:gd name="T9" fmla="*/ 109 h 695"/>
                  <a:gd name="T10" fmla="*/ 34 w 467"/>
                  <a:gd name="T11" fmla="*/ 124 h 695"/>
                  <a:gd name="T12" fmla="*/ 21 w 467"/>
                  <a:gd name="T13" fmla="*/ 160 h 695"/>
                  <a:gd name="T14" fmla="*/ 10 w 467"/>
                  <a:gd name="T15" fmla="*/ 198 h 695"/>
                  <a:gd name="T16" fmla="*/ 3 w 467"/>
                  <a:gd name="T17" fmla="*/ 239 h 695"/>
                  <a:gd name="T18" fmla="*/ 1 w 467"/>
                  <a:gd name="T19" fmla="*/ 261 h 695"/>
                  <a:gd name="T20" fmla="*/ 0 w 467"/>
                  <a:gd name="T21" fmla="*/ 308 h 695"/>
                  <a:gd name="T22" fmla="*/ 3 w 467"/>
                  <a:gd name="T23" fmla="*/ 354 h 695"/>
                  <a:gd name="T24" fmla="*/ 10 w 467"/>
                  <a:gd name="T25" fmla="*/ 400 h 695"/>
                  <a:gd name="T26" fmla="*/ 21 w 467"/>
                  <a:gd name="T27" fmla="*/ 444 h 695"/>
                  <a:gd name="T28" fmla="*/ 28 w 467"/>
                  <a:gd name="T29" fmla="*/ 465 h 695"/>
                  <a:gd name="T30" fmla="*/ 43 w 467"/>
                  <a:gd name="T31" fmla="*/ 505 h 695"/>
                  <a:gd name="T32" fmla="*/ 62 w 467"/>
                  <a:gd name="T33" fmla="*/ 541 h 695"/>
                  <a:gd name="T34" fmla="*/ 82 w 467"/>
                  <a:gd name="T35" fmla="*/ 577 h 695"/>
                  <a:gd name="T36" fmla="*/ 94 w 467"/>
                  <a:gd name="T37" fmla="*/ 592 h 695"/>
                  <a:gd name="T38" fmla="*/ 116 w 467"/>
                  <a:gd name="T39" fmla="*/ 620 h 695"/>
                  <a:gd name="T40" fmla="*/ 141 w 467"/>
                  <a:gd name="T41" fmla="*/ 643 h 695"/>
                  <a:gd name="T42" fmla="*/ 166 w 467"/>
                  <a:gd name="T43" fmla="*/ 662 h 695"/>
                  <a:gd name="T44" fmla="*/ 193 w 467"/>
                  <a:gd name="T45" fmla="*/ 677 h 695"/>
                  <a:gd name="T46" fmla="*/ 206 w 467"/>
                  <a:gd name="T47" fmla="*/ 683 h 695"/>
                  <a:gd name="T48" fmla="*/ 231 w 467"/>
                  <a:gd name="T49" fmla="*/ 690 h 695"/>
                  <a:gd name="T50" fmla="*/ 256 w 467"/>
                  <a:gd name="T51" fmla="*/ 695 h 695"/>
                  <a:gd name="T52" fmla="*/ 283 w 467"/>
                  <a:gd name="T53" fmla="*/ 695 h 695"/>
                  <a:gd name="T54" fmla="*/ 295 w 467"/>
                  <a:gd name="T55" fmla="*/ 692 h 695"/>
                  <a:gd name="T56" fmla="*/ 317 w 467"/>
                  <a:gd name="T57" fmla="*/ 686 h 695"/>
                  <a:gd name="T58" fmla="*/ 358 w 467"/>
                  <a:gd name="T59" fmla="*/ 665 h 695"/>
                  <a:gd name="T60" fmla="*/ 377 w 467"/>
                  <a:gd name="T61" fmla="*/ 650 h 695"/>
                  <a:gd name="T62" fmla="*/ 407 w 467"/>
                  <a:gd name="T63" fmla="*/ 617 h 695"/>
                  <a:gd name="T64" fmla="*/ 430 w 467"/>
                  <a:gd name="T65" fmla="*/ 575 h 695"/>
                  <a:gd name="T66" fmla="*/ 439 w 467"/>
                  <a:gd name="T67" fmla="*/ 555 h 695"/>
                  <a:gd name="T68" fmla="*/ 454 w 467"/>
                  <a:gd name="T69" fmla="*/ 509 h 695"/>
                  <a:gd name="T70" fmla="*/ 460 w 467"/>
                  <a:gd name="T71" fmla="*/ 484 h 695"/>
                  <a:gd name="T72" fmla="*/ 466 w 467"/>
                  <a:gd name="T73" fmla="*/ 434 h 695"/>
                  <a:gd name="T74" fmla="*/ 467 w 467"/>
                  <a:gd name="T75" fmla="*/ 381 h 695"/>
                  <a:gd name="T76" fmla="*/ 466 w 467"/>
                  <a:gd name="T77" fmla="*/ 353 h 695"/>
                  <a:gd name="T78" fmla="*/ 458 w 467"/>
                  <a:gd name="T79" fmla="*/ 301 h 695"/>
                  <a:gd name="T80" fmla="*/ 452 w 467"/>
                  <a:gd name="T81" fmla="*/ 276 h 695"/>
                  <a:gd name="T82" fmla="*/ 439 w 467"/>
                  <a:gd name="T83" fmla="*/ 227 h 695"/>
                  <a:gd name="T84" fmla="*/ 420 w 467"/>
                  <a:gd name="T85" fmla="*/ 180 h 695"/>
                  <a:gd name="T86" fmla="*/ 408 w 467"/>
                  <a:gd name="T87" fmla="*/ 158 h 695"/>
                  <a:gd name="T88" fmla="*/ 383 w 467"/>
                  <a:gd name="T89" fmla="*/ 115 h 695"/>
                  <a:gd name="T90" fmla="*/ 368 w 467"/>
                  <a:gd name="T91" fmla="*/ 96 h 695"/>
                  <a:gd name="T92" fmla="*/ 336 w 467"/>
                  <a:gd name="T93" fmla="*/ 61 h 695"/>
                  <a:gd name="T94" fmla="*/ 298 w 467"/>
                  <a:gd name="T95" fmla="*/ 31 h 695"/>
                  <a:gd name="T96" fmla="*/ 276 w 467"/>
                  <a:gd name="T97" fmla="*/ 18 h 695"/>
                  <a:gd name="T98" fmla="*/ 231 w 467"/>
                  <a:gd name="T99" fmla="*/ 3 h 695"/>
                  <a:gd name="T100" fmla="*/ 211 w 467"/>
                  <a:gd name="T101" fmla="*/ 0 h 695"/>
                  <a:gd name="T102" fmla="*/ 200 w 467"/>
                  <a:gd name="T103" fmla="*/ 0 h 695"/>
                  <a:gd name="T104" fmla="*/ 159 w 467"/>
                  <a:gd name="T105" fmla="*/ 6 h 695"/>
                  <a:gd name="T106" fmla="*/ 121 w 467"/>
                  <a:gd name="T107" fmla="*/ 22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7" h="695">
                    <a:moveTo>
                      <a:pt x="121" y="22"/>
                    </a:moveTo>
                    <a:lnTo>
                      <a:pt x="121" y="22"/>
                    </a:lnTo>
                    <a:lnTo>
                      <a:pt x="109" y="30"/>
                    </a:lnTo>
                    <a:lnTo>
                      <a:pt x="99" y="39"/>
                    </a:lnTo>
                    <a:lnTo>
                      <a:pt x="88" y="47"/>
                    </a:lnTo>
                    <a:lnTo>
                      <a:pt x="78" y="58"/>
                    </a:lnTo>
                    <a:lnTo>
                      <a:pt x="68" y="70"/>
                    </a:lnTo>
                    <a:lnTo>
                      <a:pt x="59" y="81"/>
                    </a:lnTo>
                    <a:lnTo>
                      <a:pt x="50" y="95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34" y="124"/>
                    </a:lnTo>
                    <a:lnTo>
                      <a:pt x="28" y="142"/>
                    </a:lnTo>
                    <a:lnTo>
                      <a:pt x="21" y="160"/>
                    </a:lnTo>
                    <a:lnTo>
                      <a:pt x="15" y="179"/>
                    </a:lnTo>
                    <a:lnTo>
                      <a:pt x="10" y="198"/>
                    </a:lnTo>
                    <a:lnTo>
                      <a:pt x="6" y="219"/>
                    </a:lnTo>
                    <a:lnTo>
                      <a:pt x="3" y="239"/>
                    </a:lnTo>
                    <a:lnTo>
                      <a:pt x="1" y="261"/>
                    </a:lnTo>
                    <a:lnTo>
                      <a:pt x="1" y="261"/>
                    </a:lnTo>
                    <a:lnTo>
                      <a:pt x="0" y="285"/>
                    </a:lnTo>
                    <a:lnTo>
                      <a:pt x="0" y="308"/>
                    </a:lnTo>
                    <a:lnTo>
                      <a:pt x="1" y="331"/>
                    </a:lnTo>
                    <a:lnTo>
                      <a:pt x="3" y="354"/>
                    </a:lnTo>
                    <a:lnTo>
                      <a:pt x="6" y="376"/>
                    </a:lnTo>
                    <a:lnTo>
                      <a:pt x="10" y="400"/>
                    </a:lnTo>
                    <a:lnTo>
                      <a:pt x="15" y="422"/>
                    </a:lnTo>
                    <a:lnTo>
                      <a:pt x="21" y="444"/>
                    </a:lnTo>
                    <a:lnTo>
                      <a:pt x="21" y="444"/>
                    </a:lnTo>
                    <a:lnTo>
                      <a:pt x="28" y="465"/>
                    </a:lnTo>
                    <a:lnTo>
                      <a:pt x="35" y="485"/>
                    </a:lnTo>
                    <a:lnTo>
                      <a:pt x="43" y="505"/>
                    </a:lnTo>
                    <a:lnTo>
                      <a:pt x="51" y="524"/>
                    </a:lnTo>
                    <a:lnTo>
                      <a:pt x="62" y="541"/>
                    </a:lnTo>
                    <a:lnTo>
                      <a:pt x="71" y="559"/>
                    </a:lnTo>
                    <a:lnTo>
                      <a:pt x="82" y="577"/>
                    </a:lnTo>
                    <a:lnTo>
                      <a:pt x="94" y="592"/>
                    </a:lnTo>
                    <a:lnTo>
                      <a:pt x="94" y="592"/>
                    </a:lnTo>
                    <a:lnTo>
                      <a:pt x="105" y="606"/>
                    </a:lnTo>
                    <a:lnTo>
                      <a:pt x="116" y="620"/>
                    </a:lnTo>
                    <a:lnTo>
                      <a:pt x="128" y="631"/>
                    </a:lnTo>
                    <a:lnTo>
                      <a:pt x="141" y="643"/>
                    </a:lnTo>
                    <a:lnTo>
                      <a:pt x="153" y="653"/>
                    </a:lnTo>
                    <a:lnTo>
                      <a:pt x="166" y="662"/>
                    </a:lnTo>
                    <a:lnTo>
                      <a:pt x="180" y="670"/>
                    </a:lnTo>
                    <a:lnTo>
                      <a:pt x="193" y="677"/>
                    </a:lnTo>
                    <a:lnTo>
                      <a:pt x="193" y="677"/>
                    </a:lnTo>
                    <a:lnTo>
                      <a:pt x="206" y="683"/>
                    </a:lnTo>
                    <a:lnTo>
                      <a:pt x="218" y="687"/>
                    </a:lnTo>
                    <a:lnTo>
                      <a:pt x="231" y="690"/>
                    </a:lnTo>
                    <a:lnTo>
                      <a:pt x="245" y="693"/>
                    </a:lnTo>
                    <a:lnTo>
                      <a:pt x="256" y="695"/>
                    </a:lnTo>
                    <a:lnTo>
                      <a:pt x="270" y="695"/>
                    </a:lnTo>
                    <a:lnTo>
                      <a:pt x="283" y="695"/>
                    </a:lnTo>
                    <a:lnTo>
                      <a:pt x="295" y="692"/>
                    </a:lnTo>
                    <a:lnTo>
                      <a:pt x="295" y="692"/>
                    </a:lnTo>
                    <a:lnTo>
                      <a:pt x="307" y="690"/>
                    </a:lnTo>
                    <a:lnTo>
                      <a:pt x="317" y="686"/>
                    </a:lnTo>
                    <a:lnTo>
                      <a:pt x="339" y="677"/>
                    </a:lnTo>
                    <a:lnTo>
                      <a:pt x="358" y="665"/>
                    </a:lnTo>
                    <a:lnTo>
                      <a:pt x="377" y="650"/>
                    </a:lnTo>
                    <a:lnTo>
                      <a:pt x="377" y="650"/>
                    </a:lnTo>
                    <a:lnTo>
                      <a:pt x="392" y="634"/>
                    </a:lnTo>
                    <a:lnTo>
                      <a:pt x="407" y="617"/>
                    </a:lnTo>
                    <a:lnTo>
                      <a:pt x="419" y="597"/>
                    </a:lnTo>
                    <a:lnTo>
                      <a:pt x="430" y="575"/>
                    </a:lnTo>
                    <a:lnTo>
                      <a:pt x="430" y="575"/>
                    </a:lnTo>
                    <a:lnTo>
                      <a:pt x="439" y="555"/>
                    </a:lnTo>
                    <a:lnTo>
                      <a:pt x="448" y="533"/>
                    </a:lnTo>
                    <a:lnTo>
                      <a:pt x="454" y="509"/>
                    </a:lnTo>
                    <a:lnTo>
                      <a:pt x="460" y="484"/>
                    </a:lnTo>
                    <a:lnTo>
                      <a:pt x="460" y="484"/>
                    </a:lnTo>
                    <a:lnTo>
                      <a:pt x="464" y="459"/>
                    </a:lnTo>
                    <a:lnTo>
                      <a:pt x="466" y="434"/>
                    </a:lnTo>
                    <a:lnTo>
                      <a:pt x="467" y="407"/>
                    </a:lnTo>
                    <a:lnTo>
                      <a:pt x="467" y="381"/>
                    </a:lnTo>
                    <a:lnTo>
                      <a:pt x="467" y="381"/>
                    </a:lnTo>
                    <a:lnTo>
                      <a:pt x="466" y="353"/>
                    </a:lnTo>
                    <a:lnTo>
                      <a:pt x="463" y="328"/>
                    </a:lnTo>
                    <a:lnTo>
                      <a:pt x="458" y="301"/>
                    </a:lnTo>
                    <a:lnTo>
                      <a:pt x="452" y="276"/>
                    </a:lnTo>
                    <a:lnTo>
                      <a:pt x="452" y="276"/>
                    </a:lnTo>
                    <a:lnTo>
                      <a:pt x="447" y="251"/>
                    </a:lnTo>
                    <a:lnTo>
                      <a:pt x="439" y="227"/>
                    </a:lnTo>
                    <a:lnTo>
                      <a:pt x="430" y="204"/>
                    </a:lnTo>
                    <a:lnTo>
                      <a:pt x="420" y="180"/>
                    </a:lnTo>
                    <a:lnTo>
                      <a:pt x="420" y="180"/>
                    </a:lnTo>
                    <a:lnTo>
                      <a:pt x="408" y="158"/>
                    </a:lnTo>
                    <a:lnTo>
                      <a:pt x="396" y="136"/>
                    </a:lnTo>
                    <a:lnTo>
                      <a:pt x="383" y="115"/>
                    </a:lnTo>
                    <a:lnTo>
                      <a:pt x="368" y="96"/>
                    </a:lnTo>
                    <a:lnTo>
                      <a:pt x="368" y="96"/>
                    </a:lnTo>
                    <a:lnTo>
                      <a:pt x="352" y="77"/>
                    </a:lnTo>
                    <a:lnTo>
                      <a:pt x="336" y="61"/>
                    </a:lnTo>
                    <a:lnTo>
                      <a:pt x="317" y="45"/>
                    </a:lnTo>
                    <a:lnTo>
                      <a:pt x="298" y="31"/>
                    </a:lnTo>
                    <a:lnTo>
                      <a:pt x="298" y="31"/>
                    </a:lnTo>
                    <a:lnTo>
                      <a:pt x="276" y="18"/>
                    </a:lnTo>
                    <a:lnTo>
                      <a:pt x="253" y="9"/>
                    </a:lnTo>
                    <a:lnTo>
                      <a:pt x="231" y="3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80" y="2"/>
                    </a:lnTo>
                    <a:lnTo>
                      <a:pt x="159" y="6"/>
                    </a:lnTo>
                    <a:lnTo>
                      <a:pt x="140" y="14"/>
                    </a:lnTo>
                    <a:lnTo>
                      <a:pt x="121" y="22"/>
                    </a:ln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F8F8F8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7" name="Freeform 26">
                <a:extLst>
                  <a:ext uri="{FF2B5EF4-FFF2-40B4-BE49-F238E27FC236}">
                    <a16:creationId xmlns:a16="http://schemas.microsoft.com/office/drawing/2014/main" xmlns="" id="{64A0EDB0-CA29-4E30-89D1-7253E19AC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606" y="3540124"/>
                <a:ext cx="315913" cy="465138"/>
              </a:xfrm>
              <a:custGeom>
                <a:avLst/>
                <a:gdLst>
                  <a:gd name="T0" fmla="*/ 52 w 199"/>
                  <a:gd name="T1" fmla="*/ 9 h 293"/>
                  <a:gd name="T2" fmla="*/ 34 w 199"/>
                  <a:gd name="T3" fmla="*/ 23 h 293"/>
                  <a:gd name="T4" fmla="*/ 18 w 199"/>
                  <a:gd name="T5" fmla="*/ 46 h 293"/>
                  <a:gd name="T6" fmla="*/ 12 w 199"/>
                  <a:gd name="T7" fmla="*/ 59 h 293"/>
                  <a:gd name="T8" fmla="*/ 3 w 199"/>
                  <a:gd name="T9" fmla="*/ 91 h 293"/>
                  <a:gd name="T10" fmla="*/ 2 w 199"/>
                  <a:gd name="T11" fmla="*/ 110 h 293"/>
                  <a:gd name="T12" fmla="*/ 2 w 199"/>
                  <a:gd name="T13" fmla="*/ 149 h 293"/>
                  <a:gd name="T14" fmla="*/ 9 w 199"/>
                  <a:gd name="T15" fmla="*/ 187 h 293"/>
                  <a:gd name="T16" fmla="*/ 15 w 199"/>
                  <a:gd name="T17" fmla="*/ 205 h 293"/>
                  <a:gd name="T18" fmla="*/ 31 w 199"/>
                  <a:gd name="T19" fmla="*/ 237 h 293"/>
                  <a:gd name="T20" fmla="*/ 40 w 199"/>
                  <a:gd name="T21" fmla="*/ 250 h 293"/>
                  <a:gd name="T22" fmla="*/ 60 w 199"/>
                  <a:gd name="T23" fmla="*/ 273 h 293"/>
                  <a:gd name="T24" fmla="*/ 83 w 199"/>
                  <a:gd name="T25" fmla="*/ 286 h 293"/>
                  <a:gd name="T26" fmla="*/ 93 w 199"/>
                  <a:gd name="T27" fmla="*/ 290 h 293"/>
                  <a:gd name="T28" fmla="*/ 115 w 199"/>
                  <a:gd name="T29" fmla="*/ 293 h 293"/>
                  <a:gd name="T30" fmla="*/ 125 w 199"/>
                  <a:gd name="T31" fmla="*/ 293 h 293"/>
                  <a:gd name="T32" fmla="*/ 145 w 199"/>
                  <a:gd name="T33" fmla="*/ 286 h 293"/>
                  <a:gd name="T34" fmla="*/ 161 w 199"/>
                  <a:gd name="T35" fmla="*/ 276 h 293"/>
                  <a:gd name="T36" fmla="*/ 167 w 199"/>
                  <a:gd name="T37" fmla="*/ 268 h 293"/>
                  <a:gd name="T38" fmla="*/ 183 w 199"/>
                  <a:gd name="T39" fmla="*/ 243 h 293"/>
                  <a:gd name="T40" fmla="*/ 190 w 199"/>
                  <a:gd name="T41" fmla="*/ 225 h 293"/>
                  <a:gd name="T42" fmla="*/ 196 w 199"/>
                  <a:gd name="T43" fmla="*/ 205 h 293"/>
                  <a:gd name="T44" fmla="*/ 199 w 199"/>
                  <a:gd name="T45" fmla="*/ 161 h 293"/>
                  <a:gd name="T46" fmla="*/ 196 w 199"/>
                  <a:gd name="T47" fmla="*/ 138 h 293"/>
                  <a:gd name="T48" fmla="*/ 193 w 199"/>
                  <a:gd name="T49" fmla="*/ 116 h 293"/>
                  <a:gd name="T50" fmla="*/ 178 w 199"/>
                  <a:gd name="T51" fmla="*/ 75 h 293"/>
                  <a:gd name="T52" fmla="*/ 168 w 199"/>
                  <a:gd name="T53" fmla="*/ 57 h 293"/>
                  <a:gd name="T54" fmla="*/ 156 w 199"/>
                  <a:gd name="T55" fmla="*/ 40 h 293"/>
                  <a:gd name="T56" fmla="*/ 134 w 199"/>
                  <a:gd name="T57" fmla="*/ 18 h 293"/>
                  <a:gd name="T58" fmla="*/ 127 w 199"/>
                  <a:gd name="T59" fmla="*/ 12 h 293"/>
                  <a:gd name="T60" fmla="*/ 108 w 199"/>
                  <a:gd name="T61" fmla="*/ 3 h 293"/>
                  <a:gd name="T62" fmla="*/ 90 w 199"/>
                  <a:gd name="T63" fmla="*/ 0 h 293"/>
                  <a:gd name="T64" fmla="*/ 86 w 199"/>
                  <a:gd name="T65" fmla="*/ 0 h 293"/>
                  <a:gd name="T66" fmla="*/ 77 w 199"/>
                  <a:gd name="T67" fmla="*/ 0 h 293"/>
                  <a:gd name="T68" fmla="*/ 59 w 199"/>
                  <a:gd name="T69" fmla="*/ 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9" h="293">
                    <a:moveTo>
                      <a:pt x="52" y="9"/>
                    </a:moveTo>
                    <a:lnTo>
                      <a:pt x="52" y="9"/>
                    </a:lnTo>
                    <a:lnTo>
                      <a:pt x="43" y="15"/>
                    </a:lnTo>
                    <a:lnTo>
                      <a:pt x="34" y="23"/>
                    </a:lnTo>
                    <a:lnTo>
                      <a:pt x="25" y="34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2" y="59"/>
                    </a:lnTo>
                    <a:lnTo>
                      <a:pt x="7" y="75"/>
                    </a:lnTo>
                    <a:lnTo>
                      <a:pt x="3" y="91"/>
                    </a:lnTo>
                    <a:lnTo>
                      <a:pt x="2" y="110"/>
                    </a:lnTo>
                    <a:lnTo>
                      <a:pt x="2" y="110"/>
                    </a:lnTo>
                    <a:lnTo>
                      <a:pt x="0" y="130"/>
                    </a:lnTo>
                    <a:lnTo>
                      <a:pt x="2" y="149"/>
                    </a:lnTo>
                    <a:lnTo>
                      <a:pt x="4" y="168"/>
                    </a:lnTo>
                    <a:lnTo>
                      <a:pt x="9" y="187"/>
                    </a:lnTo>
                    <a:lnTo>
                      <a:pt x="9" y="187"/>
                    </a:lnTo>
                    <a:lnTo>
                      <a:pt x="15" y="205"/>
                    </a:lnTo>
                    <a:lnTo>
                      <a:pt x="22" y="221"/>
                    </a:lnTo>
                    <a:lnTo>
                      <a:pt x="31" y="237"/>
                    </a:lnTo>
                    <a:lnTo>
                      <a:pt x="40" y="250"/>
                    </a:lnTo>
                    <a:lnTo>
                      <a:pt x="40" y="250"/>
                    </a:lnTo>
                    <a:lnTo>
                      <a:pt x="50" y="262"/>
                    </a:lnTo>
                    <a:lnTo>
                      <a:pt x="60" y="273"/>
                    </a:lnTo>
                    <a:lnTo>
                      <a:pt x="71" y="280"/>
                    </a:lnTo>
                    <a:lnTo>
                      <a:pt x="83" y="286"/>
                    </a:lnTo>
                    <a:lnTo>
                      <a:pt x="83" y="286"/>
                    </a:lnTo>
                    <a:lnTo>
                      <a:pt x="93" y="290"/>
                    </a:lnTo>
                    <a:lnTo>
                      <a:pt x="105" y="293"/>
                    </a:lnTo>
                    <a:lnTo>
                      <a:pt x="115" y="293"/>
                    </a:lnTo>
                    <a:lnTo>
                      <a:pt x="125" y="293"/>
                    </a:lnTo>
                    <a:lnTo>
                      <a:pt x="125" y="293"/>
                    </a:lnTo>
                    <a:lnTo>
                      <a:pt x="136" y="290"/>
                    </a:lnTo>
                    <a:lnTo>
                      <a:pt x="145" y="286"/>
                    </a:lnTo>
                    <a:lnTo>
                      <a:pt x="152" y="281"/>
                    </a:lnTo>
                    <a:lnTo>
                      <a:pt x="161" y="276"/>
                    </a:lnTo>
                    <a:lnTo>
                      <a:pt x="161" y="276"/>
                    </a:lnTo>
                    <a:lnTo>
                      <a:pt x="167" y="268"/>
                    </a:lnTo>
                    <a:lnTo>
                      <a:pt x="173" y="261"/>
                    </a:lnTo>
                    <a:lnTo>
                      <a:pt x="183" y="243"/>
                    </a:lnTo>
                    <a:lnTo>
                      <a:pt x="183" y="243"/>
                    </a:lnTo>
                    <a:lnTo>
                      <a:pt x="190" y="225"/>
                    </a:lnTo>
                    <a:lnTo>
                      <a:pt x="196" y="205"/>
                    </a:lnTo>
                    <a:lnTo>
                      <a:pt x="196" y="205"/>
                    </a:lnTo>
                    <a:lnTo>
                      <a:pt x="198" y="183"/>
                    </a:lnTo>
                    <a:lnTo>
                      <a:pt x="199" y="161"/>
                    </a:lnTo>
                    <a:lnTo>
                      <a:pt x="199" y="161"/>
                    </a:lnTo>
                    <a:lnTo>
                      <a:pt x="196" y="138"/>
                    </a:lnTo>
                    <a:lnTo>
                      <a:pt x="193" y="116"/>
                    </a:lnTo>
                    <a:lnTo>
                      <a:pt x="193" y="116"/>
                    </a:lnTo>
                    <a:lnTo>
                      <a:pt x="187" y="96"/>
                    </a:lnTo>
                    <a:lnTo>
                      <a:pt x="178" y="75"/>
                    </a:lnTo>
                    <a:lnTo>
                      <a:pt x="178" y="75"/>
                    </a:lnTo>
                    <a:lnTo>
                      <a:pt x="168" y="57"/>
                    </a:lnTo>
                    <a:lnTo>
                      <a:pt x="156" y="40"/>
                    </a:lnTo>
                    <a:lnTo>
                      <a:pt x="156" y="40"/>
                    </a:lnTo>
                    <a:lnTo>
                      <a:pt x="143" y="25"/>
                    </a:lnTo>
                    <a:lnTo>
                      <a:pt x="134" y="18"/>
                    </a:lnTo>
                    <a:lnTo>
                      <a:pt x="127" y="12"/>
                    </a:lnTo>
                    <a:lnTo>
                      <a:pt x="127" y="12"/>
                    </a:lnTo>
                    <a:lnTo>
                      <a:pt x="118" y="7"/>
                    </a:lnTo>
                    <a:lnTo>
                      <a:pt x="108" y="3"/>
                    </a:lnTo>
                    <a:lnTo>
                      <a:pt x="99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77" y="0"/>
                    </a:lnTo>
                    <a:lnTo>
                      <a:pt x="68" y="1"/>
                    </a:lnTo>
                    <a:lnTo>
                      <a:pt x="59" y="4"/>
                    </a:lnTo>
                    <a:lnTo>
                      <a:pt x="52" y="9"/>
                    </a:lnTo>
                    <a:close/>
                  </a:path>
                </a:pathLst>
              </a:custGeom>
              <a:gradFill>
                <a:gsLst>
                  <a:gs pos="13000">
                    <a:srgbClr val="BD2223"/>
                  </a:gs>
                  <a:gs pos="92000">
                    <a:srgbClr val="FA2A2A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8" name="Freeform 30">
                <a:extLst>
                  <a:ext uri="{FF2B5EF4-FFF2-40B4-BE49-F238E27FC236}">
                    <a16:creationId xmlns:a16="http://schemas.microsoft.com/office/drawing/2014/main" xmlns="" id="{35174E53-6155-43CE-B5CC-9F9299F73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3667126"/>
                <a:ext cx="107950" cy="160338"/>
              </a:xfrm>
              <a:custGeom>
                <a:avLst/>
                <a:gdLst>
                  <a:gd name="T0" fmla="*/ 18 w 68"/>
                  <a:gd name="T1" fmla="*/ 3 h 101"/>
                  <a:gd name="T2" fmla="*/ 18 w 68"/>
                  <a:gd name="T3" fmla="*/ 3 h 101"/>
                  <a:gd name="T4" fmla="*/ 12 w 68"/>
                  <a:gd name="T5" fmla="*/ 8 h 101"/>
                  <a:gd name="T6" fmla="*/ 6 w 68"/>
                  <a:gd name="T7" fmla="*/ 16 h 101"/>
                  <a:gd name="T8" fmla="*/ 6 w 68"/>
                  <a:gd name="T9" fmla="*/ 16 h 101"/>
                  <a:gd name="T10" fmla="*/ 2 w 68"/>
                  <a:gd name="T11" fmla="*/ 26 h 101"/>
                  <a:gd name="T12" fmla="*/ 0 w 68"/>
                  <a:gd name="T13" fmla="*/ 38 h 101"/>
                  <a:gd name="T14" fmla="*/ 0 w 68"/>
                  <a:gd name="T15" fmla="*/ 38 h 101"/>
                  <a:gd name="T16" fmla="*/ 0 w 68"/>
                  <a:gd name="T17" fmla="*/ 51 h 101"/>
                  <a:gd name="T18" fmla="*/ 3 w 68"/>
                  <a:gd name="T19" fmla="*/ 65 h 101"/>
                  <a:gd name="T20" fmla="*/ 3 w 68"/>
                  <a:gd name="T21" fmla="*/ 65 h 101"/>
                  <a:gd name="T22" fmla="*/ 8 w 68"/>
                  <a:gd name="T23" fmla="*/ 76 h 101"/>
                  <a:gd name="T24" fmla="*/ 13 w 68"/>
                  <a:gd name="T25" fmla="*/ 87 h 101"/>
                  <a:gd name="T26" fmla="*/ 13 w 68"/>
                  <a:gd name="T27" fmla="*/ 87 h 101"/>
                  <a:gd name="T28" fmla="*/ 21 w 68"/>
                  <a:gd name="T29" fmla="*/ 94 h 101"/>
                  <a:gd name="T30" fmla="*/ 28 w 68"/>
                  <a:gd name="T31" fmla="*/ 98 h 101"/>
                  <a:gd name="T32" fmla="*/ 28 w 68"/>
                  <a:gd name="T33" fmla="*/ 98 h 101"/>
                  <a:gd name="T34" fmla="*/ 36 w 68"/>
                  <a:gd name="T35" fmla="*/ 101 h 101"/>
                  <a:gd name="T36" fmla="*/ 43 w 68"/>
                  <a:gd name="T37" fmla="*/ 101 h 101"/>
                  <a:gd name="T38" fmla="*/ 43 w 68"/>
                  <a:gd name="T39" fmla="*/ 101 h 101"/>
                  <a:gd name="T40" fmla="*/ 50 w 68"/>
                  <a:gd name="T41" fmla="*/ 98 h 101"/>
                  <a:gd name="T42" fmla="*/ 55 w 68"/>
                  <a:gd name="T43" fmla="*/ 95 h 101"/>
                  <a:gd name="T44" fmla="*/ 55 w 68"/>
                  <a:gd name="T45" fmla="*/ 95 h 101"/>
                  <a:gd name="T46" fmla="*/ 59 w 68"/>
                  <a:gd name="T47" fmla="*/ 90 h 101"/>
                  <a:gd name="T48" fmla="*/ 64 w 68"/>
                  <a:gd name="T49" fmla="*/ 84 h 101"/>
                  <a:gd name="T50" fmla="*/ 64 w 68"/>
                  <a:gd name="T51" fmla="*/ 84 h 101"/>
                  <a:gd name="T52" fmla="*/ 65 w 68"/>
                  <a:gd name="T53" fmla="*/ 78 h 101"/>
                  <a:gd name="T54" fmla="*/ 68 w 68"/>
                  <a:gd name="T55" fmla="*/ 70 h 101"/>
                  <a:gd name="T56" fmla="*/ 68 w 68"/>
                  <a:gd name="T57" fmla="*/ 70 h 101"/>
                  <a:gd name="T58" fmla="*/ 68 w 68"/>
                  <a:gd name="T59" fmla="*/ 56 h 101"/>
                  <a:gd name="T60" fmla="*/ 68 w 68"/>
                  <a:gd name="T61" fmla="*/ 56 h 101"/>
                  <a:gd name="T62" fmla="*/ 67 w 68"/>
                  <a:gd name="T63" fmla="*/ 39 h 101"/>
                  <a:gd name="T64" fmla="*/ 67 w 68"/>
                  <a:gd name="T65" fmla="*/ 39 h 101"/>
                  <a:gd name="T66" fmla="*/ 62 w 68"/>
                  <a:gd name="T67" fmla="*/ 26 h 101"/>
                  <a:gd name="T68" fmla="*/ 62 w 68"/>
                  <a:gd name="T69" fmla="*/ 26 h 101"/>
                  <a:gd name="T70" fmla="*/ 58 w 68"/>
                  <a:gd name="T71" fmla="*/ 20 h 101"/>
                  <a:gd name="T72" fmla="*/ 55 w 68"/>
                  <a:gd name="T73" fmla="*/ 14 h 101"/>
                  <a:gd name="T74" fmla="*/ 55 w 68"/>
                  <a:gd name="T75" fmla="*/ 14 h 101"/>
                  <a:gd name="T76" fmla="*/ 49 w 68"/>
                  <a:gd name="T77" fmla="*/ 8 h 101"/>
                  <a:gd name="T78" fmla="*/ 43 w 68"/>
                  <a:gd name="T79" fmla="*/ 4 h 101"/>
                  <a:gd name="T80" fmla="*/ 43 w 68"/>
                  <a:gd name="T81" fmla="*/ 4 h 101"/>
                  <a:gd name="T82" fmla="*/ 37 w 68"/>
                  <a:gd name="T83" fmla="*/ 1 h 101"/>
                  <a:gd name="T84" fmla="*/ 31 w 68"/>
                  <a:gd name="T85" fmla="*/ 0 h 101"/>
                  <a:gd name="T86" fmla="*/ 30 w 68"/>
                  <a:gd name="T87" fmla="*/ 0 h 101"/>
                  <a:gd name="T88" fmla="*/ 30 w 68"/>
                  <a:gd name="T89" fmla="*/ 0 h 101"/>
                  <a:gd name="T90" fmla="*/ 24 w 68"/>
                  <a:gd name="T91" fmla="*/ 1 h 101"/>
                  <a:gd name="T92" fmla="*/ 18 w 68"/>
                  <a:gd name="T93" fmla="*/ 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101">
                    <a:moveTo>
                      <a:pt x="18" y="3"/>
                    </a:moveTo>
                    <a:lnTo>
                      <a:pt x="18" y="3"/>
                    </a:lnTo>
                    <a:lnTo>
                      <a:pt x="12" y="8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51"/>
                    </a:lnTo>
                    <a:lnTo>
                      <a:pt x="3" y="65"/>
                    </a:lnTo>
                    <a:lnTo>
                      <a:pt x="3" y="65"/>
                    </a:lnTo>
                    <a:lnTo>
                      <a:pt x="8" y="76"/>
                    </a:lnTo>
                    <a:lnTo>
                      <a:pt x="13" y="87"/>
                    </a:lnTo>
                    <a:lnTo>
                      <a:pt x="13" y="87"/>
                    </a:lnTo>
                    <a:lnTo>
                      <a:pt x="21" y="94"/>
                    </a:lnTo>
                    <a:lnTo>
                      <a:pt x="28" y="98"/>
                    </a:lnTo>
                    <a:lnTo>
                      <a:pt x="28" y="98"/>
                    </a:lnTo>
                    <a:lnTo>
                      <a:pt x="36" y="101"/>
                    </a:lnTo>
                    <a:lnTo>
                      <a:pt x="43" y="101"/>
                    </a:lnTo>
                    <a:lnTo>
                      <a:pt x="43" y="101"/>
                    </a:lnTo>
                    <a:lnTo>
                      <a:pt x="50" y="98"/>
                    </a:lnTo>
                    <a:lnTo>
                      <a:pt x="55" y="95"/>
                    </a:lnTo>
                    <a:lnTo>
                      <a:pt x="55" y="95"/>
                    </a:lnTo>
                    <a:lnTo>
                      <a:pt x="59" y="9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78"/>
                    </a:lnTo>
                    <a:lnTo>
                      <a:pt x="68" y="70"/>
                    </a:lnTo>
                    <a:lnTo>
                      <a:pt x="68" y="70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62" y="26"/>
                    </a:lnTo>
                    <a:lnTo>
                      <a:pt x="62" y="26"/>
                    </a:lnTo>
                    <a:lnTo>
                      <a:pt x="58" y="20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49" y="8"/>
                    </a:lnTo>
                    <a:lnTo>
                      <a:pt x="43" y="4"/>
                    </a:lnTo>
                    <a:lnTo>
                      <a:pt x="43" y="4"/>
                    </a:lnTo>
                    <a:lnTo>
                      <a:pt x="37" y="1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4" y="1"/>
                    </a:lnTo>
                    <a:lnTo>
                      <a:pt x="18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9" name="Freeform 65">
                <a:extLst>
                  <a:ext uri="{FF2B5EF4-FFF2-40B4-BE49-F238E27FC236}">
                    <a16:creationId xmlns:a16="http://schemas.microsoft.com/office/drawing/2014/main" xmlns="" id="{82AEAD55-6824-4BE6-A075-316B2B5A0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252" y="21494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5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F8B91B46-10A0-4441-B3CD-69B36B30BC51}"/>
              </a:ext>
            </a:extLst>
          </p:cNvPr>
          <p:cNvGrpSpPr/>
          <p:nvPr/>
        </p:nvGrpSpPr>
        <p:grpSpPr>
          <a:xfrm>
            <a:off x="9024217" y="3213742"/>
            <a:ext cx="1290440" cy="1318405"/>
            <a:chOff x="5920323" y="2302554"/>
            <a:chExt cx="2180669" cy="2227927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81" name="Freeform 21">
              <a:extLst>
                <a:ext uri="{FF2B5EF4-FFF2-40B4-BE49-F238E27FC236}">
                  <a16:creationId xmlns:a16="http://schemas.microsoft.com/office/drawing/2014/main" xmlns="" id="{605EC835-FFEE-4341-863F-DD8D7589A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2" name="Freeform 22">
              <a:extLst>
                <a:ext uri="{FF2B5EF4-FFF2-40B4-BE49-F238E27FC236}">
                  <a16:creationId xmlns:a16="http://schemas.microsoft.com/office/drawing/2014/main" xmlns="" id="{2D5597DF-8909-4D53-AB8C-25CD9976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3" name="Freeform 23">
              <a:extLst>
                <a:ext uri="{FF2B5EF4-FFF2-40B4-BE49-F238E27FC236}">
                  <a16:creationId xmlns:a16="http://schemas.microsoft.com/office/drawing/2014/main" xmlns="" id="{EB1423CC-3C53-47AB-961F-5E2F2CB52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4" name="Freeform 24">
              <a:extLst>
                <a:ext uri="{FF2B5EF4-FFF2-40B4-BE49-F238E27FC236}">
                  <a16:creationId xmlns:a16="http://schemas.microsoft.com/office/drawing/2014/main" xmlns="" id="{BEAA9FFA-C184-4C53-AA30-15D31E70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5" name="Freeform 25">
              <a:extLst>
                <a:ext uri="{FF2B5EF4-FFF2-40B4-BE49-F238E27FC236}">
                  <a16:creationId xmlns:a16="http://schemas.microsoft.com/office/drawing/2014/main" xmlns="" id="{A23E74FF-F3A2-416A-9ACF-C81BFFB09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6" name="Freeform 26">
              <a:extLst>
                <a:ext uri="{FF2B5EF4-FFF2-40B4-BE49-F238E27FC236}">
                  <a16:creationId xmlns:a16="http://schemas.microsoft.com/office/drawing/2014/main" xmlns="" id="{1DCCC170-582B-4A90-8E1B-E578A33F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xmlns="" id="{8342BE7C-4883-43BD-8F20-892099958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8" name="Freeform 28">
              <a:extLst>
                <a:ext uri="{FF2B5EF4-FFF2-40B4-BE49-F238E27FC236}">
                  <a16:creationId xmlns:a16="http://schemas.microsoft.com/office/drawing/2014/main" xmlns="" id="{E53F4386-7CC4-4F51-9BD4-9468C12B9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xmlns="" id="{3CC8C4B2-0FBE-4C94-9F44-ECB14080E3C8}"/>
              </a:ext>
            </a:extLst>
          </p:cNvPr>
          <p:cNvGrpSpPr/>
          <p:nvPr/>
        </p:nvGrpSpPr>
        <p:grpSpPr>
          <a:xfrm>
            <a:off x="9409844" y="4398572"/>
            <a:ext cx="1290440" cy="1318405"/>
            <a:chOff x="5920323" y="2302554"/>
            <a:chExt cx="2180669" cy="2227927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90" name="Freeform 30">
              <a:extLst>
                <a:ext uri="{FF2B5EF4-FFF2-40B4-BE49-F238E27FC236}">
                  <a16:creationId xmlns:a16="http://schemas.microsoft.com/office/drawing/2014/main" xmlns="" id="{F9566906-CE6A-461F-BB28-A01A02FB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1" name="Freeform 31">
              <a:extLst>
                <a:ext uri="{FF2B5EF4-FFF2-40B4-BE49-F238E27FC236}">
                  <a16:creationId xmlns:a16="http://schemas.microsoft.com/office/drawing/2014/main" xmlns="" id="{416B7354-FF98-49CD-AA42-FEA2C2FBC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2" name="Freeform 32">
              <a:extLst>
                <a:ext uri="{FF2B5EF4-FFF2-40B4-BE49-F238E27FC236}">
                  <a16:creationId xmlns:a16="http://schemas.microsoft.com/office/drawing/2014/main" xmlns="" id="{46D97EFA-D034-4B6D-A694-56011BA85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3" name="Freeform 33">
              <a:extLst>
                <a:ext uri="{FF2B5EF4-FFF2-40B4-BE49-F238E27FC236}">
                  <a16:creationId xmlns:a16="http://schemas.microsoft.com/office/drawing/2014/main" xmlns="" id="{C43CD804-624B-438C-AF5A-B1D7FF931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4" name="Freeform 34">
              <a:extLst>
                <a:ext uri="{FF2B5EF4-FFF2-40B4-BE49-F238E27FC236}">
                  <a16:creationId xmlns:a16="http://schemas.microsoft.com/office/drawing/2014/main" xmlns="" id="{753264A1-8409-4A2B-BC6E-BF4B11AE5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5" name="Freeform 35">
              <a:extLst>
                <a:ext uri="{FF2B5EF4-FFF2-40B4-BE49-F238E27FC236}">
                  <a16:creationId xmlns:a16="http://schemas.microsoft.com/office/drawing/2014/main" xmlns="" id="{C29FCF3B-BC2B-4727-B6C8-D041A094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6" name="Freeform 36">
              <a:extLst>
                <a:ext uri="{FF2B5EF4-FFF2-40B4-BE49-F238E27FC236}">
                  <a16:creationId xmlns:a16="http://schemas.microsoft.com/office/drawing/2014/main" xmlns="" id="{37199360-EAB3-4E67-881A-F20B03D42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7" name="Freeform 37">
              <a:extLst>
                <a:ext uri="{FF2B5EF4-FFF2-40B4-BE49-F238E27FC236}">
                  <a16:creationId xmlns:a16="http://schemas.microsoft.com/office/drawing/2014/main" xmlns="" id="{D61DC177-B94D-4D98-AF5C-9F750FC61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xmlns="" id="{C789002F-71F9-49AD-BFAE-A9EE1832F8C6}"/>
              </a:ext>
            </a:extLst>
          </p:cNvPr>
          <p:cNvGrpSpPr/>
          <p:nvPr/>
        </p:nvGrpSpPr>
        <p:grpSpPr>
          <a:xfrm>
            <a:off x="9639107" y="2459754"/>
            <a:ext cx="1290440" cy="1318405"/>
            <a:chOff x="5920323" y="2302554"/>
            <a:chExt cx="2180669" cy="2227927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99" name="Freeform 39">
              <a:extLst>
                <a:ext uri="{FF2B5EF4-FFF2-40B4-BE49-F238E27FC236}">
                  <a16:creationId xmlns:a16="http://schemas.microsoft.com/office/drawing/2014/main" xmlns="" id="{80551B29-7461-46C9-8DDA-6601BA372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xmlns="" id="{BE5E5C3C-68F0-4947-9816-EE4455DF5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1" name="Freeform 41">
              <a:extLst>
                <a:ext uri="{FF2B5EF4-FFF2-40B4-BE49-F238E27FC236}">
                  <a16:creationId xmlns:a16="http://schemas.microsoft.com/office/drawing/2014/main" xmlns="" id="{BB89CA49-81E5-496F-A1B2-646D47943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2" name="Freeform 42">
              <a:extLst>
                <a:ext uri="{FF2B5EF4-FFF2-40B4-BE49-F238E27FC236}">
                  <a16:creationId xmlns:a16="http://schemas.microsoft.com/office/drawing/2014/main" xmlns="" id="{045AC90D-806F-467F-92F3-1C93313BA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3" name="Freeform 43">
              <a:extLst>
                <a:ext uri="{FF2B5EF4-FFF2-40B4-BE49-F238E27FC236}">
                  <a16:creationId xmlns:a16="http://schemas.microsoft.com/office/drawing/2014/main" xmlns="" id="{EFF311CC-D64E-4FC4-9B64-3534ED39C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4" name="Freeform 44">
              <a:extLst>
                <a:ext uri="{FF2B5EF4-FFF2-40B4-BE49-F238E27FC236}">
                  <a16:creationId xmlns:a16="http://schemas.microsoft.com/office/drawing/2014/main" xmlns="" id="{EB7DCD4B-652A-4501-989A-5687FAB84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5" name="Freeform 45">
              <a:extLst>
                <a:ext uri="{FF2B5EF4-FFF2-40B4-BE49-F238E27FC236}">
                  <a16:creationId xmlns:a16="http://schemas.microsoft.com/office/drawing/2014/main" xmlns="" id="{3C01336D-6840-4D6E-A57E-141AFD788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6" name="Freeform 46">
              <a:extLst>
                <a:ext uri="{FF2B5EF4-FFF2-40B4-BE49-F238E27FC236}">
                  <a16:creationId xmlns:a16="http://schemas.microsoft.com/office/drawing/2014/main" xmlns="" id="{CC631F98-9413-4828-A46E-AFB9C5FC6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xmlns="" id="{E7E9D187-4ECE-41A6-83CD-4523AD3A57F5}"/>
              </a:ext>
            </a:extLst>
          </p:cNvPr>
          <p:cNvGrpSpPr/>
          <p:nvPr/>
        </p:nvGrpSpPr>
        <p:grpSpPr>
          <a:xfrm flipH="1">
            <a:off x="4335818" y="2135599"/>
            <a:ext cx="5393177" cy="511741"/>
            <a:chOff x="3495205" y="2346448"/>
            <a:chExt cx="5504861" cy="998320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B956D8EC-E1A5-4A43-A5B7-995685B4D857}"/>
                </a:ext>
              </a:extLst>
            </p:cNvPr>
            <p:cNvCxnSpPr/>
            <p:nvPr/>
          </p:nvCxnSpPr>
          <p:spPr>
            <a:xfrm flipV="1">
              <a:off x="3495205" y="2346448"/>
              <a:ext cx="998320" cy="99832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00171EE5-1B32-4D21-AC8C-BADF1ABADF4F}"/>
                </a:ext>
              </a:extLst>
            </p:cNvPr>
            <p:cNvCxnSpPr/>
            <p:nvPr/>
          </p:nvCxnSpPr>
          <p:spPr>
            <a:xfrm>
              <a:off x="4493935" y="2347037"/>
              <a:ext cx="45061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32873C9A-F4A3-4A05-A5D0-B5CEA4140748}"/>
              </a:ext>
            </a:extLst>
          </p:cNvPr>
          <p:cNvGrpSpPr/>
          <p:nvPr/>
        </p:nvGrpSpPr>
        <p:grpSpPr>
          <a:xfrm flipH="1">
            <a:off x="5704229" y="2905043"/>
            <a:ext cx="3516211" cy="555501"/>
            <a:chOff x="3495205" y="2346448"/>
            <a:chExt cx="5504861" cy="998320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01E8B068-33CA-497E-B630-12405A94A083}"/>
                </a:ext>
              </a:extLst>
            </p:cNvPr>
            <p:cNvCxnSpPr/>
            <p:nvPr/>
          </p:nvCxnSpPr>
          <p:spPr>
            <a:xfrm flipV="1">
              <a:off x="3495205" y="2346448"/>
              <a:ext cx="998320" cy="99832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EDC7D796-B6B9-40EB-85FA-6734B4162E4C}"/>
                </a:ext>
              </a:extLst>
            </p:cNvPr>
            <p:cNvCxnSpPr/>
            <p:nvPr/>
          </p:nvCxnSpPr>
          <p:spPr>
            <a:xfrm>
              <a:off x="4493935" y="2347037"/>
              <a:ext cx="4506131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xmlns="" id="{91CFD6EE-018F-452A-BFD8-CDF9EE6C1F66}"/>
              </a:ext>
            </a:extLst>
          </p:cNvPr>
          <p:cNvGrpSpPr/>
          <p:nvPr/>
        </p:nvGrpSpPr>
        <p:grpSpPr>
          <a:xfrm flipH="1">
            <a:off x="6708612" y="4120704"/>
            <a:ext cx="2841651" cy="500859"/>
            <a:chOff x="3495205" y="2346448"/>
            <a:chExt cx="5504861" cy="998320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8D01BAB4-EDC3-42EB-8BA4-E9A36D73AEF8}"/>
                </a:ext>
              </a:extLst>
            </p:cNvPr>
            <p:cNvCxnSpPr/>
            <p:nvPr/>
          </p:nvCxnSpPr>
          <p:spPr>
            <a:xfrm flipV="1">
              <a:off x="3495205" y="2346448"/>
              <a:ext cx="998320" cy="99832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294C1F98-D95E-460D-87E1-8398EC9BDA14}"/>
                </a:ext>
              </a:extLst>
            </p:cNvPr>
            <p:cNvCxnSpPr/>
            <p:nvPr/>
          </p:nvCxnSpPr>
          <p:spPr>
            <a:xfrm>
              <a:off x="4493935" y="2347037"/>
              <a:ext cx="450613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 Placeholder 6">
            <a:extLst>
              <a:ext uri="{FF2B5EF4-FFF2-40B4-BE49-F238E27FC236}">
                <a16:creationId xmlns:a16="http://schemas.microsoft.com/office/drawing/2014/main" xmlns="" id="{37FC6FB1-3B43-448C-908D-8BD87CAF7E06}"/>
              </a:ext>
            </a:extLst>
          </p:cNvPr>
          <p:cNvSpPr txBox="1">
            <a:spLocks/>
          </p:cNvSpPr>
          <p:nvPr/>
        </p:nvSpPr>
        <p:spPr>
          <a:xfrm>
            <a:off x="102174" y="1829023"/>
            <a:ext cx="4494523" cy="10294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+mj-lt"/>
              </a:rPr>
              <a:t>Mettre en place  une application dédiée aux internautes intéressés par l’entraide sur le marché tunisien.</a:t>
            </a:r>
            <a:endParaRPr lang="en-AU" sz="2000" dirty="0">
              <a:latin typeface="+mj-lt"/>
            </a:endParaRPr>
          </a:p>
          <a:p>
            <a:pPr algn="r"/>
            <a:endParaRPr lang="fr-FR" sz="2000" dirty="0">
              <a:latin typeface="+mj-lt"/>
            </a:endParaRPr>
          </a:p>
          <a:p>
            <a:pPr algn="r"/>
            <a:endParaRPr lang="en-AU" b="1" dirty="0">
              <a:solidFill>
                <a:schemeClr val="accent1"/>
              </a:solidFill>
              <a:latin typeface="Calibri Light (En-têtes)"/>
            </a:endParaRPr>
          </a:p>
        </p:txBody>
      </p:sp>
      <p:sp>
        <p:nvSpPr>
          <p:cNvPr id="217" name="Text Placeholder 8">
            <a:extLst>
              <a:ext uri="{FF2B5EF4-FFF2-40B4-BE49-F238E27FC236}">
                <a16:creationId xmlns:a16="http://schemas.microsoft.com/office/drawing/2014/main" xmlns="" id="{7F5C981D-F362-4852-9FE7-5C5E33AC48BE}"/>
              </a:ext>
            </a:extLst>
          </p:cNvPr>
          <p:cNvSpPr txBox="1">
            <a:spLocks/>
          </p:cNvSpPr>
          <p:nvPr/>
        </p:nvSpPr>
        <p:spPr>
          <a:xfrm>
            <a:off x="3229147" y="3137881"/>
            <a:ext cx="2771072" cy="5638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Calibri Light (En-têtes)"/>
            </a:endParaRPr>
          </a:p>
        </p:txBody>
      </p:sp>
      <p:sp>
        <p:nvSpPr>
          <p:cNvPr id="218" name="Text Placeholder 6">
            <a:extLst>
              <a:ext uri="{FF2B5EF4-FFF2-40B4-BE49-F238E27FC236}">
                <a16:creationId xmlns:a16="http://schemas.microsoft.com/office/drawing/2014/main" xmlns="" id="{95BE15F0-27E7-4B23-A260-1DD9D1914A0B}"/>
              </a:ext>
            </a:extLst>
          </p:cNvPr>
          <p:cNvSpPr txBox="1">
            <a:spLocks/>
          </p:cNvSpPr>
          <p:nvPr/>
        </p:nvSpPr>
        <p:spPr>
          <a:xfrm>
            <a:off x="444275" y="2761535"/>
            <a:ext cx="5407497" cy="2792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accent1"/>
                </a:solidFill>
                <a:latin typeface="+mj-lt"/>
              </a:rPr>
              <a:t>Créer une application web et mobile pour le client</a:t>
            </a:r>
          </a:p>
        </p:txBody>
      </p:sp>
      <p:sp>
        <p:nvSpPr>
          <p:cNvPr id="219" name="Text Placeholder 8">
            <a:extLst>
              <a:ext uri="{FF2B5EF4-FFF2-40B4-BE49-F238E27FC236}">
                <a16:creationId xmlns:a16="http://schemas.microsoft.com/office/drawing/2014/main" xmlns="" id="{B8A490BF-4DF5-42F3-AFEC-13E8F5C994EF}"/>
              </a:ext>
            </a:extLst>
          </p:cNvPr>
          <p:cNvSpPr txBox="1">
            <a:spLocks/>
          </p:cNvSpPr>
          <p:nvPr/>
        </p:nvSpPr>
        <p:spPr>
          <a:xfrm>
            <a:off x="446460" y="2340140"/>
            <a:ext cx="2944695" cy="6308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Calibri Light (En-têtes)"/>
            </a:endParaRPr>
          </a:p>
        </p:txBody>
      </p:sp>
      <p:sp>
        <p:nvSpPr>
          <p:cNvPr id="220" name="Text Placeholder 6">
            <a:extLst>
              <a:ext uri="{FF2B5EF4-FFF2-40B4-BE49-F238E27FC236}">
                <a16:creationId xmlns:a16="http://schemas.microsoft.com/office/drawing/2014/main" xmlns="" id="{01B71DBC-553F-498D-91A3-BB75A7A3FD18}"/>
              </a:ext>
            </a:extLst>
          </p:cNvPr>
          <p:cNvSpPr txBox="1">
            <a:spLocks/>
          </p:cNvSpPr>
          <p:nvPr/>
        </p:nvSpPr>
        <p:spPr>
          <a:xfrm>
            <a:off x="2953882" y="3940945"/>
            <a:ext cx="3789838" cy="17311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  <a:latin typeface="+mj-lt"/>
              </a:rPr>
              <a:t>Créer une application web pour l’administrateur</a:t>
            </a:r>
            <a:endParaRPr lang="en-AU" sz="2000" dirty="0">
              <a:solidFill>
                <a:srgbClr val="FF0000"/>
              </a:solidFill>
              <a:latin typeface="+mj-lt"/>
            </a:endParaRPr>
          </a:p>
          <a:p>
            <a:endParaRPr lang="fr-FR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1" name="Text Placeholder 8">
            <a:extLst>
              <a:ext uri="{FF2B5EF4-FFF2-40B4-BE49-F238E27FC236}">
                <a16:creationId xmlns:a16="http://schemas.microsoft.com/office/drawing/2014/main" xmlns="" id="{F29EA374-298F-4892-BC22-4B5B51D2335A}"/>
              </a:ext>
            </a:extLst>
          </p:cNvPr>
          <p:cNvSpPr txBox="1">
            <a:spLocks/>
          </p:cNvSpPr>
          <p:nvPr/>
        </p:nvSpPr>
        <p:spPr>
          <a:xfrm>
            <a:off x="3437928" y="4339661"/>
            <a:ext cx="2788902" cy="7324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Calibri Light (En-têtes)"/>
            </a:endParaRPr>
          </a:p>
        </p:txBody>
      </p:sp>
      <p:sp>
        <p:nvSpPr>
          <p:cNvPr id="222" name="Slide Number Placeholder 3">
            <a:extLst>
              <a:ext uri="{FF2B5EF4-FFF2-40B4-BE49-F238E27FC236}">
                <a16:creationId xmlns:a16="http://schemas.microsoft.com/office/drawing/2014/main" xmlns="" id="{2D7DF8CA-BC8B-4591-91D4-745CF6FB054B}"/>
              </a:ext>
            </a:extLst>
          </p:cNvPr>
          <p:cNvSpPr txBox="1">
            <a:spLocks/>
          </p:cNvSpPr>
          <p:nvPr/>
        </p:nvSpPr>
        <p:spPr>
          <a:xfrm>
            <a:off x="11028748" y="6274519"/>
            <a:ext cx="577013" cy="452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8C37ADA-FE03-4EF7-8F15-3521BBE76F4D}" type="slidenum">
              <a:rPr lang="en-US" smtClean="0">
                <a:solidFill>
                  <a:schemeClr val="bg1"/>
                </a:solidFill>
                <a:latin typeface="+mj-lt"/>
              </a:rPr>
              <a:pPr algn="ctr"/>
              <a:t>38</a:t>
            </a:fld>
            <a:r>
              <a:rPr lang="en-US" dirty="0">
                <a:solidFill>
                  <a:schemeClr val="bg1"/>
                </a:solidFill>
                <a:latin typeface="+mj-lt"/>
              </a:rPr>
              <a:t>38</a:t>
            </a:r>
          </a:p>
        </p:txBody>
      </p:sp>
      <p:sp>
        <p:nvSpPr>
          <p:cNvPr id="223" name="Title 2">
            <a:extLst>
              <a:ext uri="{FF2B5EF4-FFF2-40B4-BE49-F238E27FC236}">
                <a16:creationId xmlns:a16="http://schemas.microsoft.com/office/drawing/2014/main" xmlns="" id="{6BCB81F0-9FE2-4522-9084-64E4EE5925C7}"/>
              </a:ext>
            </a:extLst>
          </p:cNvPr>
          <p:cNvSpPr txBox="1">
            <a:spLocks/>
          </p:cNvSpPr>
          <p:nvPr/>
        </p:nvSpPr>
        <p:spPr>
          <a:xfrm>
            <a:off x="838200" y="346366"/>
            <a:ext cx="10515600" cy="8280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endParaRPr lang="en-AU" sz="2300" dirty="0">
              <a:solidFill>
                <a:srgbClr val="FFC000"/>
              </a:solidFill>
            </a:endParaRPr>
          </a:p>
        </p:txBody>
      </p:sp>
      <p:sp>
        <p:nvSpPr>
          <p:cNvPr id="224" name="Text Placeholder 6">
            <a:extLst>
              <a:ext uri="{FF2B5EF4-FFF2-40B4-BE49-F238E27FC236}">
                <a16:creationId xmlns:a16="http://schemas.microsoft.com/office/drawing/2014/main" xmlns="" id="{A3D27624-7A1E-4F29-8FBE-007DAB06BF46}"/>
              </a:ext>
            </a:extLst>
          </p:cNvPr>
          <p:cNvSpPr txBox="1">
            <a:spLocks/>
          </p:cNvSpPr>
          <p:nvPr/>
        </p:nvSpPr>
        <p:spPr>
          <a:xfrm>
            <a:off x="4102101" y="5395459"/>
            <a:ext cx="1564157" cy="311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sz="1800" b="1" dirty="0">
              <a:solidFill>
                <a:schemeClr val="accent2"/>
              </a:solidFill>
              <a:latin typeface="Calibri Light (En-têtes)"/>
            </a:endParaRPr>
          </a:p>
        </p:txBody>
      </p:sp>
      <p:sp>
        <p:nvSpPr>
          <p:cNvPr id="225" name="Text Placeholder 6">
            <a:extLst>
              <a:ext uri="{FF2B5EF4-FFF2-40B4-BE49-F238E27FC236}">
                <a16:creationId xmlns:a16="http://schemas.microsoft.com/office/drawing/2014/main" xmlns="" id="{919A7F1B-0E22-4D2A-81D9-9FD16D512C89}"/>
              </a:ext>
            </a:extLst>
          </p:cNvPr>
          <p:cNvSpPr txBox="1">
            <a:spLocks/>
          </p:cNvSpPr>
          <p:nvPr/>
        </p:nvSpPr>
        <p:spPr>
          <a:xfrm>
            <a:off x="3377593" y="6149751"/>
            <a:ext cx="2474180" cy="340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sz="1800" b="1" dirty="0">
              <a:solidFill>
                <a:schemeClr val="accent5">
                  <a:lumMod val="60000"/>
                  <a:lumOff val="40000"/>
                </a:schemeClr>
              </a:solidFill>
              <a:latin typeface="Calibri Light (En-têtes)"/>
            </a:endParaRPr>
          </a:p>
        </p:txBody>
      </p:sp>
      <p:sp>
        <p:nvSpPr>
          <p:cNvPr id="227" name="Espace réservé du pied de page 2">
            <a:extLst>
              <a:ext uri="{FF2B5EF4-FFF2-40B4-BE49-F238E27FC236}">
                <a16:creationId xmlns:a16="http://schemas.microsoft.com/office/drawing/2014/main" xmlns="" id="{F456B9F9-0F9E-4A86-AEE9-6B0D35541CA7}"/>
              </a:ext>
            </a:extLst>
          </p:cNvPr>
          <p:cNvSpPr txBox="1">
            <a:spLocks/>
          </p:cNvSpPr>
          <p:nvPr/>
        </p:nvSpPr>
        <p:spPr>
          <a:xfrm>
            <a:off x="4229100" y="64055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grpSp>
        <p:nvGrpSpPr>
          <p:cNvPr id="122" name="Group 121"/>
          <p:cNvGrpSpPr/>
          <p:nvPr/>
        </p:nvGrpSpPr>
        <p:grpSpPr>
          <a:xfrm rot="1680295" flipH="1">
            <a:off x="169271" y="3457684"/>
            <a:ext cx="2731150" cy="3273758"/>
            <a:chOff x="6457950" y="-153171"/>
            <a:chExt cx="2825750" cy="7007996"/>
          </a:xfrm>
        </p:grpSpPr>
        <p:sp>
          <p:nvSpPr>
            <p:cNvPr id="123" name="Oval 122"/>
            <p:cNvSpPr/>
            <p:nvPr/>
          </p:nvSpPr>
          <p:spPr>
            <a:xfrm rot="1879007">
              <a:off x="7622470" y="414514"/>
              <a:ext cx="312940" cy="600075"/>
            </a:xfrm>
            <a:prstGeom prst="ellipse">
              <a:avLst/>
            </a:prstGeom>
            <a:solidFill>
              <a:srgbClr val="7552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6457950" y="2009775"/>
              <a:ext cx="349250" cy="222250"/>
            </a:xfrm>
            <a:custGeom>
              <a:avLst/>
              <a:gdLst>
                <a:gd name="T0" fmla="*/ 27 w 220"/>
                <a:gd name="T1" fmla="*/ 0 h 140"/>
                <a:gd name="T2" fmla="*/ 27 w 220"/>
                <a:gd name="T3" fmla="*/ 0 h 140"/>
                <a:gd name="T4" fmla="*/ 22 w 220"/>
                <a:gd name="T5" fmla="*/ 7 h 140"/>
                <a:gd name="T6" fmla="*/ 15 w 220"/>
                <a:gd name="T7" fmla="*/ 28 h 140"/>
                <a:gd name="T8" fmla="*/ 6 w 220"/>
                <a:gd name="T9" fmla="*/ 60 h 140"/>
                <a:gd name="T10" fmla="*/ 3 w 220"/>
                <a:gd name="T11" fmla="*/ 78 h 140"/>
                <a:gd name="T12" fmla="*/ 0 w 220"/>
                <a:gd name="T13" fmla="*/ 99 h 140"/>
                <a:gd name="T14" fmla="*/ 0 w 220"/>
                <a:gd name="T15" fmla="*/ 99 h 140"/>
                <a:gd name="T16" fmla="*/ 1 w 220"/>
                <a:gd name="T17" fmla="*/ 102 h 140"/>
                <a:gd name="T18" fmla="*/ 4 w 220"/>
                <a:gd name="T19" fmla="*/ 105 h 140"/>
                <a:gd name="T20" fmla="*/ 7 w 220"/>
                <a:gd name="T21" fmla="*/ 111 h 140"/>
                <a:gd name="T22" fmla="*/ 15 w 220"/>
                <a:gd name="T23" fmla="*/ 117 h 140"/>
                <a:gd name="T24" fmla="*/ 24 w 220"/>
                <a:gd name="T25" fmla="*/ 123 h 140"/>
                <a:gd name="T26" fmla="*/ 38 w 220"/>
                <a:gd name="T27" fmla="*/ 129 h 140"/>
                <a:gd name="T28" fmla="*/ 54 w 220"/>
                <a:gd name="T29" fmla="*/ 137 h 140"/>
                <a:gd name="T30" fmla="*/ 54 w 220"/>
                <a:gd name="T31" fmla="*/ 137 h 140"/>
                <a:gd name="T32" fmla="*/ 78 w 220"/>
                <a:gd name="T33" fmla="*/ 138 h 140"/>
                <a:gd name="T34" fmla="*/ 104 w 220"/>
                <a:gd name="T35" fmla="*/ 140 h 140"/>
                <a:gd name="T36" fmla="*/ 160 w 220"/>
                <a:gd name="T37" fmla="*/ 140 h 140"/>
                <a:gd name="T38" fmla="*/ 203 w 220"/>
                <a:gd name="T39" fmla="*/ 138 h 140"/>
                <a:gd name="T40" fmla="*/ 220 w 220"/>
                <a:gd name="T41" fmla="*/ 137 h 140"/>
                <a:gd name="T42" fmla="*/ 220 w 220"/>
                <a:gd name="T43" fmla="*/ 113 h 140"/>
                <a:gd name="T44" fmla="*/ 220 w 220"/>
                <a:gd name="T45" fmla="*/ 113 h 140"/>
                <a:gd name="T46" fmla="*/ 205 w 220"/>
                <a:gd name="T47" fmla="*/ 113 h 140"/>
                <a:gd name="T48" fmla="*/ 169 w 220"/>
                <a:gd name="T49" fmla="*/ 110 h 140"/>
                <a:gd name="T50" fmla="*/ 148 w 220"/>
                <a:gd name="T51" fmla="*/ 108 h 140"/>
                <a:gd name="T52" fmla="*/ 128 w 220"/>
                <a:gd name="T53" fmla="*/ 105 h 140"/>
                <a:gd name="T54" fmla="*/ 111 w 220"/>
                <a:gd name="T55" fmla="*/ 101 h 140"/>
                <a:gd name="T56" fmla="*/ 104 w 220"/>
                <a:gd name="T57" fmla="*/ 98 h 140"/>
                <a:gd name="T58" fmla="*/ 99 w 220"/>
                <a:gd name="T59" fmla="*/ 95 h 140"/>
                <a:gd name="T60" fmla="*/ 99 w 220"/>
                <a:gd name="T61" fmla="*/ 95 h 140"/>
                <a:gd name="T62" fmla="*/ 98 w 220"/>
                <a:gd name="T63" fmla="*/ 84 h 140"/>
                <a:gd name="T64" fmla="*/ 99 w 220"/>
                <a:gd name="T65" fmla="*/ 72 h 140"/>
                <a:gd name="T66" fmla="*/ 102 w 220"/>
                <a:gd name="T67" fmla="*/ 60 h 140"/>
                <a:gd name="T68" fmla="*/ 108 w 220"/>
                <a:gd name="T69" fmla="*/ 46 h 140"/>
                <a:gd name="T70" fmla="*/ 27 w 220"/>
                <a:gd name="T7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0" h="140">
                  <a:moveTo>
                    <a:pt x="27" y="0"/>
                  </a:moveTo>
                  <a:lnTo>
                    <a:pt x="27" y="0"/>
                  </a:lnTo>
                  <a:lnTo>
                    <a:pt x="22" y="7"/>
                  </a:lnTo>
                  <a:lnTo>
                    <a:pt x="15" y="28"/>
                  </a:lnTo>
                  <a:lnTo>
                    <a:pt x="6" y="60"/>
                  </a:lnTo>
                  <a:lnTo>
                    <a:pt x="3" y="78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102"/>
                  </a:lnTo>
                  <a:lnTo>
                    <a:pt x="4" y="105"/>
                  </a:lnTo>
                  <a:lnTo>
                    <a:pt x="7" y="111"/>
                  </a:lnTo>
                  <a:lnTo>
                    <a:pt x="15" y="117"/>
                  </a:lnTo>
                  <a:lnTo>
                    <a:pt x="24" y="123"/>
                  </a:lnTo>
                  <a:lnTo>
                    <a:pt x="38" y="129"/>
                  </a:lnTo>
                  <a:lnTo>
                    <a:pt x="54" y="137"/>
                  </a:lnTo>
                  <a:lnTo>
                    <a:pt x="54" y="137"/>
                  </a:lnTo>
                  <a:lnTo>
                    <a:pt x="78" y="138"/>
                  </a:lnTo>
                  <a:lnTo>
                    <a:pt x="104" y="140"/>
                  </a:lnTo>
                  <a:lnTo>
                    <a:pt x="160" y="140"/>
                  </a:lnTo>
                  <a:lnTo>
                    <a:pt x="203" y="138"/>
                  </a:lnTo>
                  <a:lnTo>
                    <a:pt x="220" y="137"/>
                  </a:lnTo>
                  <a:lnTo>
                    <a:pt x="220" y="113"/>
                  </a:lnTo>
                  <a:lnTo>
                    <a:pt x="220" y="113"/>
                  </a:lnTo>
                  <a:lnTo>
                    <a:pt x="205" y="113"/>
                  </a:lnTo>
                  <a:lnTo>
                    <a:pt x="169" y="110"/>
                  </a:lnTo>
                  <a:lnTo>
                    <a:pt x="148" y="108"/>
                  </a:lnTo>
                  <a:lnTo>
                    <a:pt x="128" y="105"/>
                  </a:lnTo>
                  <a:lnTo>
                    <a:pt x="111" y="101"/>
                  </a:lnTo>
                  <a:lnTo>
                    <a:pt x="104" y="98"/>
                  </a:lnTo>
                  <a:lnTo>
                    <a:pt x="99" y="95"/>
                  </a:lnTo>
                  <a:lnTo>
                    <a:pt x="99" y="95"/>
                  </a:lnTo>
                  <a:lnTo>
                    <a:pt x="98" y="84"/>
                  </a:lnTo>
                  <a:lnTo>
                    <a:pt x="99" y="72"/>
                  </a:lnTo>
                  <a:lnTo>
                    <a:pt x="102" y="60"/>
                  </a:lnTo>
                  <a:lnTo>
                    <a:pt x="108" y="4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CC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" name="Freeform 52"/>
            <p:cNvSpPr>
              <a:spLocks/>
            </p:cNvSpPr>
            <p:nvPr/>
          </p:nvSpPr>
          <p:spPr bwMode="auto">
            <a:xfrm>
              <a:off x="6557963" y="1731963"/>
              <a:ext cx="206375" cy="288925"/>
            </a:xfrm>
            <a:custGeom>
              <a:avLst/>
              <a:gdLst>
                <a:gd name="T0" fmla="*/ 0 w 130"/>
                <a:gd name="T1" fmla="*/ 159 h 182"/>
                <a:gd name="T2" fmla="*/ 0 w 130"/>
                <a:gd name="T3" fmla="*/ 159 h 182"/>
                <a:gd name="T4" fmla="*/ 24 w 130"/>
                <a:gd name="T5" fmla="*/ 86 h 182"/>
                <a:gd name="T6" fmla="*/ 41 w 130"/>
                <a:gd name="T7" fmla="*/ 31 h 182"/>
                <a:gd name="T8" fmla="*/ 50 w 130"/>
                <a:gd name="T9" fmla="*/ 0 h 182"/>
                <a:gd name="T10" fmla="*/ 50 w 130"/>
                <a:gd name="T11" fmla="*/ 0 h 182"/>
                <a:gd name="T12" fmla="*/ 57 w 130"/>
                <a:gd name="T13" fmla="*/ 0 h 182"/>
                <a:gd name="T14" fmla="*/ 67 w 130"/>
                <a:gd name="T15" fmla="*/ 0 h 182"/>
                <a:gd name="T16" fmla="*/ 77 w 130"/>
                <a:gd name="T17" fmla="*/ 1 h 182"/>
                <a:gd name="T18" fmla="*/ 91 w 130"/>
                <a:gd name="T19" fmla="*/ 3 h 182"/>
                <a:gd name="T20" fmla="*/ 104 w 130"/>
                <a:gd name="T21" fmla="*/ 7 h 182"/>
                <a:gd name="T22" fmla="*/ 118 w 130"/>
                <a:gd name="T23" fmla="*/ 15 h 182"/>
                <a:gd name="T24" fmla="*/ 130 w 130"/>
                <a:gd name="T25" fmla="*/ 24 h 182"/>
                <a:gd name="T26" fmla="*/ 130 w 130"/>
                <a:gd name="T27" fmla="*/ 24 h 182"/>
                <a:gd name="T28" fmla="*/ 94 w 130"/>
                <a:gd name="T29" fmla="*/ 96 h 182"/>
                <a:gd name="T30" fmla="*/ 67 w 130"/>
                <a:gd name="T31" fmla="*/ 149 h 182"/>
                <a:gd name="T32" fmla="*/ 54 w 130"/>
                <a:gd name="T33" fmla="*/ 170 h 182"/>
                <a:gd name="T34" fmla="*/ 47 w 130"/>
                <a:gd name="T35" fmla="*/ 182 h 182"/>
                <a:gd name="T36" fmla="*/ 47 w 130"/>
                <a:gd name="T37" fmla="*/ 182 h 182"/>
                <a:gd name="T38" fmla="*/ 33 w 130"/>
                <a:gd name="T39" fmla="*/ 173 h 182"/>
                <a:gd name="T40" fmla="*/ 18 w 130"/>
                <a:gd name="T41" fmla="*/ 165 h 182"/>
                <a:gd name="T42" fmla="*/ 0 w 130"/>
                <a:gd name="T43" fmla="*/ 15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0" h="182">
                  <a:moveTo>
                    <a:pt x="0" y="159"/>
                  </a:moveTo>
                  <a:lnTo>
                    <a:pt x="0" y="159"/>
                  </a:lnTo>
                  <a:lnTo>
                    <a:pt x="24" y="86"/>
                  </a:lnTo>
                  <a:lnTo>
                    <a:pt x="41" y="31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77" y="1"/>
                  </a:lnTo>
                  <a:lnTo>
                    <a:pt x="91" y="3"/>
                  </a:lnTo>
                  <a:lnTo>
                    <a:pt x="104" y="7"/>
                  </a:lnTo>
                  <a:lnTo>
                    <a:pt x="118" y="15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94" y="96"/>
                  </a:lnTo>
                  <a:lnTo>
                    <a:pt x="67" y="149"/>
                  </a:lnTo>
                  <a:lnTo>
                    <a:pt x="54" y="170"/>
                  </a:lnTo>
                  <a:lnTo>
                    <a:pt x="47" y="182"/>
                  </a:lnTo>
                  <a:lnTo>
                    <a:pt x="47" y="182"/>
                  </a:lnTo>
                  <a:lnTo>
                    <a:pt x="33" y="173"/>
                  </a:lnTo>
                  <a:lnTo>
                    <a:pt x="18" y="165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" name="Freeform 53"/>
            <p:cNvSpPr>
              <a:spLocks/>
            </p:cNvSpPr>
            <p:nvPr/>
          </p:nvSpPr>
          <p:spPr bwMode="auto">
            <a:xfrm>
              <a:off x="6557963" y="1731963"/>
              <a:ext cx="206375" cy="288925"/>
            </a:xfrm>
            <a:custGeom>
              <a:avLst/>
              <a:gdLst>
                <a:gd name="T0" fmla="*/ 0 w 130"/>
                <a:gd name="T1" fmla="*/ 159 h 182"/>
                <a:gd name="T2" fmla="*/ 0 w 130"/>
                <a:gd name="T3" fmla="*/ 159 h 182"/>
                <a:gd name="T4" fmla="*/ 24 w 130"/>
                <a:gd name="T5" fmla="*/ 86 h 182"/>
                <a:gd name="T6" fmla="*/ 41 w 130"/>
                <a:gd name="T7" fmla="*/ 31 h 182"/>
                <a:gd name="T8" fmla="*/ 50 w 130"/>
                <a:gd name="T9" fmla="*/ 0 h 182"/>
                <a:gd name="T10" fmla="*/ 50 w 130"/>
                <a:gd name="T11" fmla="*/ 0 h 182"/>
                <a:gd name="T12" fmla="*/ 57 w 130"/>
                <a:gd name="T13" fmla="*/ 0 h 182"/>
                <a:gd name="T14" fmla="*/ 67 w 130"/>
                <a:gd name="T15" fmla="*/ 0 h 182"/>
                <a:gd name="T16" fmla="*/ 77 w 130"/>
                <a:gd name="T17" fmla="*/ 1 h 182"/>
                <a:gd name="T18" fmla="*/ 91 w 130"/>
                <a:gd name="T19" fmla="*/ 3 h 182"/>
                <a:gd name="T20" fmla="*/ 104 w 130"/>
                <a:gd name="T21" fmla="*/ 7 h 182"/>
                <a:gd name="T22" fmla="*/ 118 w 130"/>
                <a:gd name="T23" fmla="*/ 15 h 182"/>
                <a:gd name="T24" fmla="*/ 130 w 130"/>
                <a:gd name="T25" fmla="*/ 24 h 182"/>
                <a:gd name="T26" fmla="*/ 130 w 130"/>
                <a:gd name="T27" fmla="*/ 24 h 182"/>
                <a:gd name="T28" fmla="*/ 94 w 130"/>
                <a:gd name="T29" fmla="*/ 96 h 182"/>
                <a:gd name="T30" fmla="*/ 67 w 130"/>
                <a:gd name="T31" fmla="*/ 149 h 182"/>
                <a:gd name="T32" fmla="*/ 54 w 130"/>
                <a:gd name="T33" fmla="*/ 170 h 182"/>
                <a:gd name="T34" fmla="*/ 47 w 130"/>
                <a:gd name="T35" fmla="*/ 182 h 182"/>
                <a:gd name="T36" fmla="*/ 47 w 130"/>
                <a:gd name="T37" fmla="*/ 182 h 182"/>
                <a:gd name="T38" fmla="*/ 33 w 130"/>
                <a:gd name="T39" fmla="*/ 173 h 182"/>
                <a:gd name="T40" fmla="*/ 18 w 130"/>
                <a:gd name="T41" fmla="*/ 165 h 182"/>
                <a:gd name="T42" fmla="*/ 0 w 130"/>
                <a:gd name="T43" fmla="*/ 15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0" h="182">
                  <a:moveTo>
                    <a:pt x="0" y="159"/>
                  </a:moveTo>
                  <a:lnTo>
                    <a:pt x="0" y="159"/>
                  </a:lnTo>
                  <a:lnTo>
                    <a:pt x="24" y="86"/>
                  </a:lnTo>
                  <a:lnTo>
                    <a:pt x="41" y="31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77" y="1"/>
                  </a:lnTo>
                  <a:lnTo>
                    <a:pt x="91" y="3"/>
                  </a:lnTo>
                  <a:lnTo>
                    <a:pt x="104" y="7"/>
                  </a:lnTo>
                  <a:lnTo>
                    <a:pt x="118" y="15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94" y="96"/>
                  </a:lnTo>
                  <a:lnTo>
                    <a:pt x="67" y="149"/>
                  </a:lnTo>
                  <a:lnTo>
                    <a:pt x="54" y="170"/>
                  </a:lnTo>
                  <a:lnTo>
                    <a:pt x="47" y="182"/>
                  </a:lnTo>
                  <a:lnTo>
                    <a:pt x="47" y="182"/>
                  </a:lnTo>
                  <a:lnTo>
                    <a:pt x="33" y="173"/>
                  </a:lnTo>
                  <a:lnTo>
                    <a:pt x="18" y="165"/>
                  </a:lnTo>
                  <a:lnTo>
                    <a:pt x="0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" name="Freeform 54"/>
            <p:cNvSpPr>
              <a:spLocks/>
            </p:cNvSpPr>
            <p:nvPr/>
          </p:nvSpPr>
          <p:spPr bwMode="auto">
            <a:xfrm>
              <a:off x="6483350" y="1955800"/>
              <a:ext cx="182563" cy="153988"/>
            </a:xfrm>
            <a:custGeom>
              <a:avLst/>
              <a:gdLst>
                <a:gd name="T0" fmla="*/ 0 w 115"/>
                <a:gd name="T1" fmla="*/ 43 h 97"/>
                <a:gd name="T2" fmla="*/ 0 w 115"/>
                <a:gd name="T3" fmla="*/ 43 h 97"/>
                <a:gd name="T4" fmla="*/ 2 w 115"/>
                <a:gd name="T5" fmla="*/ 38 h 97"/>
                <a:gd name="T6" fmla="*/ 6 w 115"/>
                <a:gd name="T7" fmla="*/ 26 h 97"/>
                <a:gd name="T8" fmla="*/ 11 w 115"/>
                <a:gd name="T9" fmla="*/ 18 h 97"/>
                <a:gd name="T10" fmla="*/ 15 w 115"/>
                <a:gd name="T11" fmla="*/ 11 h 97"/>
                <a:gd name="T12" fmla="*/ 23 w 115"/>
                <a:gd name="T13" fmla="*/ 5 h 97"/>
                <a:gd name="T14" fmla="*/ 29 w 115"/>
                <a:gd name="T15" fmla="*/ 0 h 97"/>
                <a:gd name="T16" fmla="*/ 29 w 115"/>
                <a:gd name="T17" fmla="*/ 0 h 97"/>
                <a:gd name="T18" fmla="*/ 35 w 115"/>
                <a:gd name="T19" fmla="*/ 0 h 97"/>
                <a:gd name="T20" fmla="*/ 44 w 115"/>
                <a:gd name="T21" fmla="*/ 5 h 97"/>
                <a:gd name="T22" fmla="*/ 71 w 115"/>
                <a:gd name="T23" fmla="*/ 20 h 97"/>
                <a:gd name="T24" fmla="*/ 98 w 115"/>
                <a:gd name="T25" fmla="*/ 37 h 97"/>
                <a:gd name="T26" fmla="*/ 109 w 115"/>
                <a:gd name="T27" fmla="*/ 46 h 97"/>
                <a:gd name="T28" fmla="*/ 115 w 115"/>
                <a:gd name="T29" fmla="*/ 52 h 97"/>
                <a:gd name="T30" fmla="*/ 115 w 115"/>
                <a:gd name="T31" fmla="*/ 52 h 97"/>
                <a:gd name="T32" fmla="*/ 106 w 115"/>
                <a:gd name="T33" fmla="*/ 73 h 97"/>
                <a:gd name="T34" fmla="*/ 98 w 115"/>
                <a:gd name="T35" fmla="*/ 88 h 97"/>
                <a:gd name="T36" fmla="*/ 95 w 115"/>
                <a:gd name="T37" fmla="*/ 94 h 97"/>
                <a:gd name="T38" fmla="*/ 92 w 115"/>
                <a:gd name="T39" fmla="*/ 97 h 97"/>
                <a:gd name="T40" fmla="*/ 92 w 115"/>
                <a:gd name="T41" fmla="*/ 97 h 97"/>
                <a:gd name="T42" fmla="*/ 47 w 115"/>
                <a:gd name="T43" fmla="*/ 74 h 97"/>
                <a:gd name="T44" fmla="*/ 15 w 115"/>
                <a:gd name="T45" fmla="*/ 56 h 97"/>
                <a:gd name="T46" fmla="*/ 5 w 115"/>
                <a:gd name="T47" fmla="*/ 49 h 97"/>
                <a:gd name="T48" fmla="*/ 0 w 115"/>
                <a:gd name="T49" fmla="*/ 4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97">
                  <a:moveTo>
                    <a:pt x="0" y="43"/>
                  </a:moveTo>
                  <a:lnTo>
                    <a:pt x="0" y="43"/>
                  </a:lnTo>
                  <a:lnTo>
                    <a:pt x="2" y="38"/>
                  </a:lnTo>
                  <a:lnTo>
                    <a:pt x="6" y="26"/>
                  </a:lnTo>
                  <a:lnTo>
                    <a:pt x="11" y="18"/>
                  </a:lnTo>
                  <a:lnTo>
                    <a:pt x="15" y="11"/>
                  </a:lnTo>
                  <a:lnTo>
                    <a:pt x="23" y="5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4" y="5"/>
                  </a:lnTo>
                  <a:lnTo>
                    <a:pt x="71" y="20"/>
                  </a:lnTo>
                  <a:lnTo>
                    <a:pt x="98" y="37"/>
                  </a:lnTo>
                  <a:lnTo>
                    <a:pt x="109" y="46"/>
                  </a:lnTo>
                  <a:lnTo>
                    <a:pt x="115" y="52"/>
                  </a:lnTo>
                  <a:lnTo>
                    <a:pt x="115" y="52"/>
                  </a:lnTo>
                  <a:lnTo>
                    <a:pt x="106" y="73"/>
                  </a:lnTo>
                  <a:lnTo>
                    <a:pt x="98" y="88"/>
                  </a:lnTo>
                  <a:lnTo>
                    <a:pt x="95" y="94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47" y="74"/>
                  </a:lnTo>
                  <a:lnTo>
                    <a:pt x="15" y="56"/>
                  </a:lnTo>
                  <a:lnTo>
                    <a:pt x="5" y="49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2D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" name="Freeform 55"/>
            <p:cNvSpPr>
              <a:spLocks/>
            </p:cNvSpPr>
            <p:nvPr/>
          </p:nvSpPr>
          <p:spPr bwMode="auto">
            <a:xfrm>
              <a:off x="6483350" y="1955800"/>
              <a:ext cx="182563" cy="153988"/>
            </a:xfrm>
            <a:custGeom>
              <a:avLst/>
              <a:gdLst>
                <a:gd name="T0" fmla="*/ 0 w 115"/>
                <a:gd name="T1" fmla="*/ 43 h 97"/>
                <a:gd name="T2" fmla="*/ 0 w 115"/>
                <a:gd name="T3" fmla="*/ 43 h 97"/>
                <a:gd name="T4" fmla="*/ 2 w 115"/>
                <a:gd name="T5" fmla="*/ 38 h 97"/>
                <a:gd name="T6" fmla="*/ 6 w 115"/>
                <a:gd name="T7" fmla="*/ 26 h 97"/>
                <a:gd name="T8" fmla="*/ 11 w 115"/>
                <a:gd name="T9" fmla="*/ 18 h 97"/>
                <a:gd name="T10" fmla="*/ 15 w 115"/>
                <a:gd name="T11" fmla="*/ 11 h 97"/>
                <a:gd name="T12" fmla="*/ 23 w 115"/>
                <a:gd name="T13" fmla="*/ 5 h 97"/>
                <a:gd name="T14" fmla="*/ 29 w 115"/>
                <a:gd name="T15" fmla="*/ 0 h 97"/>
                <a:gd name="T16" fmla="*/ 29 w 115"/>
                <a:gd name="T17" fmla="*/ 0 h 97"/>
                <a:gd name="T18" fmla="*/ 35 w 115"/>
                <a:gd name="T19" fmla="*/ 0 h 97"/>
                <a:gd name="T20" fmla="*/ 44 w 115"/>
                <a:gd name="T21" fmla="*/ 5 h 97"/>
                <a:gd name="T22" fmla="*/ 71 w 115"/>
                <a:gd name="T23" fmla="*/ 20 h 97"/>
                <a:gd name="T24" fmla="*/ 98 w 115"/>
                <a:gd name="T25" fmla="*/ 37 h 97"/>
                <a:gd name="T26" fmla="*/ 109 w 115"/>
                <a:gd name="T27" fmla="*/ 46 h 97"/>
                <a:gd name="T28" fmla="*/ 115 w 115"/>
                <a:gd name="T29" fmla="*/ 52 h 97"/>
                <a:gd name="T30" fmla="*/ 115 w 115"/>
                <a:gd name="T31" fmla="*/ 52 h 97"/>
                <a:gd name="T32" fmla="*/ 106 w 115"/>
                <a:gd name="T33" fmla="*/ 73 h 97"/>
                <a:gd name="T34" fmla="*/ 98 w 115"/>
                <a:gd name="T35" fmla="*/ 88 h 97"/>
                <a:gd name="T36" fmla="*/ 95 w 115"/>
                <a:gd name="T37" fmla="*/ 94 h 97"/>
                <a:gd name="T38" fmla="*/ 92 w 115"/>
                <a:gd name="T39" fmla="*/ 97 h 97"/>
                <a:gd name="T40" fmla="*/ 92 w 115"/>
                <a:gd name="T41" fmla="*/ 97 h 97"/>
                <a:gd name="T42" fmla="*/ 47 w 115"/>
                <a:gd name="T43" fmla="*/ 74 h 97"/>
                <a:gd name="T44" fmla="*/ 15 w 115"/>
                <a:gd name="T45" fmla="*/ 56 h 97"/>
                <a:gd name="T46" fmla="*/ 5 w 115"/>
                <a:gd name="T47" fmla="*/ 49 h 97"/>
                <a:gd name="T48" fmla="*/ 0 w 115"/>
                <a:gd name="T49" fmla="*/ 4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97">
                  <a:moveTo>
                    <a:pt x="0" y="43"/>
                  </a:moveTo>
                  <a:lnTo>
                    <a:pt x="0" y="43"/>
                  </a:lnTo>
                  <a:lnTo>
                    <a:pt x="2" y="38"/>
                  </a:lnTo>
                  <a:lnTo>
                    <a:pt x="6" y="26"/>
                  </a:lnTo>
                  <a:lnTo>
                    <a:pt x="11" y="18"/>
                  </a:lnTo>
                  <a:lnTo>
                    <a:pt x="15" y="11"/>
                  </a:lnTo>
                  <a:lnTo>
                    <a:pt x="23" y="5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4" y="5"/>
                  </a:lnTo>
                  <a:lnTo>
                    <a:pt x="71" y="20"/>
                  </a:lnTo>
                  <a:lnTo>
                    <a:pt x="98" y="37"/>
                  </a:lnTo>
                  <a:lnTo>
                    <a:pt x="109" y="46"/>
                  </a:lnTo>
                  <a:lnTo>
                    <a:pt x="115" y="52"/>
                  </a:lnTo>
                  <a:lnTo>
                    <a:pt x="115" y="52"/>
                  </a:lnTo>
                  <a:lnTo>
                    <a:pt x="106" y="73"/>
                  </a:lnTo>
                  <a:lnTo>
                    <a:pt x="98" y="88"/>
                  </a:lnTo>
                  <a:lnTo>
                    <a:pt x="95" y="94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47" y="74"/>
                  </a:lnTo>
                  <a:lnTo>
                    <a:pt x="15" y="56"/>
                  </a:lnTo>
                  <a:lnTo>
                    <a:pt x="5" y="49"/>
                  </a:lnTo>
                  <a:lnTo>
                    <a:pt x="0" y="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56"/>
            <p:cNvSpPr>
              <a:spLocks/>
            </p:cNvSpPr>
            <p:nvPr/>
          </p:nvSpPr>
          <p:spPr bwMode="auto">
            <a:xfrm>
              <a:off x="7188200" y="2252663"/>
              <a:ext cx="622300" cy="719138"/>
            </a:xfrm>
            <a:custGeom>
              <a:avLst/>
              <a:gdLst>
                <a:gd name="T0" fmla="*/ 56 w 392"/>
                <a:gd name="T1" fmla="*/ 18 h 453"/>
                <a:gd name="T2" fmla="*/ 56 w 392"/>
                <a:gd name="T3" fmla="*/ 18 h 453"/>
                <a:gd name="T4" fmla="*/ 0 w 392"/>
                <a:gd name="T5" fmla="*/ 126 h 453"/>
                <a:gd name="T6" fmla="*/ 0 w 392"/>
                <a:gd name="T7" fmla="*/ 126 h 453"/>
                <a:gd name="T8" fmla="*/ 0 w 392"/>
                <a:gd name="T9" fmla="*/ 127 h 453"/>
                <a:gd name="T10" fmla="*/ 1 w 392"/>
                <a:gd name="T11" fmla="*/ 127 h 453"/>
                <a:gd name="T12" fmla="*/ 9 w 392"/>
                <a:gd name="T13" fmla="*/ 129 h 453"/>
                <a:gd name="T14" fmla="*/ 30 w 392"/>
                <a:gd name="T15" fmla="*/ 129 h 453"/>
                <a:gd name="T16" fmla="*/ 62 w 392"/>
                <a:gd name="T17" fmla="*/ 126 h 453"/>
                <a:gd name="T18" fmla="*/ 62 w 392"/>
                <a:gd name="T19" fmla="*/ 126 h 453"/>
                <a:gd name="T20" fmla="*/ 50 w 392"/>
                <a:gd name="T21" fmla="*/ 178 h 453"/>
                <a:gd name="T22" fmla="*/ 35 w 392"/>
                <a:gd name="T23" fmla="*/ 245 h 453"/>
                <a:gd name="T24" fmla="*/ 35 w 392"/>
                <a:gd name="T25" fmla="*/ 245 h 453"/>
                <a:gd name="T26" fmla="*/ 59 w 392"/>
                <a:gd name="T27" fmla="*/ 230 h 453"/>
                <a:gd name="T28" fmla="*/ 80 w 392"/>
                <a:gd name="T29" fmla="*/ 218 h 453"/>
                <a:gd name="T30" fmla="*/ 101 w 392"/>
                <a:gd name="T31" fmla="*/ 207 h 453"/>
                <a:gd name="T32" fmla="*/ 101 w 392"/>
                <a:gd name="T33" fmla="*/ 207 h 453"/>
                <a:gd name="T34" fmla="*/ 110 w 392"/>
                <a:gd name="T35" fmla="*/ 240 h 453"/>
                <a:gd name="T36" fmla="*/ 131 w 392"/>
                <a:gd name="T37" fmla="*/ 316 h 453"/>
                <a:gd name="T38" fmla="*/ 145 w 392"/>
                <a:gd name="T39" fmla="*/ 358 h 453"/>
                <a:gd name="T40" fmla="*/ 158 w 392"/>
                <a:gd name="T41" fmla="*/ 397 h 453"/>
                <a:gd name="T42" fmla="*/ 170 w 392"/>
                <a:gd name="T43" fmla="*/ 430 h 453"/>
                <a:gd name="T44" fmla="*/ 176 w 392"/>
                <a:gd name="T45" fmla="*/ 444 h 453"/>
                <a:gd name="T46" fmla="*/ 182 w 392"/>
                <a:gd name="T47" fmla="*/ 453 h 453"/>
                <a:gd name="T48" fmla="*/ 182 w 392"/>
                <a:gd name="T49" fmla="*/ 453 h 453"/>
                <a:gd name="T50" fmla="*/ 204 w 392"/>
                <a:gd name="T51" fmla="*/ 414 h 453"/>
                <a:gd name="T52" fmla="*/ 252 w 392"/>
                <a:gd name="T53" fmla="*/ 325 h 453"/>
                <a:gd name="T54" fmla="*/ 278 w 392"/>
                <a:gd name="T55" fmla="*/ 275 h 453"/>
                <a:gd name="T56" fmla="*/ 300 w 392"/>
                <a:gd name="T57" fmla="*/ 231 h 453"/>
                <a:gd name="T58" fmla="*/ 315 w 392"/>
                <a:gd name="T59" fmla="*/ 198 h 453"/>
                <a:gd name="T60" fmla="*/ 318 w 392"/>
                <a:gd name="T61" fmla="*/ 187 h 453"/>
                <a:gd name="T62" fmla="*/ 318 w 392"/>
                <a:gd name="T63" fmla="*/ 181 h 453"/>
                <a:gd name="T64" fmla="*/ 318 w 392"/>
                <a:gd name="T65" fmla="*/ 181 h 453"/>
                <a:gd name="T66" fmla="*/ 335 w 392"/>
                <a:gd name="T67" fmla="*/ 186 h 453"/>
                <a:gd name="T68" fmla="*/ 362 w 392"/>
                <a:gd name="T69" fmla="*/ 195 h 453"/>
                <a:gd name="T70" fmla="*/ 362 w 392"/>
                <a:gd name="T71" fmla="*/ 195 h 453"/>
                <a:gd name="T72" fmla="*/ 364 w 392"/>
                <a:gd name="T73" fmla="*/ 193 h 453"/>
                <a:gd name="T74" fmla="*/ 364 w 392"/>
                <a:gd name="T75" fmla="*/ 192 h 453"/>
                <a:gd name="T76" fmla="*/ 361 w 392"/>
                <a:gd name="T77" fmla="*/ 180 h 453"/>
                <a:gd name="T78" fmla="*/ 354 w 392"/>
                <a:gd name="T79" fmla="*/ 163 h 453"/>
                <a:gd name="T80" fmla="*/ 345 w 392"/>
                <a:gd name="T81" fmla="*/ 144 h 453"/>
                <a:gd name="T82" fmla="*/ 329 w 392"/>
                <a:gd name="T83" fmla="*/ 107 h 453"/>
                <a:gd name="T84" fmla="*/ 321 w 392"/>
                <a:gd name="T85" fmla="*/ 91 h 453"/>
                <a:gd name="T86" fmla="*/ 321 w 392"/>
                <a:gd name="T87" fmla="*/ 91 h 453"/>
                <a:gd name="T88" fmla="*/ 350 w 392"/>
                <a:gd name="T89" fmla="*/ 92 h 453"/>
                <a:gd name="T90" fmla="*/ 374 w 392"/>
                <a:gd name="T91" fmla="*/ 92 h 453"/>
                <a:gd name="T92" fmla="*/ 392 w 392"/>
                <a:gd name="T93" fmla="*/ 91 h 453"/>
                <a:gd name="T94" fmla="*/ 341 w 392"/>
                <a:gd name="T95" fmla="*/ 0 h 453"/>
                <a:gd name="T96" fmla="*/ 341 w 392"/>
                <a:gd name="T97" fmla="*/ 0 h 453"/>
                <a:gd name="T98" fmla="*/ 219 w 392"/>
                <a:gd name="T99" fmla="*/ 6 h 453"/>
                <a:gd name="T100" fmla="*/ 122 w 392"/>
                <a:gd name="T101" fmla="*/ 12 h 453"/>
                <a:gd name="T102" fmla="*/ 83 w 392"/>
                <a:gd name="T103" fmla="*/ 15 h 453"/>
                <a:gd name="T104" fmla="*/ 56 w 392"/>
                <a:gd name="T105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453">
                  <a:moveTo>
                    <a:pt x="56" y="18"/>
                  </a:moveTo>
                  <a:lnTo>
                    <a:pt x="56" y="18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7"/>
                  </a:lnTo>
                  <a:lnTo>
                    <a:pt x="1" y="127"/>
                  </a:lnTo>
                  <a:lnTo>
                    <a:pt x="9" y="129"/>
                  </a:lnTo>
                  <a:lnTo>
                    <a:pt x="30" y="129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50" y="178"/>
                  </a:lnTo>
                  <a:lnTo>
                    <a:pt x="35" y="245"/>
                  </a:lnTo>
                  <a:lnTo>
                    <a:pt x="35" y="245"/>
                  </a:lnTo>
                  <a:lnTo>
                    <a:pt x="59" y="230"/>
                  </a:lnTo>
                  <a:lnTo>
                    <a:pt x="80" y="218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110" y="240"/>
                  </a:lnTo>
                  <a:lnTo>
                    <a:pt x="131" y="316"/>
                  </a:lnTo>
                  <a:lnTo>
                    <a:pt x="145" y="358"/>
                  </a:lnTo>
                  <a:lnTo>
                    <a:pt x="158" y="397"/>
                  </a:lnTo>
                  <a:lnTo>
                    <a:pt x="170" y="430"/>
                  </a:lnTo>
                  <a:lnTo>
                    <a:pt x="176" y="444"/>
                  </a:lnTo>
                  <a:lnTo>
                    <a:pt x="182" y="453"/>
                  </a:lnTo>
                  <a:lnTo>
                    <a:pt x="182" y="453"/>
                  </a:lnTo>
                  <a:lnTo>
                    <a:pt x="204" y="414"/>
                  </a:lnTo>
                  <a:lnTo>
                    <a:pt x="252" y="325"/>
                  </a:lnTo>
                  <a:lnTo>
                    <a:pt x="278" y="275"/>
                  </a:lnTo>
                  <a:lnTo>
                    <a:pt x="300" y="231"/>
                  </a:lnTo>
                  <a:lnTo>
                    <a:pt x="315" y="198"/>
                  </a:lnTo>
                  <a:lnTo>
                    <a:pt x="318" y="187"/>
                  </a:lnTo>
                  <a:lnTo>
                    <a:pt x="318" y="181"/>
                  </a:lnTo>
                  <a:lnTo>
                    <a:pt x="318" y="181"/>
                  </a:lnTo>
                  <a:lnTo>
                    <a:pt x="335" y="186"/>
                  </a:lnTo>
                  <a:lnTo>
                    <a:pt x="362" y="195"/>
                  </a:lnTo>
                  <a:lnTo>
                    <a:pt x="362" y="195"/>
                  </a:lnTo>
                  <a:lnTo>
                    <a:pt x="364" y="193"/>
                  </a:lnTo>
                  <a:lnTo>
                    <a:pt x="364" y="192"/>
                  </a:lnTo>
                  <a:lnTo>
                    <a:pt x="361" y="180"/>
                  </a:lnTo>
                  <a:lnTo>
                    <a:pt x="354" y="163"/>
                  </a:lnTo>
                  <a:lnTo>
                    <a:pt x="345" y="144"/>
                  </a:lnTo>
                  <a:lnTo>
                    <a:pt x="329" y="107"/>
                  </a:lnTo>
                  <a:lnTo>
                    <a:pt x="321" y="91"/>
                  </a:lnTo>
                  <a:lnTo>
                    <a:pt x="321" y="91"/>
                  </a:lnTo>
                  <a:lnTo>
                    <a:pt x="350" y="92"/>
                  </a:lnTo>
                  <a:lnTo>
                    <a:pt x="374" y="92"/>
                  </a:lnTo>
                  <a:lnTo>
                    <a:pt x="392" y="9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219" y="6"/>
                  </a:lnTo>
                  <a:lnTo>
                    <a:pt x="122" y="12"/>
                  </a:lnTo>
                  <a:lnTo>
                    <a:pt x="83" y="15"/>
                  </a:lnTo>
                  <a:lnTo>
                    <a:pt x="56" y="18"/>
                  </a:lnTo>
                  <a:close/>
                </a:path>
              </a:pathLst>
            </a:custGeom>
            <a:solidFill>
              <a:srgbClr val="FEE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6" name="Freeform 57"/>
            <p:cNvSpPr>
              <a:spLocks/>
            </p:cNvSpPr>
            <p:nvPr/>
          </p:nvSpPr>
          <p:spPr bwMode="auto">
            <a:xfrm>
              <a:off x="7188200" y="2252663"/>
              <a:ext cx="622300" cy="719138"/>
            </a:xfrm>
            <a:custGeom>
              <a:avLst/>
              <a:gdLst>
                <a:gd name="T0" fmla="*/ 56 w 392"/>
                <a:gd name="T1" fmla="*/ 18 h 453"/>
                <a:gd name="T2" fmla="*/ 56 w 392"/>
                <a:gd name="T3" fmla="*/ 18 h 453"/>
                <a:gd name="T4" fmla="*/ 0 w 392"/>
                <a:gd name="T5" fmla="*/ 126 h 453"/>
                <a:gd name="T6" fmla="*/ 0 w 392"/>
                <a:gd name="T7" fmla="*/ 126 h 453"/>
                <a:gd name="T8" fmla="*/ 0 w 392"/>
                <a:gd name="T9" fmla="*/ 127 h 453"/>
                <a:gd name="T10" fmla="*/ 1 w 392"/>
                <a:gd name="T11" fmla="*/ 127 h 453"/>
                <a:gd name="T12" fmla="*/ 9 w 392"/>
                <a:gd name="T13" fmla="*/ 129 h 453"/>
                <a:gd name="T14" fmla="*/ 30 w 392"/>
                <a:gd name="T15" fmla="*/ 129 h 453"/>
                <a:gd name="T16" fmla="*/ 62 w 392"/>
                <a:gd name="T17" fmla="*/ 126 h 453"/>
                <a:gd name="T18" fmla="*/ 62 w 392"/>
                <a:gd name="T19" fmla="*/ 126 h 453"/>
                <a:gd name="T20" fmla="*/ 50 w 392"/>
                <a:gd name="T21" fmla="*/ 178 h 453"/>
                <a:gd name="T22" fmla="*/ 35 w 392"/>
                <a:gd name="T23" fmla="*/ 245 h 453"/>
                <a:gd name="T24" fmla="*/ 35 w 392"/>
                <a:gd name="T25" fmla="*/ 245 h 453"/>
                <a:gd name="T26" fmla="*/ 59 w 392"/>
                <a:gd name="T27" fmla="*/ 230 h 453"/>
                <a:gd name="T28" fmla="*/ 80 w 392"/>
                <a:gd name="T29" fmla="*/ 218 h 453"/>
                <a:gd name="T30" fmla="*/ 101 w 392"/>
                <a:gd name="T31" fmla="*/ 207 h 453"/>
                <a:gd name="T32" fmla="*/ 101 w 392"/>
                <a:gd name="T33" fmla="*/ 207 h 453"/>
                <a:gd name="T34" fmla="*/ 110 w 392"/>
                <a:gd name="T35" fmla="*/ 240 h 453"/>
                <a:gd name="T36" fmla="*/ 131 w 392"/>
                <a:gd name="T37" fmla="*/ 316 h 453"/>
                <a:gd name="T38" fmla="*/ 145 w 392"/>
                <a:gd name="T39" fmla="*/ 358 h 453"/>
                <a:gd name="T40" fmla="*/ 158 w 392"/>
                <a:gd name="T41" fmla="*/ 397 h 453"/>
                <a:gd name="T42" fmla="*/ 170 w 392"/>
                <a:gd name="T43" fmla="*/ 430 h 453"/>
                <a:gd name="T44" fmla="*/ 176 w 392"/>
                <a:gd name="T45" fmla="*/ 444 h 453"/>
                <a:gd name="T46" fmla="*/ 182 w 392"/>
                <a:gd name="T47" fmla="*/ 453 h 453"/>
                <a:gd name="T48" fmla="*/ 182 w 392"/>
                <a:gd name="T49" fmla="*/ 453 h 453"/>
                <a:gd name="T50" fmla="*/ 204 w 392"/>
                <a:gd name="T51" fmla="*/ 414 h 453"/>
                <a:gd name="T52" fmla="*/ 252 w 392"/>
                <a:gd name="T53" fmla="*/ 325 h 453"/>
                <a:gd name="T54" fmla="*/ 278 w 392"/>
                <a:gd name="T55" fmla="*/ 275 h 453"/>
                <a:gd name="T56" fmla="*/ 300 w 392"/>
                <a:gd name="T57" fmla="*/ 231 h 453"/>
                <a:gd name="T58" fmla="*/ 315 w 392"/>
                <a:gd name="T59" fmla="*/ 198 h 453"/>
                <a:gd name="T60" fmla="*/ 318 w 392"/>
                <a:gd name="T61" fmla="*/ 187 h 453"/>
                <a:gd name="T62" fmla="*/ 318 w 392"/>
                <a:gd name="T63" fmla="*/ 181 h 453"/>
                <a:gd name="T64" fmla="*/ 318 w 392"/>
                <a:gd name="T65" fmla="*/ 181 h 453"/>
                <a:gd name="T66" fmla="*/ 335 w 392"/>
                <a:gd name="T67" fmla="*/ 186 h 453"/>
                <a:gd name="T68" fmla="*/ 362 w 392"/>
                <a:gd name="T69" fmla="*/ 195 h 453"/>
                <a:gd name="T70" fmla="*/ 362 w 392"/>
                <a:gd name="T71" fmla="*/ 195 h 453"/>
                <a:gd name="T72" fmla="*/ 364 w 392"/>
                <a:gd name="T73" fmla="*/ 193 h 453"/>
                <a:gd name="T74" fmla="*/ 364 w 392"/>
                <a:gd name="T75" fmla="*/ 192 h 453"/>
                <a:gd name="T76" fmla="*/ 361 w 392"/>
                <a:gd name="T77" fmla="*/ 180 h 453"/>
                <a:gd name="T78" fmla="*/ 354 w 392"/>
                <a:gd name="T79" fmla="*/ 163 h 453"/>
                <a:gd name="T80" fmla="*/ 345 w 392"/>
                <a:gd name="T81" fmla="*/ 144 h 453"/>
                <a:gd name="T82" fmla="*/ 329 w 392"/>
                <a:gd name="T83" fmla="*/ 107 h 453"/>
                <a:gd name="T84" fmla="*/ 321 w 392"/>
                <a:gd name="T85" fmla="*/ 91 h 453"/>
                <a:gd name="T86" fmla="*/ 321 w 392"/>
                <a:gd name="T87" fmla="*/ 91 h 453"/>
                <a:gd name="T88" fmla="*/ 350 w 392"/>
                <a:gd name="T89" fmla="*/ 92 h 453"/>
                <a:gd name="T90" fmla="*/ 374 w 392"/>
                <a:gd name="T91" fmla="*/ 92 h 453"/>
                <a:gd name="T92" fmla="*/ 392 w 392"/>
                <a:gd name="T93" fmla="*/ 91 h 453"/>
                <a:gd name="T94" fmla="*/ 341 w 392"/>
                <a:gd name="T95" fmla="*/ 0 h 453"/>
                <a:gd name="T96" fmla="*/ 341 w 392"/>
                <a:gd name="T97" fmla="*/ 0 h 453"/>
                <a:gd name="T98" fmla="*/ 219 w 392"/>
                <a:gd name="T99" fmla="*/ 6 h 453"/>
                <a:gd name="T100" fmla="*/ 122 w 392"/>
                <a:gd name="T101" fmla="*/ 12 h 453"/>
                <a:gd name="T102" fmla="*/ 83 w 392"/>
                <a:gd name="T103" fmla="*/ 15 h 453"/>
                <a:gd name="T104" fmla="*/ 56 w 392"/>
                <a:gd name="T105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453">
                  <a:moveTo>
                    <a:pt x="56" y="18"/>
                  </a:moveTo>
                  <a:lnTo>
                    <a:pt x="56" y="18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7"/>
                  </a:lnTo>
                  <a:lnTo>
                    <a:pt x="1" y="127"/>
                  </a:lnTo>
                  <a:lnTo>
                    <a:pt x="9" y="129"/>
                  </a:lnTo>
                  <a:lnTo>
                    <a:pt x="30" y="129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50" y="178"/>
                  </a:lnTo>
                  <a:lnTo>
                    <a:pt x="35" y="245"/>
                  </a:lnTo>
                  <a:lnTo>
                    <a:pt x="35" y="245"/>
                  </a:lnTo>
                  <a:lnTo>
                    <a:pt x="59" y="230"/>
                  </a:lnTo>
                  <a:lnTo>
                    <a:pt x="80" y="218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110" y="240"/>
                  </a:lnTo>
                  <a:lnTo>
                    <a:pt x="131" y="316"/>
                  </a:lnTo>
                  <a:lnTo>
                    <a:pt x="145" y="358"/>
                  </a:lnTo>
                  <a:lnTo>
                    <a:pt x="158" y="397"/>
                  </a:lnTo>
                  <a:lnTo>
                    <a:pt x="170" y="430"/>
                  </a:lnTo>
                  <a:lnTo>
                    <a:pt x="176" y="444"/>
                  </a:lnTo>
                  <a:lnTo>
                    <a:pt x="182" y="453"/>
                  </a:lnTo>
                  <a:lnTo>
                    <a:pt x="182" y="453"/>
                  </a:lnTo>
                  <a:lnTo>
                    <a:pt x="204" y="414"/>
                  </a:lnTo>
                  <a:lnTo>
                    <a:pt x="252" y="325"/>
                  </a:lnTo>
                  <a:lnTo>
                    <a:pt x="278" y="275"/>
                  </a:lnTo>
                  <a:lnTo>
                    <a:pt x="300" y="231"/>
                  </a:lnTo>
                  <a:lnTo>
                    <a:pt x="315" y="198"/>
                  </a:lnTo>
                  <a:lnTo>
                    <a:pt x="318" y="187"/>
                  </a:lnTo>
                  <a:lnTo>
                    <a:pt x="318" y="181"/>
                  </a:lnTo>
                  <a:lnTo>
                    <a:pt x="318" y="181"/>
                  </a:lnTo>
                  <a:lnTo>
                    <a:pt x="335" y="186"/>
                  </a:lnTo>
                  <a:lnTo>
                    <a:pt x="362" y="195"/>
                  </a:lnTo>
                  <a:lnTo>
                    <a:pt x="362" y="195"/>
                  </a:lnTo>
                  <a:lnTo>
                    <a:pt x="364" y="193"/>
                  </a:lnTo>
                  <a:lnTo>
                    <a:pt x="364" y="192"/>
                  </a:lnTo>
                  <a:lnTo>
                    <a:pt x="361" y="180"/>
                  </a:lnTo>
                  <a:lnTo>
                    <a:pt x="354" y="163"/>
                  </a:lnTo>
                  <a:lnTo>
                    <a:pt x="345" y="144"/>
                  </a:lnTo>
                  <a:lnTo>
                    <a:pt x="329" y="107"/>
                  </a:lnTo>
                  <a:lnTo>
                    <a:pt x="321" y="91"/>
                  </a:lnTo>
                  <a:lnTo>
                    <a:pt x="321" y="91"/>
                  </a:lnTo>
                  <a:lnTo>
                    <a:pt x="350" y="92"/>
                  </a:lnTo>
                  <a:lnTo>
                    <a:pt x="374" y="92"/>
                  </a:lnTo>
                  <a:lnTo>
                    <a:pt x="392" y="9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219" y="6"/>
                  </a:lnTo>
                  <a:lnTo>
                    <a:pt x="122" y="12"/>
                  </a:lnTo>
                  <a:lnTo>
                    <a:pt x="83" y="15"/>
                  </a:lnTo>
                  <a:lnTo>
                    <a:pt x="56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8" name="Freeform 58"/>
            <p:cNvSpPr>
              <a:spLocks/>
            </p:cNvSpPr>
            <p:nvPr/>
          </p:nvSpPr>
          <p:spPr bwMode="auto">
            <a:xfrm>
              <a:off x="7316788" y="1163638"/>
              <a:ext cx="369888" cy="158750"/>
            </a:xfrm>
            <a:custGeom>
              <a:avLst/>
              <a:gdLst>
                <a:gd name="T0" fmla="*/ 233 w 233"/>
                <a:gd name="T1" fmla="*/ 60 h 100"/>
                <a:gd name="T2" fmla="*/ 233 w 233"/>
                <a:gd name="T3" fmla="*/ 60 h 100"/>
                <a:gd name="T4" fmla="*/ 221 w 233"/>
                <a:gd name="T5" fmla="*/ 42 h 100"/>
                <a:gd name="T6" fmla="*/ 209 w 233"/>
                <a:gd name="T7" fmla="*/ 29 h 100"/>
                <a:gd name="T8" fmla="*/ 194 w 233"/>
                <a:gd name="T9" fmla="*/ 17 h 100"/>
                <a:gd name="T10" fmla="*/ 177 w 233"/>
                <a:gd name="T11" fmla="*/ 9 h 100"/>
                <a:gd name="T12" fmla="*/ 160 w 233"/>
                <a:gd name="T13" fmla="*/ 3 h 100"/>
                <a:gd name="T14" fmla="*/ 141 w 233"/>
                <a:gd name="T15" fmla="*/ 0 h 100"/>
                <a:gd name="T16" fmla="*/ 120 w 233"/>
                <a:gd name="T17" fmla="*/ 0 h 100"/>
                <a:gd name="T18" fmla="*/ 95 w 233"/>
                <a:gd name="T19" fmla="*/ 2 h 100"/>
                <a:gd name="T20" fmla="*/ 95 w 233"/>
                <a:gd name="T21" fmla="*/ 2 h 100"/>
                <a:gd name="T22" fmla="*/ 80 w 233"/>
                <a:gd name="T23" fmla="*/ 6 h 100"/>
                <a:gd name="T24" fmla="*/ 65 w 233"/>
                <a:gd name="T25" fmla="*/ 12 h 100"/>
                <a:gd name="T26" fmla="*/ 52 w 233"/>
                <a:gd name="T27" fmla="*/ 20 h 100"/>
                <a:gd name="T28" fmla="*/ 40 w 233"/>
                <a:gd name="T29" fmla="*/ 30 h 100"/>
                <a:gd name="T30" fmla="*/ 28 w 233"/>
                <a:gd name="T31" fmla="*/ 44 h 100"/>
                <a:gd name="T32" fmla="*/ 17 w 233"/>
                <a:gd name="T33" fmla="*/ 57 h 100"/>
                <a:gd name="T34" fmla="*/ 8 w 233"/>
                <a:gd name="T35" fmla="*/ 74 h 100"/>
                <a:gd name="T36" fmla="*/ 0 w 233"/>
                <a:gd name="T37" fmla="*/ 92 h 100"/>
                <a:gd name="T38" fmla="*/ 0 w 233"/>
                <a:gd name="T39" fmla="*/ 92 h 100"/>
                <a:gd name="T40" fmla="*/ 25 w 233"/>
                <a:gd name="T41" fmla="*/ 97 h 100"/>
                <a:gd name="T42" fmla="*/ 50 w 233"/>
                <a:gd name="T43" fmla="*/ 98 h 100"/>
                <a:gd name="T44" fmla="*/ 77 w 233"/>
                <a:gd name="T45" fmla="*/ 100 h 100"/>
                <a:gd name="T46" fmla="*/ 106 w 233"/>
                <a:gd name="T47" fmla="*/ 97 h 100"/>
                <a:gd name="T48" fmla="*/ 136 w 233"/>
                <a:gd name="T49" fmla="*/ 94 h 100"/>
                <a:gd name="T50" fmla="*/ 168 w 233"/>
                <a:gd name="T51" fmla="*/ 86 h 100"/>
                <a:gd name="T52" fmla="*/ 201 w 233"/>
                <a:gd name="T53" fmla="*/ 75 h 100"/>
                <a:gd name="T54" fmla="*/ 216 w 233"/>
                <a:gd name="T55" fmla="*/ 68 h 100"/>
                <a:gd name="T56" fmla="*/ 233 w 233"/>
                <a:gd name="T57" fmla="*/ 6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" h="100">
                  <a:moveTo>
                    <a:pt x="233" y="60"/>
                  </a:moveTo>
                  <a:lnTo>
                    <a:pt x="233" y="60"/>
                  </a:lnTo>
                  <a:lnTo>
                    <a:pt x="221" y="42"/>
                  </a:lnTo>
                  <a:lnTo>
                    <a:pt x="209" y="29"/>
                  </a:lnTo>
                  <a:lnTo>
                    <a:pt x="194" y="17"/>
                  </a:lnTo>
                  <a:lnTo>
                    <a:pt x="177" y="9"/>
                  </a:lnTo>
                  <a:lnTo>
                    <a:pt x="160" y="3"/>
                  </a:lnTo>
                  <a:lnTo>
                    <a:pt x="141" y="0"/>
                  </a:lnTo>
                  <a:lnTo>
                    <a:pt x="120" y="0"/>
                  </a:lnTo>
                  <a:lnTo>
                    <a:pt x="95" y="2"/>
                  </a:lnTo>
                  <a:lnTo>
                    <a:pt x="95" y="2"/>
                  </a:lnTo>
                  <a:lnTo>
                    <a:pt x="80" y="6"/>
                  </a:lnTo>
                  <a:lnTo>
                    <a:pt x="65" y="12"/>
                  </a:lnTo>
                  <a:lnTo>
                    <a:pt x="52" y="20"/>
                  </a:lnTo>
                  <a:lnTo>
                    <a:pt x="40" y="30"/>
                  </a:lnTo>
                  <a:lnTo>
                    <a:pt x="28" y="44"/>
                  </a:lnTo>
                  <a:lnTo>
                    <a:pt x="17" y="57"/>
                  </a:lnTo>
                  <a:lnTo>
                    <a:pt x="8" y="7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25" y="97"/>
                  </a:lnTo>
                  <a:lnTo>
                    <a:pt x="50" y="98"/>
                  </a:lnTo>
                  <a:lnTo>
                    <a:pt x="77" y="100"/>
                  </a:lnTo>
                  <a:lnTo>
                    <a:pt x="106" y="97"/>
                  </a:lnTo>
                  <a:lnTo>
                    <a:pt x="136" y="94"/>
                  </a:lnTo>
                  <a:lnTo>
                    <a:pt x="168" y="86"/>
                  </a:lnTo>
                  <a:lnTo>
                    <a:pt x="201" y="75"/>
                  </a:lnTo>
                  <a:lnTo>
                    <a:pt x="216" y="68"/>
                  </a:lnTo>
                  <a:lnTo>
                    <a:pt x="233" y="60"/>
                  </a:lnTo>
                  <a:close/>
                </a:path>
              </a:pathLst>
            </a:custGeom>
            <a:solidFill>
              <a:srgbClr val="B24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9" name="Freeform 59"/>
            <p:cNvSpPr>
              <a:spLocks/>
            </p:cNvSpPr>
            <p:nvPr/>
          </p:nvSpPr>
          <p:spPr bwMode="auto">
            <a:xfrm>
              <a:off x="7316788" y="1163638"/>
              <a:ext cx="369888" cy="158750"/>
            </a:xfrm>
            <a:custGeom>
              <a:avLst/>
              <a:gdLst>
                <a:gd name="T0" fmla="*/ 233 w 233"/>
                <a:gd name="T1" fmla="*/ 60 h 100"/>
                <a:gd name="T2" fmla="*/ 233 w 233"/>
                <a:gd name="T3" fmla="*/ 60 h 100"/>
                <a:gd name="T4" fmla="*/ 221 w 233"/>
                <a:gd name="T5" fmla="*/ 42 h 100"/>
                <a:gd name="T6" fmla="*/ 209 w 233"/>
                <a:gd name="T7" fmla="*/ 29 h 100"/>
                <a:gd name="T8" fmla="*/ 194 w 233"/>
                <a:gd name="T9" fmla="*/ 17 h 100"/>
                <a:gd name="T10" fmla="*/ 177 w 233"/>
                <a:gd name="T11" fmla="*/ 9 h 100"/>
                <a:gd name="T12" fmla="*/ 160 w 233"/>
                <a:gd name="T13" fmla="*/ 3 h 100"/>
                <a:gd name="T14" fmla="*/ 141 w 233"/>
                <a:gd name="T15" fmla="*/ 0 h 100"/>
                <a:gd name="T16" fmla="*/ 120 w 233"/>
                <a:gd name="T17" fmla="*/ 0 h 100"/>
                <a:gd name="T18" fmla="*/ 95 w 233"/>
                <a:gd name="T19" fmla="*/ 2 h 100"/>
                <a:gd name="T20" fmla="*/ 95 w 233"/>
                <a:gd name="T21" fmla="*/ 2 h 100"/>
                <a:gd name="T22" fmla="*/ 80 w 233"/>
                <a:gd name="T23" fmla="*/ 6 h 100"/>
                <a:gd name="T24" fmla="*/ 65 w 233"/>
                <a:gd name="T25" fmla="*/ 12 h 100"/>
                <a:gd name="T26" fmla="*/ 52 w 233"/>
                <a:gd name="T27" fmla="*/ 20 h 100"/>
                <a:gd name="T28" fmla="*/ 40 w 233"/>
                <a:gd name="T29" fmla="*/ 30 h 100"/>
                <a:gd name="T30" fmla="*/ 28 w 233"/>
                <a:gd name="T31" fmla="*/ 44 h 100"/>
                <a:gd name="T32" fmla="*/ 17 w 233"/>
                <a:gd name="T33" fmla="*/ 57 h 100"/>
                <a:gd name="T34" fmla="*/ 8 w 233"/>
                <a:gd name="T35" fmla="*/ 74 h 100"/>
                <a:gd name="T36" fmla="*/ 0 w 233"/>
                <a:gd name="T37" fmla="*/ 92 h 100"/>
                <a:gd name="T38" fmla="*/ 0 w 233"/>
                <a:gd name="T39" fmla="*/ 92 h 100"/>
                <a:gd name="T40" fmla="*/ 25 w 233"/>
                <a:gd name="T41" fmla="*/ 97 h 100"/>
                <a:gd name="T42" fmla="*/ 50 w 233"/>
                <a:gd name="T43" fmla="*/ 98 h 100"/>
                <a:gd name="T44" fmla="*/ 77 w 233"/>
                <a:gd name="T45" fmla="*/ 100 h 100"/>
                <a:gd name="T46" fmla="*/ 106 w 233"/>
                <a:gd name="T47" fmla="*/ 97 h 100"/>
                <a:gd name="T48" fmla="*/ 136 w 233"/>
                <a:gd name="T49" fmla="*/ 94 h 100"/>
                <a:gd name="T50" fmla="*/ 168 w 233"/>
                <a:gd name="T51" fmla="*/ 86 h 100"/>
                <a:gd name="T52" fmla="*/ 201 w 233"/>
                <a:gd name="T53" fmla="*/ 75 h 100"/>
                <a:gd name="T54" fmla="*/ 216 w 233"/>
                <a:gd name="T55" fmla="*/ 68 h 100"/>
                <a:gd name="T56" fmla="*/ 233 w 233"/>
                <a:gd name="T57" fmla="*/ 6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" h="100">
                  <a:moveTo>
                    <a:pt x="233" y="60"/>
                  </a:moveTo>
                  <a:lnTo>
                    <a:pt x="233" y="60"/>
                  </a:lnTo>
                  <a:lnTo>
                    <a:pt x="221" y="42"/>
                  </a:lnTo>
                  <a:lnTo>
                    <a:pt x="209" y="29"/>
                  </a:lnTo>
                  <a:lnTo>
                    <a:pt x="194" y="17"/>
                  </a:lnTo>
                  <a:lnTo>
                    <a:pt x="177" y="9"/>
                  </a:lnTo>
                  <a:lnTo>
                    <a:pt x="160" y="3"/>
                  </a:lnTo>
                  <a:lnTo>
                    <a:pt x="141" y="0"/>
                  </a:lnTo>
                  <a:lnTo>
                    <a:pt x="120" y="0"/>
                  </a:lnTo>
                  <a:lnTo>
                    <a:pt x="95" y="2"/>
                  </a:lnTo>
                  <a:lnTo>
                    <a:pt x="95" y="2"/>
                  </a:lnTo>
                  <a:lnTo>
                    <a:pt x="80" y="6"/>
                  </a:lnTo>
                  <a:lnTo>
                    <a:pt x="65" y="12"/>
                  </a:lnTo>
                  <a:lnTo>
                    <a:pt x="52" y="20"/>
                  </a:lnTo>
                  <a:lnTo>
                    <a:pt x="40" y="30"/>
                  </a:lnTo>
                  <a:lnTo>
                    <a:pt x="28" y="44"/>
                  </a:lnTo>
                  <a:lnTo>
                    <a:pt x="17" y="57"/>
                  </a:lnTo>
                  <a:lnTo>
                    <a:pt x="8" y="7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25" y="97"/>
                  </a:lnTo>
                  <a:lnTo>
                    <a:pt x="50" y="98"/>
                  </a:lnTo>
                  <a:lnTo>
                    <a:pt x="77" y="100"/>
                  </a:lnTo>
                  <a:lnTo>
                    <a:pt x="106" y="97"/>
                  </a:lnTo>
                  <a:lnTo>
                    <a:pt x="136" y="94"/>
                  </a:lnTo>
                  <a:lnTo>
                    <a:pt x="168" y="86"/>
                  </a:lnTo>
                  <a:lnTo>
                    <a:pt x="201" y="75"/>
                  </a:lnTo>
                  <a:lnTo>
                    <a:pt x="216" y="68"/>
                  </a:lnTo>
                  <a:lnTo>
                    <a:pt x="233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0" name="Freeform 60"/>
            <p:cNvSpPr>
              <a:spLocks/>
            </p:cNvSpPr>
            <p:nvPr/>
          </p:nvSpPr>
          <p:spPr bwMode="auto">
            <a:xfrm>
              <a:off x="7258050" y="1258888"/>
              <a:ext cx="552450" cy="922338"/>
            </a:xfrm>
            <a:custGeom>
              <a:avLst/>
              <a:gdLst>
                <a:gd name="T0" fmla="*/ 270 w 348"/>
                <a:gd name="T1" fmla="*/ 0 h 581"/>
                <a:gd name="T2" fmla="*/ 270 w 348"/>
                <a:gd name="T3" fmla="*/ 0 h 581"/>
                <a:gd name="T4" fmla="*/ 253 w 348"/>
                <a:gd name="T5" fmla="*/ 8 h 581"/>
                <a:gd name="T6" fmla="*/ 238 w 348"/>
                <a:gd name="T7" fmla="*/ 15 h 581"/>
                <a:gd name="T8" fmla="*/ 205 w 348"/>
                <a:gd name="T9" fmla="*/ 26 h 581"/>
                <a:gd name="T10" fmla="*/ 173 w 348"/>
                <a:gd name="T11" fmla="*/ 34 h 581"/>
                <a:gd name="T12" fmla="*/ 143 w 348"/>
                <a:gd name="T13" fmla="*/ 37 h 581"/>
                <a:gd name="T14" fmla="*/ 114 w 348"/>
                <a:gd name="T15" fmla="*/ 40 h 581"/>
                <a:gd name="T16" fmla="*/ 87 w 348"/>
                <a:gd name="T17" fmla="*/ 38 h 581"/>
                <a:gd name="T18" fmla="*/ 62 w 348"/>
                <a:gd name="T19" fmla="*/ 37 h 581"/>
                <a:gd name="T20" fmla="*/ 37 w 348"/>
                <a:gd name="T21" fmla="*/ 32 h 581"/>
                <a:gd name="T22" fmla="*/ 37 w 348"/>
                <a:gd name="T23" fmla="*/ 32 h 581"/>
                <a:gd name="T24" fmla="*/ 31 w 348"/>
                <a:gd name="T25" fmla="*/ 49 h 581"/>
                <a:gd name="T26" fmla="*/ 25 w 348"/>
                <a:gd name="T27" fmla="*/ 67 h 581"/>
                <a:gd name="T28" fmla="*/ 16 w 348"/>
                <a:gd name="T29" fmla="*/ 106 h 581"/>
                <a:gd name="T30" fmla="*/ 9 w 348"/>
                <a:gd name="T31" fmla="*/ 147 h 581"/>
                <a:gd name="T32" fmla="*/ 4 w 348"/>
                <a:gd name="T33" fmla="*/ 190 h 581"/>
                <a:gd name="T34" fmla="*/ 1 w 348"/>
                <a:gd name="T35" fmla="*/ 234 h 581"/>
                <a:gd name="T36" fmla="*/ 0 w 348"/>
                <a:gd name="T37" fmla="*/ 279 h 581"/>
                <a:gd name="T38" fmla="*/ 0 w 348"/>
                <a:gd name="T39" fmla="*/ 325 h 581"/>
                <a:gd name="T40" fmla="*/ 1 w 348"/>
                <a:gd name="T41" fmla="*/ 367 h 581"/>
                <a:gd name="T42" fmla="*/ 4 w 348"/>
                <a:gd name="T43" fmla="*/ 447 h 581"/>
                <a:gd name="T44" fmla="*/ 10 w 348"/>
                <a:gd name="T45" fmla="*/ 512 h 581"/>
                <a:gd name="T46" fmla="*/ 18 w 348"/>
                <a:gd name="T47" fmla="*/ 572 h 581"/>
                <a:gd name="T48" fmla="*/ 18 w 348"/>
                <a:gd name="T49" fmla="*/ 572 h 581"/>
                <a:gd name="T50" fmla="*/ 60 w 348"/>
                <a:gd name="T51" fmla="*/ 577 h 581"/>
                <a:gd name="T52" fmla="*/ 98 w 348"/>
                <a:gd name="T53" fmla="*/ 580 h 581"/>
                <a:gd name="T54" fmla="*/ 134 w 348"/>
                <a:gd name="T55" fmla="*/ 581 h 581"/>
                <a:gd name="T56" fmla="*/ 167 w 348"/>
                <a:gd name="T57" fmla="*/ 581 h 581"/>
                <a:gd name="T58" fmla="*/ 197 w 348"/>
                <a:gd name="T59" fmla="*/ 578 h 581"/>
                <a:gd name="T60" fmla="*/ 224 w 348"/>
                <a:gd name="T61" fmla="*/ 575 h 581"/>
                <a:gd name="T62" fmla="*/ 249 w 348"/>
                <a:gd name="T63" fmla="*/ 572 h 581"/>
                <a:gd name="T64" fmla="*/ 270 w 348"/>
                <a:gd name="T65" fmla="*/ 568 h 581"/>
                <a:gd name="T66" fmla="*/ 288 w 348"/>
                <a:gd name="T67" fmla="*/ 563 h 581"/>
                <a:gd name="T68" fmla="*/ 304 w 348"/>
                <a:gd name="T69" fmla="*/ 557 h 581"/>
                <a:gd name="T70" fmla="*/ 329 w 348"/>
                <a:gd name="T71" fmla="*/ 548 h 581"/>
                <a:gd name="T72" fmla="*/ 344 w 348"/>
                <a:gd name="T73" fmla="*/ 540 h 581"/>
                <a:gd name="T74" fmla="*/ 348 w 348"/>
                <a:gd name="T75" fmla="*/ 537 h 581"/>
                <a:gd name="T76" fmla="*/ 348 w 348"/>
                <a:gd name="T77" fmla="*/ 537 h 581"/>
                <a:gd name="T78" fmla="*/ 342 w 348"/>
                <a:gd name="T79" fmla="*/ 436 h 581"/>
                <a:gd name="T80" fmla="*/ 336 w 348"/>
                <a:gd name="T81" fmla="*/ 344 h 581"/>
                <a:gd name="T82" fmla="*/ 330 w 348"/>
                <a:gd name="T83" fmla="*/ 263 h 581"/>
                <a:gd name="T84" fmla="*/ 321 w 348"/>
                <a:gd name="T85" fmla="*/ 192 h 581"/>
                <a:gd name="T86" fmla="*/ 312 w 348"/>
                <a:gd name="T87" fmla="*/ 130 h 581"/>
                <a:gd name="T88" fmla="*/ 307 w 348"/>
                <a:gd name="T89" fmla="*/ 103 h 581"/>
                <a:gd name="T90" fmla="*/ 301 w 348"/>
                <a:gd name="T91" fmla="*/ 77 h 581"/>
                <a:gd name="T92" fmla="*/ 294 w 348"/>
                <a:gd name="T93" fmla="*/ 55 h 581"/>
                <a:gd name="T94" fmla="*/ 286 w 348"/>
                <a:gd name="T95" fmla="*/ 35 h 581"/>
                <a:gd name="T96" fmla="*/ 279 w 348"/>
                <a:gd name="T97" fmla="*/ 15 h 581"/>
                <a:gd name="T98" fmla="*/ 270 w 348"/>
                <a:gd name="T9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8" h="581">
                  <a:moveTo>
                    <a:pt x="270" y="0"/>
                  </a:moveTo>
                  <a:lnTo>
                    <a:pt x="270" y="0"/>
                  </a:lnTo>
                  <a:lnTo>
                    <a:pt x="253" y="8"/>
                  </a:lnTo>
                  <a:lnTo>
                    <a:pt x="238" y="15"/>
                  </a:lnTo>
                  <a:lnTo>
                    <a:pt x="205" y="26"/>
                  </a:lnTo>
                  <a:lnTo>
                    <a:pt x="173" y="34"/>
                  </a:lnTo>
                  <a:lnTo>
                    <a:pt x="143" y="37"/>
                  </a:lnTo>
                  <a:lnTo>
                    <a:pt x="114" y="40"/>
                  </a:lnTo>
                  <a:lnTo>
                    <a:pt x="87" y="38"/>
                  </a:lnTo>
                  <a:lnTo>
                    <a:pt x="62" y="37"/>
                  </a:lnTo>
                  <a:lnTo>
                    <a:pt x="37" y="32"/>
                  </a:lnTo>
                  <a:lnTo>
                    <a:pt x="37" y="32"/>
                  </a:lnTo>
                  <a:lnTo>
                    <a:pt x="31" y="49"/>
                  </a:lnTo>
                  <a:lnTo>
                    <a:pt x="25" y="67"/>
                  </a:lnTo>
                  <a:lnTo>
                    <a:pt x="16" y="106"/>
                  </a:lnTo>
                  <a:lnTo>
                    <a:pt x="9" y="147"/>
                  </a:lnTo>
                  <a:lnTo>
                    <a:pt x="4" y="190"/>
                  </a:lnTo>
                  <a:lnTo>
                    <a:pt x="1" y="234"/>
                  </a:lnTo>
                  <a:lnTo>
                    <a:pt x="0" y="279"/>
                  </a:lnTo>
                  <a:lnTo>
                    <a:pt x="0" y="325"/>
                  </a:lnTo>
                  <a:lnTo>
                    <a:pt x="1" y="367"/>
                  </a:lnTo>
                  <a:lnTo>
                    <a:pt x="4" y="447"/>
                  </a:lnTo>
                  <a:lnTo>
                    <a:pt x="10" y="512"/>
                  </a:lnTo>
                  <a:lnTo>
                    <a:pt x="18" y="572"/>
                  </a:lnTo>
                  <a:lnTo>
                    <a:pt x="18" y="572"/>
                  </a:lnTo>
                  <a:lnTo>
                    <a:pt x="60" y="577"/>
                  </a:lnTo>
                  <a:lnTo>
                    <a:pt x="98" y="580"/>
                  </a:lnTo>
                  <a:lnTo>
                    <a:pt x="134" y="581"/>
                  </a:lnTo>
                  <a:lnTo>
                    <a:pt x="167" y="581"/>
                  </a:lnTo>
                  <a:lnTo>
                    <a:pt x="197" y="578"/>
                  </a:lnTo>
                  <a:lnTo>
                    <a:pt x="224" y="575"/>
                  </a:lnTo>
                  <a:lnTo>
                    <a:pt x="249" y="572"/>
                  </a:lnTo>
                  <a:lnTo>
                    <a:pt x="270" y="568"/>
                  </a:lnTo>
                  <a:lnTo>
                    <a:pt x="288" y="563"/>
                  </a:lnTo>
                  <a:lnTo>
                    <a:pt x="304" y="557"/>
                  </a:lnTo>
                  <a:lnTo>
                    <a:pt x="329" y="548"/>
                  </a:lnTo>
                  <a:lnTo>
                    <a:pt x="344" y="540"/>
                  </a:lnTo>
                  <a:lnTo>
                    <a:pt x="348" y="537"/>
                  </a:lnTo>
                  <a:lnTo>
                    <a:pt x="348" y="537"/>
                  </a:lnTo>
                  <a:lnTo>
                    <a:pt x="342" y="436"/>
                  </a:lnTo>
                  <a:lnTo>
                    <a:pt x="336" y="344"/>
                  </a:lnTo>
                  <a:lnTo>
                    <a:pt x="330" y="263"/>
                  </a:lnTo>
                  <a:lnTo>
                    <a:pt x="321" y="192"/>
                  </a:lnTo>
                  <a:lnTo>
                    <a:pt x="312" y="130"/>
                  </a:lnTo>
                  <a:lnTo>
                    <a:pt x="307" y="103"/>
                  </a:lnTo>
                  <a:lnTo>
                    <a:pt x="301" y="77"/>
                  </a:lnTo>
                  <a:lnTo>
                    <a:pt x="294" y="55"/>
                  </a:lnTo>
                  <a:lnTo>
                    <a:pt x="286" y="35"/>
                  </a:lnTo>
                  <a:lnTo>
                    <a:pt x="279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C0B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1" name="Freeform 61"/>
            <p:cNvSpPr>
              <a:spLocks/>
            </p:cNvSpPr>
            <p:nvPr/>
          </p:nvSpPr>
          <p:spPr bwMode="auto">
            <a:xfrm>
              <a:off x="7258050" y="1258888"/>
              <a:ext cx="552450" cy="922338"/>
            </a:xfrm>
            <a:custGeom>
              <a:avLst/>
              <a:gdLst>
                <a:gd name="T0" fmla="*/ 270 w 348"/>
                <a:gd name="T1" fmla="*/ 0 h 581"/>
                <a:gd name="T2" fmla="*/ 270 w 348"/>
                <a:gd name="T3" fmla="*/ 0 h 581"/>
                <a:gd name="T4" fmla="*/ 253 w 348"/>
                <a:gd name="T5" fmla="*/ 8 h 581"/>
                <a:gd name="T6" fmla="*/ 238 w 348"/>
                <a:gd name="T7" fmla="*/ 15 h 581"/>
                <a:gd name="T8" fmla="*/ 205 w 348"/>
                <a:gd name="T9" fmla="*/ 26 h 581"/>
                <a:gd name="T10" fmla="*/ 173 w 348"/>
                <a:gd name="T11" fmla="*/ 34 h 581"/>
                <a:gd name="T12" fmla="*/ 143 w 348"/>
                <a:gd name="T13" fmla="*/ 37 h 581"/>
                <a:gd name="T14" fmla="*/ 114 w 348"/>
                <a:gd name="T15" fmla="*/ 40 h 581"/>
                <a:gd name="T16" fmla="*/ 87 w 348"/>
                <a:gd name="T17" fmla="*/ 38 h 581"/>
                <a:gd name="T18" fmla="*/ 62 w 348"/>
                <a:gd name="T19" fmla="*/ 37 h 581"/>
                <a:gd name="T20" fmla="*/ 37 w 348"/>
                <a:gd name="T21" fmla="*/ 32 h 581"/>
                <a:gd name="T22" fmla="*/ 37 w 348"/>
                <a:gd name="T23" fmla="*/ 32 h 581"/>
                <a:gd name="T24" fmla="*/ 31 w 348"/>
                <a:gd name="T25" fmla="*/ 49 h 581"/>
                <a:gd name="T26" fmla="*/ 25 w 348"/>
                <a:gd name="T27" fmla="*/ 67 h 581"/>
                <a:gd name="T28" fmla="*/ 16 w 348"/>
                <a:gd name="T29" fmla="*/ 106 h 581"/>
                <a:gd name="T30" fmla="*/ 9 w 348"/>
                <a:gd name="T31" fmla="*/ 147 h 581"/>
                <a:gd name="T32" fmla="*/ 4 w 348"/>
                <a:gd name="T33" fmla="*/ 190 h 581"/>
                <a:gd name="T34" fmla="*/ 1 w 348"/>
                <a:gd name="T35" fmla="*/ 234 h 581"/>
                <a:gd name="T36" fmla="*/ 0 w 348"/>
                <a:gd name="T37" fmla="*/ 279 h 581"/>
                <a:gd name="T38" fmla="*/ 0 w 348"/>
                <a:gd name="T39" fmla="*/ 325 h 581"/>
                <a:gd name="T40" fmla="*/ 1 w 348"/>
                <a:gd name="T41" fmla="*/ 367 h 581"/>
                <a:gd name="T42" fmla="*/ 4 w 348"/>
                <a:gd name="T43" fmla="*/ 447 h 581"/>
                <a:gd name="T44" fmla="*/ 10 w 348"/>
                <a:gd name="T45" fmla="*/ 512 h 581"/>
                <a:gd name="T46" fmla="*/ 18 w 348"/>
                <a:gd name="T47" fmla="*/ 572 h 581"/>
                <a:gd name="T48" fmla="*/ 18 w 348"/>
                <a:gd name="T49" fmla="*/ 572 h 581"/>
                <a:gd name="T50" fmla="*/ 60 w 348"/>
                <a:gd name="T51" fmla="*/ 577 h 581"/>
                <a:gd name="T52" fmla="*/ 98 w 348"/>
                <a:gd name="T53" fmla="*/ 580 h 581"/>
                <a:gd name="T54" fmla="*/ 134 w 348"/>
                <a:gd name="T55" fmla="*/ 581 h 581"/>
                <a:gd name="T56" fmla="*/ 167 w 348"/>
                <a:gd name="T57" fmla="*/ 581 h 581"/>
                <a:gd name="T58" fmla="*/ 197 w 348"/>
                <a:gd name="T59" fmla="*/ 578 h 581"/>
                <a:gd name="T60" fmla="*/ 224 w 348"/>
                <a:gd name="T61" fmla="*/ 575 h 581"/>
                <a:gd name="T62" fmla="*/ 249 w 348"/>
                <a:gd name="T63" fmla="*/ 572 h 581"/>
                <a:gd name="T64" fmla="*/ 270 w 348"/>
                <a:gd name="T65" fmla="*/ 568 h 581"/>
                <a:gd name="T66" fmla="*/ 288 w 348"/>
                <a:gd name="T67" fmla="*/ 563 h 581"/>
                <a:gd name="T68" fmla="*/ 304 w 348"/>
                <a:gd name="T69" fmla="*/ 557 h 581"/>
                <a:gd name="T70" fmla="*/ 329 w 348"/>
                <a:gd name="T71" fmla="*/ 548 h 581"/>
                <a:gd name="T72" fmla="*/ 344 w 348"/>
                <a:gd name="T73" fmla="*/ 540 h 581"/>
                <a:gd name="T74" fmla="*/ 348 w 348"/>
                <a:gd name="T75" fmla="*/ 537 h 581"/>
                <a:gd name="T76" fmla="*/ 348 w 348"/>
                <a:gd name="T77" fmla="*/ 537 h 581"/>
                <a:gd name="T78" fmla="*/ 342 w 348"/>
                <a:gd name="T79" fmla="*/ 436 h 581"/>
                <a:gd name="T80" fmla="*/ 336 w 348"/>
                <a:gd name="T81" fmla="*/ 344 h 581"/>
                <a:gd name="T82" fmla="*/ 330 w 348"/>
                <a:gd name="T83" fmla="*/ 263 h 581"/>
                <a:gd name="T84" fmla="*/ 321 w 348"/>
                <a:gd name="T85" fmla="*/ 192 h 581"/>
                <a:gd name="T86" fmla="*/ 312 w 348"/>
                <a:gd name="T87" fmla="*/ 130 h 581"/>
                <a:gd name="T88" fmla="*/ 307 w 348"/>
                <a:gd name="T89" fmla="*/ 103 h 581"/>
                <a:gd name="T90" fmla="*/ 301 w 348"/>
                <a:gd name="T91" fmla="*/ 77 h 581"/>
                <a:gd name="T92" fmla="*/ 294 w 348"/>
                <a:gd name="T93" fmla="*/ 55 h 581"/>
                <a:gd name="T94" fmla="*/ 286 w 348"/>
                <a:gd name="T95" fmla="*/ 35 h 581"/>
                <a:gd name="T96" fmla="*/ 279 w 348"/>
                <a:gd name="T97" fmla="*/ 15 h 581"/>
                <a:gd name="T98" fmla="*/ 270 w 348"/>
                <a:gd name="T9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8" h="581">
                  <a:moveTo>
                    <a:pt x="270" y="0"/>
                  </a:moveTo>
                  <a:lnTo>
                    <a:pt x="270" y="0"/>
                  </a:lnTo>
                  <a:lnTo>
                    <a:pt x="253" y="8"/>
                  </a:lnTo>
                  <a:lnTo>
                    <a:pt x="238" y="15"/>
                  </a:lnTo>
                  <a:lnTo>
                    <a:pt x="205" y="26"/>
                  </a:lnTo>
                  <a:lnTo>
                    <a:pt x="173" y="34"/>
                  </a:lnTo>
                  <a:lnTo>
                    <a:pt x="143" y="37"/>
                  </a:lnTo>
                  <a:lnTo>
                    <a:pt x="114" y="40"/>
                  </a:lnTo>
                  <a:lnTo>
                    <a:pt x="87" y="38"/>
                  </a:lnTo>
                  <a:lnTo>
                    <a:pt x="62" y="37"/>
                  </a:lnTo>
                  <a:lnTo>
                    <a:pt x="37" y="32"/>
                  </a:lnTo>
                  <a:lnTo>
                    <a:pt x="37" y="32"/>
                  </a:lnTo>
                  <a:lnTo>
                    <a:pt x="31" y="49"/>
                  </a:lnTo>
                  <a:lnTo>
                    <a:pt x="25" y="67"/>
                  </a:lnTo>
                  <a:lnTo>
                    <a:pt x="16" y="106"/>
                  </a:lnTo>
                  <a:lnTo>
                    <a:pt x="9" y="147"/>
                  </a:lnTo>
                  <a:lnTo>
                    <a:pt x="4" y="190"/>
                  </a:lnTo>
                  <a:lnTo>
                    <a:pt x="1" y="234"/>
                  </a:lnTo>
                  <a:lnTo>
                    <a:pt x="0" y="279"/>
                  </a:lnTo>
                  <a:lnTo>
                    <a:pt x="0" y="325"/>
                  </a:lnTo>
                  <a:lnTo>
                    <a:pt x="1" y="367"/>
                  </a:lnTo>
                  <a:lnTo>
                    <a:pt x="4" y="447"/>
                  </a:lnTo>
                  <a:lnTo>
                    <a:pt x="10" y="512"/>
                  </a:lnTo>
                  <a:lnTo>
                    <a:pt x="18" y="572"/>
                  </a:lnTo>
                  <a:lnTo>
                    <a:pt x="18" y="572"/>
                  </a:lnTo>
                  <a:lnTo>
                    <a:pt x="60" y="577"/>
                  </a:lnTo>
                  <a:lnTo>
                    <a:pt x="98" y="580"/>
                  </a:lnTo>
                  <a:lnTo>
                    <a:pt x="134" y="581"/>
                  </a:lnTo>
                  <a:lnTo>
                    <a:pt x="167" y="581"/>
                  </a:lnTo>
                  <a:lnTo>
                    <a:pt x="197" y="578"/>
                  </a:lnTo>
                  <a:lnTo>
                    <a:pt x="224" y="575"/>
                  </a:lnTo>
                  <a:lnTo>
                    <a:pt x="249" y="572"/>
                  </a:lnTo>
                  <a:lnTo>
                    <a:pt x="270" y="568"/>
                  </a:lnTo>
                  <a:lnTo>
                    <a:pt x="288" y="563"/>
                  </a:lnTo>
                  <a:lnTo>
                    <a:pt x="304" y="557"/>
                  </a:lnTo>
                  <a:lnTo>
                    <a:pt x="329" y="548"/>
                  </a:lnTo>
                  <a:lnTo>
                    <a:pt x="344" y="540"/>
                  </a:lnTo>
                  <a:lnTo>
                    <a:pt x="348" y="537"/>
                  </a:lnTo>
                  <a:lnTo>
                    <a:pt x="348" y="537"/>
                  </a:lnTo>
                  <a:lnTo>
                    <a:pt x="342" y="436"/>
                  </a:lnTo>
                  <a:lnTo>
                    <a:pt x="336" y="344"/>
                  </a:lnTo>
                  <a:lnTo>
                    <a:pt x="330" y="263"/>
                  </a:lnTo>
                  <a:lnTo>
                    <a:pt x="321" y="192"/>
                  </a:lnTo>
                  <a:lnTo>
                    <a:pt x="312" y="130"/>
                  </a:lnTo>
                  <a:lnTo>
                    <a:pt x="307" y="103"/>
                  </a:lnTo>
                  <a:lnTo>
                    <a:pt x="301" y="77"/>
                  </a:lnTo>
                  <a:lnTo>
                    <a:pt x="294" y="55"/>
                  </a:lnTo>
                  <a:lnTo>
                    <a:pt x="286" y="35"/>
                  </a:lnTo>
                  <a:lnTo>
                    <a:pt x="279" y="15"/>
                  </a:lnTo>
                  <a:lnTo>
                    <a:pt x="2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2" name="Freeform 62"/>
            <p:cNvSpPr>
              <a:spLocks/>
            </p:cNvSpPr>
            <p:nvPr/>
          </p:nvSpPr>
          <p:spPr bwMode="auto">
            <a:xfrm>
              <a:off x="7267575" y="2090738"/>
              <a:ext cx="584200" cy="222250"/>
            </a:xfrm>
            <a:custGeom>
              <a:avLst/>
              <a:gdLst>
                <a:gd name="T0" fmla="*/ 12 w 368"/>
                <a:gd name="T1" fmla="*/ 25 h 140"/>
                <a:gd name="T2" fmla="*/ 0 w 368"/>
                <a:gd name="T3" fmla="*/ 42 h 140"/>
                <a:gd name="T4" fmla="*/ 0 w 368"/>
                <a:gd name="T5" fmla="*/ 42 h 140"/>
                <a:gd name="T6" fmla="*/ 4 w 368"/>
                <a:gd name="T7" fmla="*/ 125 h 140"/>
                <a:gd name="T8" fmla="*/ 4 w 368"/>
                <a:gd name="T9" fmla="*/ 125 h 140"/>
                <a:gd name="T10" fmla="*/ 16 w 368"/>
                <a:gd name="T11" fmla="*/ 127 h 140"/>
                <a:gd name="T12" fmla="*/ 45 w 368"/>
                <a:gd name="T13" fmla="*/ 131 h 140"/>
                <a:gd name="T14" fmla="*/ 89 w 368"/>
                <a:gd name="T15" fmla="*/ 137 h 140"/>
                <a:gd name="T16" fmla="*/ 114 w 368"/>
                <a:gd name="T17" fmla="*/ 139 h 140"/>
                <a:gd name="T18" fmla="*/ 143 w 368"/>
                <a:gd name="T19" fmla="*/ 140 h 140"/>
                <a:gd name="T20" fmla="*/ 172 w 368"/>
                <a:gd name="T21" fmla="*/ 140 h 140"/>
                <a:gd name="T22" fmla="*/ 202 w 368"/>
                <a:gd name="T23" fmla="*/ 140 h 140"/>
                <a:gd name="T24" fmla="*/ 232 w 368"/>
                <a:gd name="T25" fmla="*/ 137 h 140"/>
                <a:gd name="T26" fmla="*/ 262 w 368"/>
                <a:gd name="T27" fmla="*/ 133 h 140"/>
                <a:gd name="T28" fmla="*/ 291 w 368"/>
                <a:gd name="T29" fmla="*/ 127 h 140"/>
                <a:gd name="T30" fmla="*/ 318 w 368"/>
                <a:gd name="T31" fmla="*/ 117 h 140"/>
                <a:gd name="T32" fmla="*/ 344 w 368"/>
                <a:gd name="T33" fmla="*/ 105 h 140"/>
                <a:gd name="T34" fmla="*/ 356 w 368"/>
                <a:gd name="T35" fmla="*/ 99 h 140"/>
                <a:gd name="T36" fmla="*/ 368 w 368"/>
                <a:gd name="T37" fmla="*/ 90 h 140"/>
                <a:gd name="T38" fmla="*/ 368 w 368"/>
                <a:gd name="T39" fmla="*/ 90 h 140"/>
                <a:gd name="T40" fmla="*/ 366 w 368"/>
                <a:gd name="T41" fmla="*/ 80 h 140"/>
                <a:gd name="T42" fmla="*/ 363 w 368"/>
                <a:gd name="T43" fmla="*/ 53 h 140"/>
                <a:gd name="T44" fmla="*/ 359 w 368"/>
                <a:gd name="T45" fmla="*/ 25 h 140"/>
                <a:gd name="T46" fmla="*/ 356 w 368"/>
                <a:gd name="T47" fmla="*/ 15 h 140"/>
                <a:gd name="T48" fmla="*/ 353 w 368"/>
                <a:gd name="T49" fmla="*/ 9 h 140"/>
                <a:gd name="T50" fmla="*/ 341 w 368"/>
                <a:gd name="T51" fmla="*/ 0 h 140"/>
                <a:gd name="T52" fmla="*/ 341 w 368"/>
                <a:gd name="T53" fmla="*/ 0 h 140"/>
                <a:gd name="T54" fmla="*/ 318 w 368"/>
                <a:gd name="T55" fmla="*/ 9 h 140"/>
                <a:gd name="T56" fmla="*/ 289 w 368"/>
                <a:gd name="T57" fmla="*/ 16 h 140"/>
                <a:gd name="T58" fmla="*/ 250 w 368"/>
                <a:gd name="T59" fmla="*/ 24 h 140"/>
                <a:gd name="T60" fmla="*/ 203 w 368"/>
                <a:gd name="T61" fmla="*/ 30 h 140"/>
                <a:gd name="T62" fmla="*/ 176 w 368"/>
                <a:gd name="T63" fmla="*/ 33 h 140"/>
                <a:gd name="T64" fmla="*/ 146 w 368"/>
                <a:gd name="T65" fmla="*/ 35 h 140"/>
                <a:gd name="T66" fmla="*/ 116 w 368"/>
                <a:gd name="T67" fmla="*/ 35 h 140"/>
                <a:gd name="T68" fmla="*/ 83 w 368"/>
                <a:gd name="T69" fmla="*/ 33 h 140"/>
                <a:gd name="T70" fmla="*/ 48 w 368"/>
                <a:gd name="T71" fmla="*/ 30 h 140"/>
                <a:gd name="T72" fmla="*/ 12 w 368"/>
                <a:gd name="T73" fmla="*/ 2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8" h="140">
                  <a:moveTo>
                    <a:pt x="12" y="25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16" y="127"/>
                  </a:lnTo>
                  <a:lnTo>
                    <a:pt x="45" y="131"/>
                  </a:lnTo>
                  <a:lnTo>
                    <a:pt x="89" y="137"/>
                  </a:lnTo>
                  <a:lnTo>
                    <a:pt x="114" y="139"/>
                  </a:lnTo>
                  <a:lnTo>
                    <a:pt x="143" y="140"/>
                  </a:lnTo>
                  <a:lnTo>
                    <a:pt x="172" y="140"/>
                  </a:lnTo>
                  <a:lnTo>
                    <a:pt x="202" y="140"/>
                  </a:lnTo>
                  <a:lnTo>
                    <a:pt x="232" y="137"/>
                  </a:lnTo>
                  <a:lnTo>
                    <a:pt x="262" y="133"/>
                  </a:lnTo>
                  <a:lnTo>
                    <a:pt x="291" y="127"/>
                  </a:lnTo>
                  <a:lnTo>
                    <a:pt x="318" y="117"/>
                  </a:lnTo>
                  <a:lnTo>
                    <a:pt x="344" y="105"/>
                  </a:lnTo>
                  <a:lnTo>
                    <a:pt x="356" y="99"/>
                  </a:lnTo>
                  <a:lnTo>
                    <a:pt x="368" y="90"/>
                  </a:lnTo>
                  <a:lnTo>
                    <a:pt x="368" y="90"/>
                  </a:lnTo>
                  <a:lnTo>
                    <a:pt x="366" y="80"/>
                  </a:lnTo>
                  <a:lnTo>
                    <a:pt x="363" y="53"/>
                  </a:lnTo>
                  <a:lnTo>
                    <a:pt x="359" y="25"/>
                  </a:lnTo>
                  <a:lnTo>
                    <a:pt x="356" y="15"/>
                  </a:lnTo>
                  <a:lnTo>
                    <a:pt x="353" y="9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18" y="9"/>
                  </a:lnTo>
                  <a:lnTo>
                    <a:pt x="289" y="16"/>
                  </a:lnTo>
                  <a:lnTo>
                    <a:pt x="250" y="24"/>
                  </a:lnTo>
                  <a:lnTo>
                    <a:pt x="203" y="30"/>
                  </a:lnTo>
                  <a:lnTo>
                    <a:pt x="176" y="33"/>
                  </a:lnTo>
                  <a:lnTo>
                    <a:pt x="146" y="35"/>
                  </a:lnTo>
                  <a:lnTo>
                    <a:pt x="116" y="35"/>
                  </a:lnTo>
                  <a:lnTo>
                    <a:pt x="83" y="33"/>
                  </a:lnTo>
                  <a:lnTo>
                    <a:pt x="48" y="30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538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3" name="Freeform 63"/>
            <p:cNvSpPr>
              <a:spLocks/>
            </p:cNvSpPr>
            <p:nvPr/>
          </p:nvSpPr>
          <p:spPr bwMode="auto">
            <a:xfrm>
              <a:off x="7267575" y="2090738"/>
              <a:ext cx="584200" cy="222250"/>
            </a:xfrm>
            <a:custGeom>
              <a:avLst/>
              <a:gdLst>
                <a:gd name="T0" fmla="*/ 12 w 368"/>
                <a:gd name="T1" fmla="*/ 25 h 140"/>
                <a:gd name="T2" fmla="*/ 0 w 368"/>
                <a:gd name="T3" fmla="*/ 42 h 140"/>
                <a:gd name="T4" fmla="*/ 0 w 368"/>
                <a:gd name="T5" fmla="*/ 42 h 140"/>
                <a:gd name="T6" fmla="*/ 4 w 368"/>
                <a:gd name="T7" fmla="*/ 125 h 140"/>
                <a:gd name="T8" fmla="*/ 4 w 368"/>
                <a:gd name="T9" fmla="*/ 125 h 140"/>
                <a:gd name="T10" fmla="*/ 16 w 368"/>
                <a:gd name="T11" fmla="*/ 127 h 140"/>
                <a:gd name="T12" fmla="*/ 45 w 368"/>
                <a:gd name="T13" fmla="*/ 131 h 140"/>
                <a:gd name="T14" fmla="*/ 89 w 368"/>
                <a:gd name="T15" fmla="*/ 137 h 140"/>
                <a:gd name="T16" fmla="*/ 114 w 368"/>
                <a:gd name="T17" fmla="*/ 139 h 140"/>
                <a:gd name="T18" fmla="*/ 143 w 368"/>
                <a:gd name="T19" fmla="*/ 140 h 140"/>
                <a:gd name="T20" fmla="*/ 172 w 368"/>
                <a:gd name="T21" fmla="*/ 140 h 140"/>
                <a:gd name="T22" fmla="*/ 202 w 368"/>
                <a:gd name="T23" fmla="*/ 140 h 140"/>
                <a:gd name="T24" fmla="*/ 232 w 368"/>
                <a:gd name="T25" fmla="*/ 137 h 140"/>
                <a:gd name="T26" fmla="*/ 262 w 368"/>
                <a:gd name="T27" fmla="*/ 133 h 140"/>
                <a:gd name="T28" fmla="*/ 291 w 368"/>
                <a:gd name="T29" fmla="*/ 127 h 140"/>
                <a:gd name="T30" fmla="*/ 318 w 368"/>
                <a:gd name="T31" fmla="*/ 117 h 140"/>
                <a:gd name="T32" fmla="*/ 344 w 368"/>
                <a:gd name="T33" fmla="*/ 105 h 140"/>
                <a:gd name="T34" fmla="*/ 356 w 368"/>
                <a:gd name="T35" fmla="*/ 99 h 140"/>
                <a:gd name="T36" fmla="*/ 368 w 368"/>
                <a:gd name="T37" fmla="*/ 90 h 140"/>
                <a:gd name="T38" fmla="*/ 368 w 368"/>
                <a:gd name="T39" fmla="*/ 90 h 140"/>
                <a:gd name="T40" fmla="*/ 366 w 368"/>
                <a:gd name="T41" fmla="*/ 80 h 140"/>
                <a:gd name="T42" fmla="*/ 363 w 368"/>
                <a:gd name="T43" fmla="*/ 53 h 140"/>
                <a:gd name="T44" fmla="*/ 359 w 368"/>
                <a:gd name="T45" fmla="*/ 25 h 140"/>
                <a:gd name="T46" fmla="*/ 356 w 368"/>
                <a:gd name="T47" fmla="*/ 15 h 140"/>
                <a:gd name="T48" fmla="*/ 353 w 368"/>
                <a:gd name="T49" fmla="*/ 9 h 140"/>
                <a:gd name="T50" fmla="*/ 341 w 368"/>
                <a:gd name="T51" fmla="*/ 0 h 140"/>
                <a:gd name="T52" fmla="*/ 341 w 368"/>
                <a:gd name="T53" fmla="*/ 0 h 140"/>
                <a:gd name="T54" fmla="*/ 318 w 368"/>
                <a:gd name="T55" fmla="*/ 9 h 140"/>
                <a:gd name="T56" fmla="*/ 289 w 368"/>
                <a:gd name="T57" fmla="*/ 16 h 140"/>
                <a:gd name="T58" fmla="*/ 250 w 368"/>
                <a:gd name="T59" fmla="*/ 24 h 140"/>
                <a:gd name="T60" fmla="*/ 203 w 368"/>
                <a:gd name="T61" fmla="*/ 30 h 140"/>
                <a:gd name="T62" fmla="*/ 176 w 368"/>
                <a:gd name="T63" fmla="*/ 33 h 140"/>
                <a:gd name="T64" fmla="*/ 146 w 368"/>
                <a:gd name="T65" fmla="*/ 35 h 140"/>
                <a:gd name="T66" fmla="*/ 116 w 368"/>
                <a:gd name="T67" fmla="*/ 35 h 140"/>
                <a:gd name="T68" fmla="*/ 83 w 368"/>
                <a:gd name="T69" fmla="*/ 33 h 140"/>
                <a:gd name="T70" fmla="*/ 48 w 368"/>
                <a:gd name="T71" fmla="*/ 30 h 140"/>
                <a:gd name="T72" fmla="*/ 12 w 368"/>
                <a:gd name="T73" fmla="*/ 2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8" h="140">
                  <a:moveTo>
                    <a:pt x="12" y="25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16" y="127"/>
                  </a:lnTo>
                  <a:lnTo>
                    <a:pt x="45" y="131"/>
                  </a:lnTo>
                  <a:lnTo>
                    <a:pt x="89" y="137"/>
                  </a:lnTo>
                  <a:lnTo>
                    <a:pt x="114" y="139"/>
                  </a:lnTo>
                  <a:lnTo>
                    <a:pt x="143" y="140"/>
                  </a:lnTo>
                  <a:lnTo>
                    <a:pt x="172" y="140"/>
                  </a:lnTo>
                  <a:lnTo>
                    <a:pt x="202" y="140"/>
                  </a:lnTo>
                  <a:lnTo>
                    <a:pt x="232" y="137"/>
                  </a:lnTo>
                  <a:lnTo>
                    <a:pt x="262" y="133"/>
                  </a:lnTo>
                  <a:lnTo>
                    <a:pt x="291" y="127"/>
                  </a:lnTo>
                  <a:lnTo>
                    <a:pt x="318" y="117"/>
                  </a:lnTo>
                  <a:lnTo>
                    <a:pt x="344" y="105"/>
                  </a:lnTo>
                  <a:lnTo>
                    <a:pt x="356" y="99"/>
                  </a:lnTo>
                  <a:lnTo>
                    <a:pt x="368" y="90"/>
                  </a:lnTo>
                  <a:lnTo>
                    <a:pt x="368" y="90"/>
                  </a:lnTo>
                  <a:lnTo>
                    <a:pt x="366" y="80"/>
                  </a:lnTo>
                  <a:lnTo>
                    <a:pt x="363" y="53"/>
                  </a:lnTo>
                  <a:lnTo>
                    <a:pt x="359" y="25"/>
                  </a:lnTo>
                  <a:lnTo>
                    <a:pt x="356" y="15"/>
                  </a:lnTo>
                  <a:lnTo>
                    <a:pt x="353" y="9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18" y="9"/>
                  </a:lnTo>
                  <a:lnTo>
                    <a:pt x="289" y="16"/>
                  </a:lnTo>
                  <a:lnTo>
                    <a:pt x="250" y="24"/>
                  </a:lnTo>
                  <a:lnTo>
                    <a:pt x="203" y="30"/>
                  </a:lnTo>
                  <a:lnTo>
                    <a:pt x="176" y="33"/>
                  </a:lnTo>
                  <a:lnTo>
                    <a:pt x="146" y="35"/>
                  </a:lnTo>
                  <a:lnTo>
                    <a:pt x="116" y="35"/>
                  </a:lnTo>
                  <a:lnTo>
                    <a:pt x="83" y="33"/>
                  </a:lnTo>
                  <a:lnTo>
                    <a:pt x="48" y="30"/>
                  </a:lnTo>
                  <a:lnTo>
                    <a:pt x="12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4" name="Freeform 64"/>
            <p:cNvSpPr>
              <a:spLocks/>
            </p:cNvSpPr>
            <p:nvPr/>
          </p:nvSpPr>
          <p:spPr bwMode="auto">
            <a:xfrm>
              <a:off x="7264400" y="1874838"/>
              <a:ext cx="546100" cy="146050"/>
            </a:xfrm>
            <a:custGeom>
              <a:avLst/>
              <a:gdLst>
                <a:gd name="T0" fmla="*/ 0 w 344"/>
                <a:gd name="T1" fmla="*/ 85 h 92"/>
                <a:gd name="T2" fmla="*/ 0 w 344"/>
                <a:gd name="T3" fmla="*/ 85 h 92"/>
                <a:gd name="T4" fmla="*/ 26 w 344"/>
                <a:gd name="T5" fmla="*/ 88 h 92"/>
                <a:gd name="T6" fmla="*/ 56 w 344"/>
                <a:gd name="T7" fmla="*/ 91 h 92"/>
                <a:gd name="T8" fmla="*/ 97 w 344"/>
                <a:gd name="T9" fmla="*/ 92 h 92"/>
                <a:gd name="T10" fmla="*/ 147 w 344"/>
                <a:gd name="T11" fmla="*/ 91 h 92"/>
                <a:gd name="T12" fmla="*/ 175 w 344"/>
                <a:gd name="T13" fmla="*/ 89 h 92"/>
                <a:gd name="T14" fmla="*/ 205 w 344"/>
                <a:gd name="T15" fmla="*/ 86 h 92"/>
                <a:gd name="T16" fmla="*/ 239 w 344"/>
                <a:gd name="T17" fmla="*/ 82 h 92"/>
                <a:gd name="T18" fmla="*/ 272 w 344"/>
                <a:gd name="T19" fmla="*/ 77 h 92"/>
                <a:gd name="T20" fmla="*/ 308 w 344"/>
                <a:gd name="T21" fmla="*/ 69 h 92"/>
                <a:gd name="T22" fmla="*/ 344 w 344"/>
                <a:gd name="T23" fmla="*/ 60 h 92"/>
                <a:gd name="T24" fmla="*/ 344 w 344"/>
                <a:gd name="T25" fmla="*/ 0 h 92"/>
                <a:gd name="T26" fmla="*/ 344 w 344"/>
                <a:gd name="T27" fmla="*/ 0 h 92"/>
                <a:gd name="T28" fmla="*/ 323 w 344"/>
                <a:gd name="T29" fmla="*/ 6 h 92"/>
                <a:gd name="T30" fmla="*/ 294 w 344"/>
                <a:gd name="T31" fmla="*/ 12 h 92"/>
                <a:gd name="T32" fmla="*/ 257 w 344"/>
                <a:gd name="T33" fmla="*/ 17 h 92"/>
                <a:gd name="T34" fmla="*/ 208 w 344"/>
                <a:gd name="T35" fmla="*/ 23 h 92"/>
                <a:gd name="T36" fmla="*/ 150 w 344"/>
                <a:gd name="T37" fmla="*/ 26 h 92"/>
                <a:gd name="T38" fmla="*/ 80 w 344"/>
                <a:gd name="T39" fmla="*/ 26 h 92"/>
                <a:gd name="T40" fmla="*/ 41 w 344"/>
                <a:gd name="T41" fmla="*/ 26 h 92"/>
                <a:gd name="T42" fmla="*/ 0 w 344"/>
                <a:gd name="T43" fmla="*/ 23 h 92"/>
                <a:gd name="T44" fmla="*/ 0 w 344"/>
                <a:gd name="T45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4" h="92">
                  <a:moveTo>
                    <a:pt x="0" y="85"/>
                  </a:moveTo>
                  <a:lnTo>
                    <a:pt x="0" y="85"/>
                  </a:lnTo>
                  <a:lnTo>
                    <a:pt x="26" y="88"/>
                  </a:lnTo>
                  <a:lnTo>
                    <a:pt x="56" y="91"/>
                  </a:lnTo>
                  <a:lnTo>
                    <a:pt x="97" y="92"/>
                  </a:lnTo>
                  <a:lnTo>
                    <a:pt x="147" y="91"/>
                  </a:lnTo>
                  <a:lnTo>
                    <a:pt x="175" y="89"/>
                  </a:lnTo>
                  <a:lnTo>
                    <a:pt x="205" y="86"/>
                  </a:lnTo>
                  <a:lnTo>
                    <a:pt x="239" y="82"/>
                  </a:lnTo>
                  <a:lnTo>
                    <a:pt x="272" y="77"/>
                  </a:lnTo>
                  <a:lnTo>
                    <a:pt x="308" y="69"/>
                  </a:lnTo>
                  <a:lnTo>
                    <a:pt x="344" y="6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23" y="6"/>
                  </a:lnTo>
                  <a:lnTo>
                    <a:pt x="294" y="12"/>
                  </a:lnTo>
                  <a:lnTo>
                    <a:pt x="257" y="17"/>
                  </a:lnTo>
                  <a:lnTo>
                    <a:pt x="208" y="23"/>
                  </a:lnTo>
                  <a:lnTo>
                    <a:pt x="150" y="26"/>
                  </a:lnTo>
                  <a:lnTo>
                    <a:pt x="80" y="26"/>
                  </a:lnTo>
                  <a:lnTo>
                    <a:pt x="41" y="26"/>
                  </a:lnTo>
                  <a:lnTo>
                    <a:pt x="0" y="23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C96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5" name="Freeform 65"/>
            <p:cNvSpPr>
              <a:spLocks/>
            </p:cNvSpPr>
            <p:nvPr/>
          </p:nvSpPr>
          <p:spPr bwMode="auto">
            <a:xfrm>
              <a:off x="6938963" y="2676525"/>
              <a:ext cx="1963738" cy="4178300"/>
            </a:xfrm>
            <a:custGeom>
              <a:avLst/>
              <a:gdLst>
                <a:gd name="T0" fmla="*/ 530 w 1237"/>
                <a:gd name="T1" fmla="*/ 788 h 2632"/>
                <a:gd name="T2" fmla="*/ 549 w 1237"/>
                <a:gd name="T3" fmla="*/ 650 h 2632"/>
                <a:gd name="T4" fmla="*/ 444 w 1237"/>
                <a:gd name="T5" fmla="*/ 586 h 2632"/>
                <a:gd name="T6" fmla="*/ 432 w 1237"/>
                <a:gd name="T7" fmla="*/ 486 h 2632"/>
                <a:gd name="T8" fmla="*/ 400 w 1237"/>
                <a:gd name="T9" fmla="*/ 396 h 2632"/>
                <a:gd name="T10" fmla="*/ 424 w 1237"/>
                <a:gd name="T11" fmla="*/ 279 h 2632"/>
                <a:gd name="T12" fmla="*/ 365 w 1237"/>
                <a:gd name="T13" fmla="*/ 120 h 2632"/>
                <a:gd name="T14" fmla="*/ 416 w 1237"/>
                <a:gd name="T15" fmla="*/ 26 h 2632"/>
                <a:gd name="T16" fmla="*/ 477 w 1237"/>
                <a:gd name="T17" fmla="*/ 3 h 2632"/>
                <a:gd name="T18" fmla="*/ 596 w 1237"/>
                <a:gd name="T19" fmla="*/ 126 h 2632"/>
                <a:gd name="T20" fmla="*/ 750 w 1237"/>
                <a:gd name="T21" fmla="*/ 115 h 2632"/>
                <a:gd name="T22" fmla="*/ 789 w 1237"/>
                <a:gd name="T23" fmla="*/ 236 h 2632"/>
                <a:gd name="T24" fmla="*/ 786 w 1237"/>
                <a:gd name="T25" fmla="*/ 380 h 2632"/>
                <a:gd name="T26" fmla="*/ 822 w 1237"/>
                <a:gd name="T27" fmla="*/ 465 h 2632"/>
                <a:gd name="T28" fmla="*/ 845 w 1237"/>
                <a:gd name="T29" fmla="*/ 519 h 2632"/>
                <a:gd name="T30" fmla="*/ 913 w 1237"/>
                <a:gd name="T31" fmla="*/ 598 h 2632"/>
                <a:gd name="T32" fmla="*/ 889 w 1237"/>
                <a:gd name="T33" fmla="*/ 746 h 2632"/>
                <a:gd name="T34" fmla="*/ 842 w 1237"/>
                <a:gd name="T35" fmla="*/ 813 h 2632"/>
                <a:gd name="T36" fmla="*/ 848 w 1237"/>
                <a:gd name="T37" fmla="*/ 934 h 2632"/>
                <a:gd name="T38" fmla="*/ 834 w 1237"/>
                <a:gd name="T39" fmla="*/ 979 h 2632"/>
                <a:gd name="T40" fmla="*/ 935 w 1237"/>
                <a:gd name="T41" fmla="*/ 1074 h 2632"/>
                <a:gd name="T42" fmla="*/ 922 w 1237"/>
                <a:gd name="T43" fmla="*/ 1184 h 2632"/>
                <a:gd name="T44" fmla="*/ 1039 w 1237"/>
                <a:gd name="T45" fmla="*/ 1162 h 2632"/>
                <a:gd name="T46" fmla="*/ 1119 w 1237"/>
                <a:gd name="T47" fmla="*/ 1251 h 2632"/>
                <a:gd name="T48" fmla="*/ 1154 w 1237"/>
                <a:gd name="T49" fmla="*/ 1368 h 2632"/>
                <a:gd name="T50" fmla="*/ 1237 w 1237"/>
                <a:gd name="T51" fmla="*/ 1491 h 2632"/>
                <a:gd name="T52" fmla="*/ 1162 w 1237"/>
                <a:gd name="T53" fmla="*/ 1638 h 2632"/>
                <a:gd name="T54" fmla="*/ 1174 w 1237"/>
                <a:gd name="T55" fmla="*/ 1768 h 2632"/>
                <a:gd name="T56" fmla="*/ 1231 w 1237"/>
                <a:gd name="T57" fmla="*/ 1949 h 2632"/>
                <a:gd name="T58" fmla="*/ 1154 w 1237"/>
                <a:gd name="T59" fmla="*/ 2117 h 2632"/>
                <a:gd name="T60" fmla="*/ 946 w 1237"/>
                <a:gd name="T61" fmla="*/ 2181 h 2632"/>
                <a:gd name="T62" fmla="*/ 1033 w 1237"/>
                <a:gd name="T63" fmla="*/ 2273 h 2632"/>
                <a:gd name="T64" fmla="*/ 1017 w 1237"/>
                <a:gd name="T65" fmla="*/ 2381 h 2632"/>
                <a:gd name="T66" fmla="*/ 922 w 1237"/>
                <a:gd name="T67" fmla="*/ 2430 h 2632"/>
                <a:gd name="T68" fmla="*/ 839 w 1237"/>
                <a:gd name="T69" fmla="*/ 2417 h 2632"/>
                <a:gd name="T70" fmla="*/ 778 w 1237"/>
                <a:gd name="T71" fmla="*/ 2569 h 2632"/>
                <a:gd name="T72" fmla="*/ 613 w 1237"/>
                <a:gd name="T73" fmla="*/ 2632 h 2632"/>
                <a:gd name="T74" fmla="*/ 469 w 1237"/>
                <a:gd name="T75" fmla="*/ 2554 h 2632"/>
                <a:gd name="T76" fmla="*/ 392 w 1237"/>
                <a:gd name="T77" fmla="*/ 2402 h 2632"/>
                <a:gd name="T78" fmla="*/ 315 w 1237"/>
                <a:gd name="T79" fmla="*/ 2418 h 2632"/>
                <a:gd name="T80" fmla="*/ 273 w 1237"/>
                <a:gd name="T81" fmla="*/ 2307 h 2632"/>
                <a:gd name="T82" fmla="*/ 205 w 1237"/>
                <a:gd name="T83" fmla="*/ 2290 h 2632"/>
                <a:gd name="T84" fmla="*/ 137 w 1237"/>
                <a:gd name="T85" fmla="*/ 2171 h 2632"/>
                <a:gd name="T86" fmla="*/ 175 w 1237"/>
                <a:gd name="T87" fmla="*/ 2071 h 2632"/>
                <a:gd name="T88" fmla="*/ 115 w 1237"/>
                <a:gd name="T89" fmla="*/ 2032 h 2632"/>
                <a:gd name="T90" fmla="*/ 9 w 1237"/>
                <a:gd name="T91" fmla="*/ 1910 h 2632"/>
                <a:gd name="T92" fmla="*/ 29 w 1237"/>
                <a:gd name="T93" fmla="*/ 1747 h 2632"/>
                <a:gd name="T94" fmla="*/ 222 w 1237"/>
                <a:gd name="T95" fmla="*/ 1635 h 2632"/>
                <a:gd name="T96" fmla="*/ 168 w 1237"/>
                <a:gd name="T97" fmla="*/ 1534 h 2632"/>
                <a:gd name="T98" fmla="*/ 187 w 1237"/>
                <a:gd name="T99" fmla="*/ 1414 h 2632"/>
                <a:gd name="T100" fmla="*/ 293 w 1237"/>
                <a:gd name="T101" fmla="*/ 1338 h 2632"/>
                <a:gd name="T102" fmla="*/ 395 w 1237"/>
                <a:gd name="T103" fmla="*/ 1313 h 2632"/>
                <a:gd name="T104" fmla="*/ 471 w 1237"/>
                <a:gd name="T105" fmla="*/ 1245 h 2632"/>
                <a:gd name="T106" fmla="*/ 513 w 1237"/>
                <a:gd name="T107" fmla="*/ 1210 h 2632"/>
                <a:gd name="T108" fmla="*/ 524 w 1237"/>
                <a:gd name="T109" fmla="*/ 1091 h 2632"/>
                <a:gd name="T110" fmla="*/ 599 w 1237"/>
                <a:gd name="T111" fmla="*/ 1037 h 2632"/>
                <a:gd name="T112" fmla="*/ 594 w 1237"/>
                <a:gd name="T113" fmla="*/ 89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37" h="2632">
                  <a:moveTo>
                    <a:pt x="643" y="865"/>
                  </a:moveTo>
                  <a:lnTo>
                    <a:pt x="643" y="865"/>
                  </a:lnTo>
                  <a:lnTo>
                    <a:pt x="623" y="859"/>
                  </a:lnTo>
                  <a:lnTo>
                    <a:pt x="603" y="851"/>
                  </a:lnTo>
                  <a:lnTo>
                    <a:pt x="585" y="842"/>
                  </a:lnTo>
                  <a:lnTo>
                    <a:pt x="569" y="830"/>
                  </a:lnTo>
                  <a:lnTo>
                    <a:pt x="554" y="818"/>
                  </a:lnTo>
                  <a:lnTo>
                    <a:pt x="540" y="803"/>
                  </a:lnTo>
                  <a:lnTo>
                    <a:pt x="530" y="788"/>
                  </a:lnTo>
                  <a:lnTo>
                    <a:pt x="521" y="773"/>
                  </a:lnTo>
                  <a:lnTo>
                    <a:pt x="513" y="756"/>
                  </a:lnTo>
                  <a:lnTo>
                    <a:pt x="510" y="739"/>
                  </a:lnTo>
                  <a:lnTo>
                    <a:pt x="508" y="723"/>
                  </a:lnTo>
                  <a:lnTo>
                    <a:pt x="510" y="706"/>
                  </a:lnTo>
                  <a:lnTo>
                    <a:pt x="514" y="691"/>
                  </a:lnTo>
                  <a:lnTo>
                    <a:pt x="522" y="676"/>
                  </a:lnTo>
                  <a:lnTo>
                    <a:pt x="534" y="663"/>
                  </a:lnTo>
                  <a:lnTo>
                    <a:pt x="549" y="650"/>
                  </a:lnTo>
                  <a:lnTo>
                    <a:pt x="549" y="650"/>
                  </a:lnTo>
                  <a:lnTo>
                    <a:pt x="542" y="649"/>
                  </a:lnTo>
                  <a:lnTo>
                    <a:pt x="522" y="643"/>
                  </a:lnTo>
                  <a:lnTo>
                    <a:pt x="508" y="638"/>
                  </a:lnTo>
                  <a:lnTo>
                    <a:pt x="495" y="631"/>
                  </a:lnTo>
                  <a:lnTo>
                    <a:pt x="481" y="623"/>
                  </a:lnTo>
                  <a:lnTo>
                    <a:pt x="466" y="613"/>
                  </a:lnTo>
                  <a:lnTo>
                    <a:pt x="454" y="601"/>
                  </a:lnTo>
                  <a:lnTo>
                    <a:pt x="444" y="586"/>
                  </a:lnTo>
                  <a:lnTo>
                    <a:pt x="438" y="577"/>
                  </a:lnTo>
                  <a:lnTo>
                    <a:pt x="435" y="569"/>
                  </a:lnTo>
                  <a:lnTo>
                    <a:pt x="430" y="558"/>
                  </a:lnTo>
                  <a:lnTo>
                    <a:pt x="428" y="548"/>
                  </a:lnTo>
                  <a:lnTo>
                    <a:pt x="427" y="537"/>
                  </a:lnTo>
                  <a:lnTo>
                    <a:pt x="425" y="525"/>
                  </a:lnTo>
                  <a:lnTo>
                    <a:pt x="427" y="513"/>
                  </a:lnTo>
                  <a:lnTo>
                    <a:pt x="428" y="500"/>
                  </a:lnTo>
                  <a:lnTo>
                    <a:pt x="432" y="486"/>
                  </a:lnTo>
                  <a:lnTo>
                    <a:pt x="436" y="471"/>
                  </a:lnTo>
                  <a:lnTo>
                    <a:pt x="441" y="456"/>
                  </a:lnTo>
                  <a:lnTo>
                    <a:pt x="448" y="439"/>
                  </a:lnTo>
                  <a:lnTo>
                    <a:pt x="448" y="439"/>
                  </a:lnTo>
                  <a:lnTo>
                    <a:pt x="444" y="436"/>
                  </a:lnTo>
                  <a:lnTo>
                    <a:pt x="432" y="427"/>
                  </a:lnTo>
                  <a:lnTo>
                    <a:pt x="415" y="414"/>
                  </a:lnTo>
                  <a:lnTo>
                    <a:pt x="407" y="405"/>
                  </a:lnTo>
                  <a:lnTo>
                    <a:pt x="400" y="396"/>
                  </a:lnTo>
                  <a:lnTo>
                    <a:pt x="394" y="383"/>
                  </a:lnTo>
                  <a:lnTo>
                    <a:pt x="389" y="371"/>
                  </a:lnTo>
                  <a:lnTo>
                    <a:pt x="386" y="359"/>
                  </a:lnTo>
                  <a:lnTo>
                    <a:pt x="386" y="344"/>
                  </a:lnTo>
                  <a:lnTo>
                    <a:pt x="389" y="329"/>
                  </a:lnTo>
                  <a:lnTo>
                    <a:pt x="397" y="314"/>
                  </a:lnTo>
                  <a:lnTo>
                    <a:pt x="407" y="298"/>
                  </a:lnTo>
                  <a:lnTo>
                    <a:pt x="424" y="279"/>
                  </a:lnTo>
                  <a:lnTo>
                    <a:pt x="424" y="279"/>
                  </a:lnTo>
                  <a:lnTo>
                    <a:pt x="418" y="272"/>
                  </a:lnTo>
                  <a:lnTo>
                    <a:pt x="404" y="252"/>
                  </a:lnTo>
                  <a:lnTo>
                    <a:pt x="397" y="237"/>
                  </a:lnTo>
                  <a:lnTo>
                    <a:pt x="389" y="221"/>
                  </a:lnTo>
                  <a:lnTo>
                    <a:pt x="380" y="202"/>
                  </a:lnTo>
                  <a:lnTo>
                    <a:pt x="374" y="183"/>
                  </a:lnTo>
                  <a:lnTo>
                    <a:pt x="368" y="162"/>
                  </a:lnTo>
                  <a:lnTo>
                    <a:pt x="367" y="141"/>
                  </a:lnTo>
                  <a:lnTo>
                    <a:pt x="365" y="120"/>
                  </a:lnTo>
                  <a:lnTo>
                    <a:pt x="367" y="107"/>
                  </a:lnTo>
                  <a:lnTo>
                    <a:pt x="370" y="97"/>
                  </a:lnTo>
                  <a:lnTo>
                    <a:pt x="373" y="86"/>
                  </a:lnTo>
                  <a:lnTo>
                    <a:pt x="377" y="76"/>
                  </a:lnTo>
                  <a:lnTo>
                    <a:pt x="382" y="65"/>
                  </a:lnTo>
                  <a:lnTo>
                    <a:pt x="388" y="55"/>
                  </a:lnTo>
                  <a:lnTo>
                    <a:pt x="397" y="44"/>
                  </a:lnTo>
                  <a:lnTo>
                    <a:pt x="406" y="35"/>
                  </a:lnTo>
                  <a:lnTo>
                    <a:pt x="416" y="26"/>
                  </a:lnTo>
                  <a:lnTo>
                    <a:pt x="428" y="17"/>
                  </a:lnTo>
                  <a:lnTo>
                    <a:pt x="428" y="17"/>
                  </a:lnTo>
                  <a:lnTo>
                    <a:pt x="432" y="14"/>
                  </a:lnTo>
                  <a:lnTo>
                    <a:pt x="438" y="6"/>
                  </a:lnTo>
                  <a:lnTo>
                    <a:pt x="444" y="3"/>
                  </a:lnTo>
                  <a:lnTo>
                    <a:pt x="450" y="2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7" y="3"/>
                  </a:lnTo>
                  <a:lnTo>
                    <a:pt x="489" y="9"/>
                  </a:lnTo>
                  <a:lnTo>
                    <a:pt x="501" y="18"/>
                  </a:lnTo>
                  <a:lnTo>
                    <a:pt x="514" y="31"/>
                  </a:lnTo>
                  <a:lnTo>
                    <a:pt x="530" y="49"/>
                  </a:lnTo>
                  <a:lnTo>
                    <a:pt x="546" y="70"/>
                  </a:lnTo>
                  <a:lnTo>
                    <a:pt x="563" y="98"/>
                  </a:lnTo>
                  <a:lnTo>
                    <a:pt x="581" y="132"/>
                  </a:lnTo>
                  <a:lnTo>
                    <a:pt x="581" y="132"/>
                  </a:lnTo>
                  <a:lnTo>
                    <a:pt x="596" y="126"/>
                  </a:lnTo>
                  <a:lnTo>
                    <a:pt x="611" y="120"/>
                  </a:lnTo>
                  <a:lnTo>
                    <a:pt x="632" y="113"/>
                  </a:lnTo>
                  <a:lnTo>
                    <a:pt x="655" y="109"/>
                  </a:lnTo>
                  <a:lnTo>
                    <a:pt x="679" y="104"/>
                  </a:lnTo>
                  <a:lnTo>
                    <a:pt x="705" y="104"/>
                  </a:lnTo>
                  <a:lnTo>
                    <a:pt x="717" y="104"/>
                  </a:lnTo>
                  <a:lnTo>
                    <a:pt x="729" y="107"/>
                  </a:lnTo>
                  <a:lnTo>
                    <a:pt x="739" y="110"/>
                  </a:lnTo>
                  <a:lnTo>
                    <a:pt x="750" y="115"/>
                  </a:lnTo>
                  <a:lnTo>
                    <a:pt x="760" y="120"/>
                  </a:lnTo>
                  <a:lnTo>
                    <a:pt x="769" y="127"/>
                  </a:lnTo>
                  <a:lnTo>
                    <a:pt x="777" y="138"/>
                  </a:lnTo>
                  <a:lnTo>
                    <a:pt x="783" y="148"/>
                  </a:lnTo>
                  <a:lnTo>
                    <a:pt x="788" y="160"/>
                  </a:lnTo>
                  <a:lnTo>
                    <a:pt x="792" y="175"/>
                  </a:lnTo>
                  <a:lnTo>
                    <a:pt x="792" y="193"/>
                  </a:lnTo>
                  <a:lnTo>
                    <a:pt x="792" y="213"/>
                  </a:lnTo>
                  <a:lnTo>
                    <a:pt x="789" y="236"/>
                  </a:lnTo>
                  <a:lnTo>
                    <a:pt x="785" y="260"/>
                  </a:lnTo>
                  <a:lnTo>
                    <a:pt x="777" y="287"/>
                  </a:lnTo>
                  <a:lnTo>
                    <a:pt x="768" y="319"/>
                  </a:lnTo>
                  <a:lnTo>
                    <a:pt x="754" y="352"/>
                  </a:lnTo>
                  <a:lnTo>
                    <a:pt x="739" y="388"/>
                  </a:lnTo>
                  <a:lnTo>
                    <a:pt x="739" y="388"/>
                  </a:lnTo>
                  <a:lnTo>
                    <a:pt x="757" y="382"/>
                  </a:lnTo>
                  <a:lnTo>
                    <a:pt x="772" y="380"/>
                  </a:lnTo>
                  <a:lnTo>
                    <a:pt x="786" y="380"/>
                  </a:lnTo>
                  <a:lnTo>
                    <a:pt x="797" y="385"/>
                  </a:lnTo>
                  <a:lnTo>
                    <a:pt x="807" y="390"/>
                  </a:lnTo>
                  <a:lnTo>
                    <a:pt x="815" y="399"/>
                  </a:lnTo>
                  <a:lnTo>
                    <a:pt x="821" y="408"/>
                  </a:lnTo>
                  <a:lnTo>
                    <a:pt x="824" y="418"/>
                  </a:lnTo>
                  <a:lnTo>
                    <a:pt x="827" y="429"/>
                  </a:lnTo>
                  <a:lnTo>
                    <a:pt x="827" y="441"/>
                  </a:lnTo>
                  <a:lnTo>
                    <a:pt x="825" y="453"/>
                  </a:lnTo>
                  <a:lnTo>
                    <a:pt x="822" y="465"/>
                  </a:lnTo>
                  <a:lnTo>
                    <a:pt x="818" y="477"/>
                  </a:lnTo>
                  <a:lnTo>
                    <a:pt x="812" y="486"/>
                  </a:lnTo>
                  <a:lnTo>
                    <a:pt x="803" y="497"/>
                  </a:lnTo>
                  <a:lnTo>
                    <a:pt x="792" y="504"/>
                  </a:lnTo>
                  <a:lnTo>
                    <a:pt x="792" y="504"/>
                  </a:lnTo>
                  <a:lnTo>
                    <a:pt x="807" y="506"/>
                  </a:lnTo>
                  <a:lnTo>
                    <a:pt x="821" y="510"/>
                  </a:lnTo>
                  <a:lnTo>
                    <a:pt x="833" y="515"/>
                  </a:lnTo>
                  <a:lnTo>
                    <a:pt x="845" y="519"/>
                  </a:lnTo>
                  <a:lnTo>
                    <a:pt x="855" y="525"/>
                  </a:lnTo>
                  <a:lnTo>
                    <a:pt x="866" y="533"/>
                  </a:lnTo>
                  <a:lnTo>
                    <a:pt x="875" y="540"/>
                  </a:lnTo>
                  <a:lnTo>
                    <a:pt x="883" y="548"/>
                  </a:lnTo>
                  <a:lnTo>
                    <a:pt x="892" y="557"/>
                  </a:lnTo>
                  <a:lnTo>
                    <a:pt x="898" y="568"/>
                  </a:lnTo>
                  <a:lnTo>
                    <a:pt x="904" y="577"/>
                  </a:lnTo>
                  <a:lnTo>
                    <a:pt x="908" y="587"/>
                  </a:lnTo>
                  <a:lnTo>
                    <a:pt x="913" y="598"/>
                  </a:lnTo>
                  <a:lnTo>
                    <a:pt x="916" y="608"/>
                  </a:lnTo>
                  <a:lnTo>
                    <a:pt x="920" y="632"/>
                  </a:lnTo>
                  <a:lnTo>
                    <a:pt x="922" y="655"/>
                  </a:lnTo>
                  <a:lnTo>
                    <a:pt x="919" y="679"/>
                  </a:lnTo>
                  <a:lnTo>
                    <a:pt x="913" y="702"/>
                  </a:lnTo>
                  <a:lnTo>
                    <a:pt x="908" y="714"/>
                  </a:lnTo>
                  <a:lnTo>
                    <a:pt x="902" y="724"/>
                  </a:lnTo>
                  <a:lnTo>
                    <a:pt x="896" y="735"/>
                  </a:lnTo>
                  <a:lnTo>
                    <a:pt x="889" y="746"/>
                  </a:lnTo>
                  <a:lnTo>
                    <a:pt x="881" y="756"/>
                  </a:lnTo>
                  <a:lnTo>
                    <a:pt x="872" y="765"/>
                  </a:lnTo>
                  <a:lnTo>
                    <a:pt x="863" y="774"/>
                  </a:lnTo>
                  <a:lnTo>
                    <a:pt x="851" y="783"/>
                  </a:lnTo>
                  <a:lnTo>
                    <a:pt x="840" y="791"/>
                  </a:lnTo>
                  <a:lnTo>
                    <a:pt x="827" y="798"/>
                  </a:lnTo>
                  <a:lnTo>
                    <a:pt x="827" y="798"/>
                  </a:lnTo>
                  <a:lnTo>
                    <a:pt x="836" y="804"/>
                  </a:lnTo>
                  <a:lnTo>
                    <a:pt x="842" y="813"/>
                  </a:lnTo>
                  <a:lnTo>
                    <a:pt x="848" y="824"/>
                  </a:lnTo>
                  <a:lnTo>
                    <a:pt x="854" y="838"/>
                  </a:lnTo>
                  <a:lnTo>
                    <a:pt x="857" y="851"/>
                  </a:lnTo>
                  <a:lnTo>
                    <a:pt x="860" y="865"/>
                  </a:lnTo>
                  <a:lnTo>
                    <a:pt x="860" y="880"/>
                  </a:lnTo>
                  <a:lnTo>
                    <a:pt x="860" y="893"/>
                  </a:lnTo>
                  <a:lnTo>
                    <a:pt x="857" y="908"/>
                  </a:lnTo>
                  <a:lnTo>
                    <a:pt x="854" y="922"/>
                  </a:lnTo>
                  <a:lnTo>
                    <a:pt x="848" y="934"/>
                  </a:lnTo>
                  <a:lnTo>
                    <a:pt x="839" y="945"/>
                  </a:lnTo>
                  <a:lnTo>
                    <a:pt x="830" y="954"/>
                  </a:lnTo>
                  <a:lnTo>
                    <a:pt x="818" y="960"/>
                  </a:lnTo>
                  <a:lnTo>
                    <a:pt x="803" y="964"/>
                  </a:lnTo>
                  <a:lnTo>
                    <a:pt x="786" y="964"/>
                  </a:lnTo>
                  <a:lnTo>
                    <a:pt x="786" y="964"/>
                  </a:lnTo>
                  <a:lnTo>
                    <a:pt x="795" y="966"/>
                  </a:lnTo>
                  <a:lnTo>
                    <a:pt x="819" y="973"/>
                  </a:lnTo>
                  <a:lnTo>
                    <a:pt x="834" y="979"/>
                  </a:lnTo>
                  <a:lnTo>
                    <a:pt x="851" y="987"/>
                  </a:lnTo>
                  <a:lnTo>
                    <a:pt x="869" y="996"/>
                  </a:lnTo>
                  <a:lnTo>
                    <a:pt x="886" y="1006"/>
                  </a:lnTo>
                  <a:lnTo>
                    <a:pt x="901" y="1020"/>
                  </a:lnTo>
                  <a:lnTo>
                    <a:pt x="916" y="1035"/>
                  </a:lnTo>
                  <a:lnTo>
                    <a:pt x="922" y="1044"/>
                  </a:lnTo>
                  <a:lnTo>
                    <a:pt x="928" y="1053"/>
                  </a:lnTo>
                  <a:lnTo>
                    <a:pt x="932" y="1064"/>
                  </a:lnTo>
                  <a:lnTo>
                    <a:pt x="935" y="1074"/>
                  </a:lnTo>
                  <a:lnTo>
                    <a:pt x="938" y="1085"/>
                  </a:lnTo>
                  <a:lnTo>
                    <a:pt x="940" y="1097"/>
                  </a:lnTo>
                  <a:lnTo>
                    <a:pt x="941" y="1109"/>
                  </a:lnTo>
                  <a:lnTo>
                    <a:pt x="940" y="1123"/>
                  </a:lnTo>
                  <a:lnTo>
                    <a:pt x="938" y="1136"/>
                  </a:lnTo>
                  <a:lnTo>
                    <a:pt x="934" y="1151"/>
                  </a:lnTo>
                  <a:lnTo>
                    <a:pt x="929" y="1168"/>
                  </a:lnTo>
                  <a:lnTo>
                    <a:pt x="922" y="1184"/>
                  </a:lnTo>
                  <a:lnTo>
                    <a:pt x="922" y="1184"/>
                  </a:lnTo>
                  <a:lnTo>
                    <a:pt x="937" y="1177"/>
                  </a:lnTo>
                  <a:lnTo>
                    <a:pt x="952" y="1171"/>
                  </a:lnTo>
                  <a:lnTo>
                    <a:pt x="967" y="1166"/>
                  </a:lnTo>
                  <a:lnTo>
                    <a:pt x="981" y="1162"/>
                  </a:lnTo>
                  <a:lnTo>
                    <a:pt x="993" y="1160"/>
                  </a:lnTo>
                  <a:lnTo>
                    <a:pt x="1006" y="1159"/>
                  </a:lnTo>
                  <a:lnTo>
                    <a:pt x="1018" y="1159"/>
                  </a:lnTo>
                  <a:lnTo>
                    <a:pt x="1029" y="1160"/>
                  </a:lnTo>
                  <a:lnTo>
                    <a:pt x="1039" y="1162"/>
                  </a:lnTo>
                  <a:lnTo>
                    <a:pt x="1049" y="1165"/>
                  </a:lnTo>
                  <a:lnTo>
                    <a:pt x="1059" y="1169"/>
                  </a:lnTo>
                  <a:lnTo>
                    <a:pt x="1067" y="1174"/>
                  </a:lnTo>
                  <a:lnTo>
                    <a:pt x="1076" y="1178"/>
                  </a:lnTo>
                  <a:lnTo>
                    <a:pt x="1083" y="1184"/>
                  </a:lnTo>
                  <a:lnTo>
                    <a:pt x="1095" y="1198"/>
                  </a:lnTo>
                  <a:lnTo>
                    <a:pt x="1106" y="1215"/>
                  </a:lnTo>
                  <a:lnTo>
                    <a:pt x="1113" y="1233"/>
                  </a:lnTo>
                  <a:lnTo>
                    <a:pt x="1119" y="1251"/>
                  </a:lnTo>
                  <a:lnTo>
                    <a:pt x="1122" y="1270"/>
                  </a:lnTo>
                  <a:lnTo>
                    <a:pt x="1124" y="1289"/>
                  </a:lnTo>
                  <a:lnTo>
                    <a:pt x="1122" y="1308"/>
                  </a:lnTo>
                  <a:lnTo>
                    <a:pt x="1118" y="1326"/>
                  </a:lnTo>
                  <a:lnTo>
                    <a:pt x="1112" y="1343"/>
                  </a:lnTo>
                  <a:lnTo>
                    <a:pt x="1112" y="1343"/>
                  </a:lnTo>
                  <a:lnTo>
                    <a:pt x="1124" y="1350"/>
                  </a:lnTo>
                  <a:lnTo>
                    <a:pt x="1138" y="1358"/>
                  </a:lnTo>
                  <a:lnTo>
                    <a:pt x="1154" y="1368"/>
                  </a:lnTo>
                  <a:lnTo>
                    <a:pt x="1171" y="1382"/>
                  </a:lnTo>
                  <a:lnTo>
                    <a:pt x="1189" y="1399"/>
                  </a:lnTo>
                  <a:lnTo>
                    <a:pt x="1207" y="1418"/>
                  </a:lnTo>
                  <a:lnTo>
                    <a:pt x="1214" y="1429"/>
                  </a:lnTo>
                  <a:lnTo>
                    <a:pt x="1221" y="1439"/>
                  </a:lnTo>
                  <a:lnTo>
                    <a:pt x="1227" y="1451"/>
                  </a:lnTo>
                  <a:lnTo>
                    <a:pt x="1231" y="1463"/>
                  </a:lnTo>
                  <a:lnTo>
                    <a:pt x="1236" y="1477"/>
                  </a:lnTo>
                  <a:lnTo>
                    <a:pt x="1237" y="1491"/>
                  </a:lnTo>
                  <a:lnTo>
                    <a:pt x="1237" y="1504"/>
                  </a:lnTo>
                  <a:lnTo>
                    <a:pt x="1236" y="1519"/>
                  </a:lnTo>
                  <a:lnTo>
                    <a:pt x="1233" y="1534"/>
                  </a:lnTo>
                  <a:lnTo>
                    <a:pt x="1227" y="1551"/>
                  </a:lnTo>
                  <a:lnTo>
                    <a:pt x="1219" y="1568"/>
                  </a:lnTo>
                  <a:lnTo>
                    <a:pt x="1208" y="1584"/>
                  </a:lnTo>
                  <a:lnTo>
                    <a:pt x="1196" y="1602"/>
                  </a:lnTo>
                  <a:lnTo>
                    <a:pt x="1180" y="1619"/>
                  </a:lnTo>
                  <a:lnTo>
                    <a:pt x="1162" y="1638"/>
                  </a:lnTo>
                  <a:lnTo>
                    <a:pt x="1139" y="1657"/>
                  </a:lnTo>
                  <a:lnTo>
                    <a:pt x="1113" y="1676"/>
                  </a:lnTo>
                  <a:lnTo>
                    <a:pt x="1085" y="1696"/>
                  </a:lnTo>
                  <a:lnTo>
                    <a:pt x="1085" y="1696"/>
                  </a:lnTo>
                  <a:lnTo>
                    <a:pt x="1106" y="1708"/>
                  </a:lnTo>
                  <a:lnTo>
                    <a:pt x="1125" y="1721"/>
                  </a:lnTo>
                  <a:lnTo>
                    <a:pt x="1144" y="1737"/>
                  </a:lnTo>
                  <a:lnTo>
                    <a:pt x="1160" y="1752"/>
                  </a:lnTo>
                  <a:lnTo>
                    <a:pt x="1174" y="1768"/>
                  </a:lnTo>
                  <a:lnTo>
                    <a:pt x="1187" y="1786"/>
                  </a:lnTo>
                  <a:lnTo>
                    <a:pt x="1198" y="1806"/>
                  </a:lnTo>
                  <a:lnTo>
                    <a:pt x="1207" y="1826"/>
                  </a:lnTo>
                  <a:lnTo>
                    <a:pt x="1216" y="1845"/>
                  </a:lnTo>
                  <a:lnTo>
                    <a:pt x="1222" y="1865"/>
                  </a:lnTo>
                  <a:lnTo>
                    <a:pt x="1227" y="1886"/>
                  </a:lnTo>
                  <a:lnTo>
                    <a:pt x="1230" y="1907"/>
                  </a:lnTo>
                  <a:lnTo>
                    <a:pt x="1231" y="1928"/>
                  </a:lnTo>
                  <a:lnTo>
                    <a:pt x="1231" y="1949"/>
                  </a:lnTo>
                  <a:lnTo>
                    <a:pt x="1228" y="1970"/>
                  </a:lnTo>
                  <a:lnTo>
                    <a:pt x="1225" y="1991"/>
                  </a:lnTo>
                  <a:lnTo>
                    <a:pt x="1219" y="2011"/>
                  </a:lnTo>
                  <a:lnTo>
                    <a:pt x="1213" y="2031"/>
                  </a:lnTo>
                  <a:lnTo>
                    <a:pt x="1204" y="2050"/>
                  </a:lnTo>
                  <a:lnTo>
                    <a:pt x="1195" y="2068"/>
                  </a:lnTo>
                  <a:lnTo>
                    <a:pt x="1183" y="2085"/>
                  </a:lnTo>
                  <a:lnTo>
                    <a:pt x="1169" y="2102"/>
                  </a:lnTo>
                  <a:lnTo>
                    <a:pt x="1154" y="2117"/>
                  </a:lnTo>
                  <a:lnTo>
                    <a:pt x="1138" y="2130"/>
                  </a:lnTo>
                  <a:lnTo>
                    <a:pt x="1119" y="2142"/>
                  </a:lnTo>
                  <a:lnTo>
                    <a:pt x="1100" y="2154"/>
                  </a:lnTo>
                  <a:lnTo>
                    <a:pt x="1077" y="2163"/>
                  </a:lnTo>
                  <a:lnTo>
                    <a:pt x="1055" y="2171"/>
                  </a:lnTo>
                  <a:lnTo>
                    <a:pt x="1030" y="2177"/>
                  </a:lnTo>
                  <a:lnTo>
                    <a:pt x="1003" y="2180"/>
                  </a:lnTo>
                  <a:lnTo>
                    <a:pt x="976" y="2181"/>
                  </a:lnTo>
                  <a:lnTo>
                    <a:pt x="946" y="2181"/>
                  </a:lnTo>
                  <a:lnTo>
                    <a:pt x="946" y="2181"/>
                  </a:lnTo>
                  <a:lnTo>
                    <a:pt x="963" y="2191"/>
                  </a:lnTo>
                  <a:lnTo>
                    <a:pt x="978" y="2201"/>
                  </a:lnTo>
                  <a:lnTo>
                    <a:pt x="991" y="2212"/>
                  </a:lnTo>
                  <a:lnTo>
                    <a:pt x="1003" y="2224"/>
                  </a:lnTo>
                  <a:lnTo>
                    <a:pt x="1012" y="2236"/>
                  </a:lnTo>
                  <a:lnTo>
                    <a:pt x="1021" y="2248"/>
                  </a:lnTo>
                  <a:lnTo>
                    <a:pt x="1027" y="2260"/>
                  </a:lnTo>
                  <a:lnTo>
                    <a:pt x="1033" y="2273"/>
                  </a:lnTo>
                  <a:lnTo>
                    <a:pt x="1036" y="2286"/>
                  </a:lnTo>
                  <a:lnTo>
                    <a:pt x="1038" y="2299"/>
                  </a:lnTo>
                  <a:lnTo>
                    <a:pt x="1039" y="2311"/>
                  </a:lnTo>
                  <a:lnTo>
                    <a:pt x="1038" y="2323"/>
                  </a:lnTo>
                  <a:lnTo>
                    <a:pt x="1036" y="2337"/>
                  </a:lnTo>
                  <a:lnTo>
                    <a:pt x="1033" y="2347"/>
                  </a:lnTo>
                  <a:lnTo>
                    <a:pt x="1029" y="2359"/>
                  </a:lnTo>
                  <a:lnTo>
                    <a:pt x="1024" y="2370"/>
                  </a:lnTo>
                  <a:lnTo>
                    <a:pt x="1017" y="2381"/>
                  </a:lnTo>
                  <a:lnTo>
                    <a:pt x="1009" y="2390"/>
                  </a:lnTo>
                  <a:lnTo>
                    <a:pt x="1002" y="2399"/>
                  </a:lnTo>
                  <a:lnTo>
                    <a:pt x="993" y="2406"/>
                  </a:lnTo>
                  <a:lnTo>
                    <a:pt x="982" y="2414"/>
                  </a:lnTo>
                  <a:lnTo>
                    <a:pt x="972" y="2420"/>
                  </a:lnTo>
                  <a:lnTo>
                    <a:pt x="960" y="2424"/>
                  </a:lnTo>
                  <a:lnTo>
                    <a:pt x="947" y="2427"/>
                  </a:lnTo>
                  <a:lnTo>
                    <a:pt x="935" y="2430"/>
                  </a:lnTo>
                  <a:lnTo>
                    <a:pt x="922" y="2430"/>
                  </a:lnTo>
                  <a:lnTo>
                    <a:pt x="907" y="2430"/>
                  </a:lnTo>
                  <a:lnTo>
                    <a:pt x="893" y="2427"/>
                  </a:lnTo>
                  <a:lnTo>
                    <a:pt x="878" y="2423"/>
                  </a:lnTo>
                  <a:lnTo>
                    <a:pt x="863" y="2418"/>
                  </a:lnTo>
                  <a:lnTo>
                    <a:pt x="848" y="2409"/>
                  </a:lnTo>
                  <a:lnTo>
                    <a:pt x="833" y="2400"/>
                  </a:lnTo>
                  <a:lnTo>
                    <a:pt x="833" y="2400"/>
                  </a:lnTo>
                  <a:lnTo>
                    <a:pt x="836" y="2409"/>
                  </a:lnTo>
                  <a:lnTo>
                    <a:pt x="839" y="2417"/>
                  </a:lnTo>
                  <a:lnTo>
                    <a:pt x="842" y="2426"/>
                  </a:lnTo>
                  <a:lnTo>
                    <a:pt x="842" y="2435"/>
                  </a:lnTo>
                  <a:lnTo>
                    <a:pt x="842" y="2455"/>
                  </a:lnTo>
                  <a:lnTo>
                    <a:pt x="839" y="2474"/>
                  </a:lnTo>
                  <a:lnTo>
                    <a:pt x="831" y="2494"/>
                  </a:lnTo>
                  <a:lnTo>
                    <a:pt x="822" y="2513"/>
                  </a:lnTo>
                  <a:lnTo>
                    <a:pt x="810" y="2533"/>
                  </a:lnTo>
                  <a:lnTo>
                    <a:pt x="795" y="2551"/>
                  </a:lnTo>
                  <a:lnTo>
                    <a:pt x="778" y="2569"/>
                  </a:lnTo>
                  <a:lnTo>
                    <a:pt x="759" y="2586"/>
                  </a:lnTo>
                  <a:lnTo>
                    <a:pt x="738" y="2599"/>
                  </a:lnTo>
                  <a:lnTo>
                    <a:pt x="715" y="2611"/>
                  </a:lnTo>
                  <a:lnTo>
                    <a:pt x="691" y="2622"/>
                  </a:lnTo>
                  <a:lnTo>
                    <a:pt x="665" y="2628"/>
                  </a:lnTo>
                  <a:lnTo>
                    <a:pt x="640" y="2632"/>
                  </a:lnTo>
                  <a:lnTo>
                    <a:pt x="626" y="2632"/>
                  </a:lnTo>
                  <a:lnTo>
                    <a:pt x="613" y="2632"/>
                  </a:lnTo>
                  <a:lnTo>
                    <a:pt x="613" y="2632"/>
                  </a:lnTo>
                  <a:lnTo>
                    <a:pt x="599" y="2632"/>
                  </a:lnTo>
                  <a:lnTo>
                    <a:pt x="587" y="2629"/>
                  </a:lnTo>
                  <a:lnTo>
                    <a:pt x="573" y="2626"/>
                  </a:lnTo>
                  <a:lnTo>
                    <a:pt x="563" y="2623"/>
                  </a:lnTo>
                  <a:lnTo>
                    <a:pt x="540" y="2614"/>
                  </a:lnTo>
                  <a:lnTo>
                    <a:pt x="519" y="2602"/>
                  </a:lnTo>
                  <a:lnTo>
                    <a:pt x="501" y="2587"/>
                  </a:lnTo>
                  <a:lnTo>
                    <a:pt x="484" y="2572"/>
                  </a:lnTo>
                  <a:lnTo>
                    <a:pt x="469" y="2554"/>
                  </a:lnTo>
                  <a:lnTo>
                    <a:pt x="456" y="2536"/>
                  </a:lnTo>
                  <a:lnTo>
                    <a:pt x="444" y="2516"/>
                  </a:lnTo>
                  <a:lnTo>
                    <a:pt x="433" y="2497"/>
                  </a:lnTo>
                  <a:lnTo>
                    <a:pt x="424" y="2477"/>
                  </a:lnTo>
                  <a:lnTo>
                    <a:pt x="416" y="2458"/>
                  </a:lnTo>
                  <a:lnTo>
                    <a:pt x="406" y="2423"/>
                  </a:lnTo>
                  <a:lnTo>
                    <a:pt x="398" y="2394"/>
                  </a:lnTo>
                  <a:lnTo>
                    <a:pt x="398" y="2394"/>
                  </a:lnTo>
                  <a:lnTo>
                    <a:pt x="392" y="2402"/>
                  </a:lnTo>
                  <a:lnTo>
                    <a:pt x="385" y="2409"/>
                  </a:lnTo>
                  <a:lnTo>
                    <a:pt x="377" y="2414"/>
                  </a:lnTo>
                  <a:lnTo>
                    <a:pt x="370" y="2418"/>
                  </a:lnTo>
                  <a:lnTo>
                    <a:pt x="362" y="2421"/>
                  </a:lnTo>
                  <a:lnTo>
                    <a:pt x="355" y="2424"/>
                  </a:lnTo>
                  <a:lnTo>
                    <a:pt x="349" y="2426"/>
                  </a:lnTo>
                  <a:lnTo>
                    <a:pt x="341" y="2426"/>
                  </a:lnTo>
                  <a:lnTo>
                    <a:pt x="327" y="2424"/>
                  </a:lnTo>
                  <a:lnTo>
                    <a:pt x="315" y="2418"/>
                  </a:lnTo>
                  <a:lnTo>
                    <a:pt x="303" y="2411"/>
                  </a:lnTo>
                  <a:lnTo>
                    <a:pt x="293" y="2402"/>
                  </a:lnTo>
                  <a:lnTo>
                    <a:pt x="284" y="2390"/>
                  </a:lnTo>
                  <a:lnTo>
                    <a:pt x="278" y="2376"/>
                  </a:lnTo>
                  <a:lnTo>
                    <a:pt x="272" y="2362"/>
                  </a:lnTo>
                  <a:lnTo>
                    <a:pt x="269" y="2347"/>
                  </a:lnTo>
                  <a:lnTo>
                    <a:pt x="269" y="2334"/>
                  </a:lnTo>
                  <a:lnTo>
                    <a:pt x="270" y="2319"/>
                  </a:lnTo>
                  <a:lnTo>
                    <a:pt x="273" y="2307"/>
                  </a:lnTo>
                  <a:lnTo>
                    <a:pt x="281" y="2295"/>
                  </a:lnTo>
                  <a:lnTo>
                    <a:pt x="281" y="2295"/>
                  </a:lnTo>
                  <a:lnTo>
                    <a:pt x="269" y="2298"/>
                  </a:lnTo>
                  <a:lnTo>
                    <a:pt x="258" y="2299"/>
                  </a:lnTo>
                  <a:lnTo>
                    <a:pt x="246" y="2301"/>
                  </a:lnTo>
                  <a:lnTo>
                    <a:pt x="235" y="2299"/>
                  </a:lnTo>
                  <a:lnTo>
                    <a:pt x="225" y="2298"/>
                  </a:lnTo>
                  <a:lnTo>
                    <a:pt x="216" y="2295"/>
                  </a:lnTo>
                  <a:lnTo>
                    <a:pt x="205" y="2290"/>
                  </a:lnTo>
                  <a:lnTo>
                    <a:pt x="196" y="2286"/>
                  </a:lnTo>
                  <a:lnTo>
                    <a:pt x="189" y="2280"/>
                  </a:lnTo>
                  <a:lnTo>
                    <a:pt x="180" y="2272"/>
                  </a:lnTo>
                  <a:lnTo>
                    <a:pt x="172" y="2264"/>
                  </a:lnTo>
                  <a:lnTo>
                    <a:pt x="166" y="2255"/>
                  </a:lnTo>
                  <a:lnTo>
                    <a:pt x="154" y="2237"/>
                  </a:lnTo>
                  <a:lnTo>
                    <a:pt x="145" y="2216"/>
                  </a:lnTo>
                  <a:lnTo>
                    <a:pt x="140" y="2194"/>
                  </a:lnTo>
                  <a:lnTo>
                    <a:pt x="137" y="2171"/>
                  </a:lnTo>
                  <a:lnTo>
                    <a:pt x="137" y="2159"/>
                  </a:lnTo>
                  <a:lnTo>
                    <a:pt x="139" y="2147"/>
                  </a:lnTo>
                  <a:lnTo>
                    <a:pt x="140" y="2135"/>
                  </a:lnTo>
                  <a:lnTo>
                    <a:pt x="143" y="2124"/>
                  </a:lnTo>
                  <a:lnTo>
                    <a:pt x="148" y="2112"/>
                  </a:lnTo>
                  <a:lnTo>
                    <a:pt x="152" y="2102"/>
                  </a:lnTo>
                  <a:lnTo>
                    <a:pt x="160" y="2091"/>
                  </a:lnTo>
                  <a:lnTo>
                    <a:pt x="168" y="2082"/>
                  </a:lnTo>
                  <a:lnTo>
                    <a:pt x="175" y="2071"/>
                  </a:lnTo>
                  <a:lnTo>
                    <a:pt x="186" y="2064"/>
                  </a:lnTo>
                  <a:lnTo>
                    <a:pt x="196" y="2055"/>
                  </a:lnTo>
                  <a:lnTo>
                    <a:pt x="208" y="2049"/>
                  </a:lnTo>
                  <a:lnTo>
                    <a:pt x="208" y="2049"/>
                  </a:lnTo>
                  <a:lnTo>
                    <a:pt x="189" y="2049"/>
                  </a:lnTo>
                  <a:lnTo>
                    <a:pt x="169" y="2047"/>
                  </a:lnTo>
                  <a:lnTo>
                    <a:pt x="149" y="2044"/>
                  </a:lnTo>
                  <a:lnTo>
                    <a:pt x="131" y="2038"/>
                  </a:lnTo>
                  <a:lnTo>
                    <a:pt x="115" y="2032"/>
                  </a:lnTo>
                  <a:lnTo>
                    <a:pt x="98" y="2023"/>
                  </a:lnTo>
                  <a:lnTo>
                    <a:pt x="83" y="2013"/>
                  </a:lnTo>
                  <a:lnTo>
                    <a:pt x="68" y="2002"/>
                  </a:lnTo>
                  <a:lnTo>
                    <a:pt x="56" y="1988"/>
                  </a:lnTo>
                  <a:lnTo>
                    <a:pt x="44" y="1975"/>
                  </a:lnTo>
                  <a:lnTo>
                    <a:pt x="33" y="1960"/>
                  </a:lnTo>
                  <a:lnTo>
                    <a:pt x="23" y="1943"/>
                  </a:lnTo>
                  <a:lnTo>
                    <a:pt x="15" y="1928"/>
                  </a:lnTo>
                  <a:lnTo>
                    <a:pt x="9" y="1910"/>
                  </a:lnTo>
                  <a:lnTo>
                    <a:pt x="5" y="1892"/>
                  </a:lnTo>
                  <a:lnTo>
                    <a:pt x="2" y="1874"/>
                  </a:lnTo>
                  <a:lnTo>
                    <a:pt x="0" y="1856"/>
                  </a:lnTo>
                  <a:lnTo>
                    <a:pt x="0" y="1838"/>
                  </a:lnTo>
                  <a:lnTo>
                    <a:pt x="2" y="1819"/>
                  </a:lnTo>
                  <a:lnTo>
                    <a:pt x="5" y="1801"/>
                  </a:lnTo>
                  <a:lnTo>
                    <a:pt x="11" y="1783"/>
                  </a:lnTo>
                  <a:lnTo>
                    <a:pt x="18" y="1765"/>
                  </a:lnTo>
                  <a:lnTo>
                    <a:pt x="29" y="1747"/>
                  </a:lnTo>
                  <a:lnTo>
                    <a:pt x="41" y="1730"/>
                  </a:lnTo>
                  <a:lnTo>
                    <a:pt x="54" y="1715"/>
                  </a:lnTo>
                  <a:lnTo>
                    <a:pt x="71" y="1700"/>
                  </a:lnTo>
                  <a:lnTo>
                    <a:pt x="91" y="1687"/>
                  </a:lnTo>
                  <a:lnTo>
                    <a:pt x="112" y="1673"/>
                  </a:lnTo>
                  <a:lnTo>
                    <a:pt x="136" y="1663"/>
                  </a:lnTo>
                  <a:lnTo>
                    <a:pt x="161" y="1652"/>
                  </a:lnTo>
                  <a:lnTo>
                    <a:pt x="190" y="1643"/>
                  </a:lnTo>
                  <a:lnTo>
                    <a:pt x="222" y="1635"/>
                  </a:lnTo>
                  <a:lnTo>
                    <a:pt x="222" y="1635"/>
                  </a:lnTo>
                  <a:lnTo>
                    <a:pt x="211" y="1625"/>
                  </a:lnTo>
                  <a:lnTo>
                    <a:pt x="202" y="1613"/>
                  </a:lnTo>
                  <a:lnTo>
                    <a:pt x="193" y="1601"/>
                  </a:lnTo>
                  <a:lnTo>
                    <a:pt x="186" y="1589"/>
                  </a:lnTo>
                  <a:lnTo>
                    <a:pt x="180" y="1575"/>
                  </a:lnTo>
                  <a:lnTo>
                    <a:pt x="174" y="1562"/>
                  </a:lnTo>
                  <a:lnTo>
                    <a:pt x="171" y="1548"/>
                  </a:lnTo>
                  <a:lnTo>
                    <a:pt x="168" y="1534"/>
                  </a:lnTo>
                  <a:lnTo>
                    <a:pt x="164" y="1521"/>
                  </a:lnTo>
                  <a:lnTo>
                    <a:pt x="164" y="1507"/>
                  </a:lnTo>
                  <a:lnTo>
                    <a:pt x="164" y="1492"/>
                  </a:lnTo>
                  <a:lnTo>
                    <a:pt x="166" y="1479"/>
                  </a:lnTo>
                  <a:lnTo>
                    <a:pt x="168" y="1465"/>
                  </a:lnTo>
                  <a:lnTo>
                    <a:pt x="171" y="1451"/>
                  </a:lnTo>
                  <a:lnTo>
                    <a:pt x="175" y="1438"/>
                  </a:lnTo>
                  <a:lnTo>
                    <a:pt x="181" y="1426"/>
                  </a:lnTo>
                  <a:lnTo>
                    <a:pt x="187" y="1414"/>
                  </a:lnTo>
                  <a:lnTo>
                    <a:pt x="195" y="1402"/>
                  </a:lnTo>
                  <a:lnTo>
                    <a:pt x="204" y="1391"/>
                  </a:lnTo>
                  <a:lnTo>
                    <a:pt x="213" y="1381"/>
                  </a:lnTo>
                  <a:lnTo>
                    <a:pt x="223" y="1371"/>
                  </a:lnTo>
                  <a:lnTo>
                    <a:pt x="235" y="1362"/>
                  </a:lnTo>
                  <a:lnTo>
                    <a:pt x="247" y="1355"/>
                  </a:lnTo>
                  <a:lnTo>
                    <a:pt x="261" y="1347"/>
                  </a:lnTo>
                  <a:lnTo>
                    <a:pt x="276" y="1343"/>
                  </a:lnTo>
                  <a:lnTo>
                    <a:pt x="293" y="1338"/>
                  </a:lnTo>
                  <a:lnTo>
                    <a:pt x="309" y="1334"/>
                  </a:lnTo>
                  <a:lnTo>
                    <a:pt x="326" y="1332"/>
                  </a:lnTo>
                  <a:lnTo>
                    <a:pt x="344" y="1332"/>
                  </a:lnTo>
                  <a:lnTo>
                    <a:pt x="364" y="1332"/>
                  </a:lnTo>
                  <a:lnTo>
                    <a:pt x="385" y="1335"/>
                  </a:lnTo>
                  <a:lnTo>
                    <a:pt x="406" y="1338"/>
                  </a:lnTo>
                  <a:lnTo>
                    <a:pt x="406" y="1338"/>
                  </a:lnTo>
                  <a:lnTo>
                    <a:pt x="398" y="1325"/>
                  </a:lnTo>
                  <a:lnTo>
                    <a:pt x="395" y="1313"/>
                  </a:lnTo>
                  <a:lnTo>
                    <a:pt x="394" y="1301"/>
                  </a:lnTo>
                  <a:lnTo>
                    <a:pt x="397" y="1290"/>
                  </a:lnTo>
                  <a:lnTo>
                    <a:pt x="403" y="1281"/>
                  </a:lnTo>
                  <a:lnTo>
                    <a:pt x="410" y="1272"/>
                  </a:lnTo>
                  <a:lnTo>
                    <a:pt x="419" y="1264"/>
                  </a:lnTo>
                  <a:lnTo>
                    <a:pt x="432" y="1258"/>
                  </a:lnTo>
                  <a:lnTo>
                    <a:pt x="444" y="1254"/>
                  </a:lnTo>
                  <a:lnTo>
                    <a:pt x="457" y="1249"/>
                  </a:lnTo>
                  <a:lnTo>
                    <a:pt x="471" y="1245"/>
                  </a:lnTo>
                  <a:lnTo>
                    <a:pt x="484" y="1243"/>
                  </a:lnTo>
                  <a:lnTo>
                    <a:pt x="498" y="1242"/>
                  </a:lnTo>
                  <a:lnTo>
                    <a:pt x="510" y="1242"/>
                  </a:lnTo>
                  <a:lnTo>
                    <a:pt x="522" y="1243"/>
                  </a:lnTo>
                  <a:lnTo>
                    <a:pt x="533" y="1245"/>
                  </a:lnTo>
                  <a:lnTo>
                    <a:pt x="533" y="1245"/>
                  </a:lnTo>
                  <a:lnTo>
                    <a:pt x="528" y="1239"/>
                  </a:lnTo>
                  <a:lnTo>
                    <a:pt x="519" y="1222"/>
                  </a:lnTo>
                  <a:lnTo>
                    <a:pt x="513" y="1210"/>
                  </a:lnTo>
                  <a:lnTo>
                    <a:pt x="508" y="1197"/>
                  </a:lnTo>
                  <a:lnTo>
                    <a:pt x="504" y="1181"/>
                  </a:lnTo>
                  <a:lnTo>
                    <a:pt x="502" y="1166"/>
                  </a:lnTo>
                  <a:lnTo>
                    <a:pt x="501" y="1150"/>
                  </a:lnTo>
                  <a:lnTo>
                    <a:pt x="504" y="1133"/>
                  </a:lnTo>
                  <a:lnTo>
                    <a:pt x="508" y="1117"/>
                  </a:lnTo>
                  <a:lnTo>
                    <a:pt x="513" y="1108"/>
                  </a:lnTo>
                  <a:lnTo>
                    <a:pt x="518" y="1100"/>
                  </a:lnTo>
                  <a:lnTo>
                    <a:pt x="524" y="1091"/>
                  </a:lnTo>
                  <a:lnTo>
                    <a:pt x="531" y="1083"/>
                  </a:lnTo>
                  <a:lnTo>
                    <a:pt x="540" y="1076"/>
                  </a:lnTo>
                  <a:lnTo>
                    <a:pt x="549" y="1068"/>
                  </a:lnTo>
                  <a:lnTo>
                    <a:pt x="561" y="1061"/>
                  </a:lnTo>
                  <a:lnTo>
                    <a:pt x="573" y="1055"/>
                  </a:lnTo>
                  <a:lnTo>
                    <a:pt x="587" y="1049"/>
                  </a:lnTo>
                  <a:lnTo>
                    <a:pt x="602" y="1043"/>
                  </a:lnTo>
                  <a:lnTo>
                    <a:pt x="602" y="1043"/>
                  </a:lnTo>
                  <a:lnTo>
                    <a:pt x="599" y="1037"/>
                  </a:lnTo>
                  <a:lnTo>
                    <a:pt x="591" y="1019"/>
                  </a:lnTo>
                  <a:lnTo>
                    <a:pt x="584" y="994"/>
                  </a:lnTo>
                  <a:lnTo>
                    <a:pt x="581" y="979"/>
                  </a:lnTo>
                  <a:lnTo>
                    <a:pt x="578" y="964"/>
                  </a:lnTo>
                  <a:lnTo>
                    <a:pt x="578" y="949"/>
                  </a:lnTo>
                  <a:lnTo>
                    <a:pt x="578" y="934"/>
                  </a:lnTo>
                  <a:lnTo>
                    <a:pt x="581" y="919"/>
                  </a:lnTo>
                  <a:lnTo>
                    <a:pt x="587" y="904"/>
                  </a:lnTo>
                  <a:lnTo>
                    <a:pt x="594" y="892"/>
                  </a:lnTo>
                  <a:lnTo>
                    <a:pt x="600" y="886"/>
                  </a:lnTo>
                  <a:lnTo>
                    <a:pt x="607" y="880"/>
                  </a:lnTo>
                  <a:lnTo>
                    <a:pt x="614" y="875"/>
                  </a:lnTo>
                  <a:lnTo>
                    <a:pt x="623" y="871"/>
                  </a:lnTo>
                  <a:lnTo>
                    <a:pt x="632" y="868"/>
                  </a:lnTo>
                  <a:lnTo>
                    <a:pt x="643" y="8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6" name="Freeform 66"/>
            <p:cNvSpPr>
              <a:spLocks/>
            </p:cNvSpPr>
            <p:nvPr/>
          </p:nvSpPr>
          <p:spPr bwMode="auto">
            <a:xfrm>
              <a:off x="6938963" y="2676525"/>
              <a:ext cx="1963738" cy="4178300"/>
            </a:xfrm>
            <a:custGeom>
              <a:avLst/>
              <a:gdLst>
                <a:gd name="T0" fmla="*/ 530 w 1237"/>
                <a:gd name="T1" fmla="*/ 788 h 2632"/>
                <a:gd name="T2" fmla="*/ 549 w 1237"/>
                <a:gd name="T3" fmla="*/ 650 h 2632"/>
                <a:gd name="T4" fmla="*/ 444 w 1237"/>
                <a:gd name="T5" fmla="*/ 586 h 2632"/>
                <a:gd name="T6" fmla="*/ 432 w 1237"/>
                <a:gd name="T7" fmla="*/ 486 h 2632"/>
                <a:gd name="T8" fmla="*/ 400 w 1237"/>
                <a:gd name="T9" fmla="*/ 396 h 2632"/>
                <a:gd name="T10" fmla="*/ 424 w 1237"/>
                <a:gd name="T11" fmla="*/ 279 h 2632"/>
                <a:gd name="T12" fmla="*/ 365 w 1237"/>
                <a:gd name="T13" fmla="*/ 120 h 2632"/>
                <a:gd name="T14" fmla="*/ 416 w 1237"/>
                <a:gd name="T15" fmla="*/ 26 h 2632"/>
                <a:gd name="T16" fmla="*/ 477 w 1237"/>
                <a:gd name="T17" fmla="*/ 3 h 2632"/>
                <a:gd name="T18" fmla="*/ 596 w 1237"/>
                <a:gd name="T19" fmla="*/ 126 h 2632"/>
                <a:gd name="T20" fmla="*/ 750 w 1237"/>
                <a:gd name="T21" fmla="*/ 115 h 2632"/>
                <a:gd name="T22" fmla="*/ 789 w 1237"/>
                <a:gd name="T23" fmla="*/ 236 h 2632"/>
                <a:gd name="T24" fmla="*/ 786 w 1237"/>
                <a:gd name="T25" fmla="*/ 380 h 2632"/>
                <a:gd name="T26" fmla="*/ 822 w 1237"/>
                <a:gd name="T27" fmla="*/ 465 h 2632"/>
                <a:gd name="T28" fmla="*/ 845 w 1237"/>
                <a:gd name="T29" fmla="*/ 519 h 2632"/>
                <a:gd name="T30" fmla="*/ 913 w 1237"/>
                <a:gd name="T31" fmla="*/ 598 h 2632"/>
                <a:gd name="T32" fmla="*/ 889 w 1237"/>
                <a:gd name="T33" fmla="*/ 746 h 2632"/>
                <a:gd name="T34" fmla="*/ 842 w 1237"/>
                <a:gd name="T35" fmla="*/ 813 h 2632"/>
                <a:gd name="T36" fmla="*/ 848 w 1237"/>
                <a:gd name="T37" fmla="*/ 934 h 2632"/>
                <a:gd name="T38" fmla="*/ 834 w 1237"/>
                <a:gd name="T39" fmla="*/ 979 h 2632"/>
                <a:gd name="T40" fmla="*/ 935 w 1237"/>
                <a:gd name="T41" fmla="*/ 1074 h 2632"/>
                <a:gd name="T42" fmla="*/ 922 w 1237"/>
                <a:gd name="T43" fmla="*/ 1184 h 2632"/>
                <a:gd name="T44" fmla="*/ 1039 w 1237"/>
                <a:gd name="T45" fmla="*/ 1162 h 2632"/>
                <a:gd name="T46" fmla="*/ 1119 w 1237"/>
                <a:gd name="T47" fmla="*/ 1251 h 2632"/>
                <a:gd name="T48" fmla="*/ 1154 w 1237"/>
                <a:gd name="T49" fmla="*/ 1368 h 2632"/>
                <a:gd name="T50" fmla="*/ 1237 w 1237"/>
                <a:gd name="T51" fmla="*/ 1491 h 2632"/>
                <a:gd name="T52" fmla="*/ 1162 w 1237"/>
                <a:gd name="T53" fmla="*/ 1638 h 2632"/>
                <a:gd name="T54" fmla="*/ 1174 w 1237"/>
                <a:gd name="T55" fmla="*/ 1768 h 2632"/>
                <a:gd name="T56" fmla="*/ 1231 w 1237"/>
                <a:gd name="T57" fmla="*/ 1949 h 2632"/>
                <a:gd name="T58" fmla="*/ 1154 w 1237"/>
                <a:gd name="T59" fmla="*/ 2117 h 2632"/>
                <a:gd name="T60" fmla="*/ 946 w 1237"/>
                <a:gd name="T61" fmla="*/ 2181 h 2632"/>
                <a:gd name="T62" fmla="*/ 1033 w 1237"/>
                <a:gd name="T63" fmla="*/ 2273 h 2632"/>
                <a:gd name="T64" fmla="*/ 1017 w 1237"/>
                <a:gd name="T65" fmla="*/ 2381 h 2632"/>
                <a:gd name="T66" fmla="*/ 922 w 1237"/>
                <a:gd name="T67" fmla="*/ 2430 h 2632"/>
                <a:gd name="T68" fmla="*/ 839 w 1237"/>
                <a:gd name="T69" fmla="*/ 2417 h 2632"/>
                <a:gd name="T70" fmla="*/ 778 w 1237"/>
                <a:gd name="T71" fmla="*/ 2569 h 2632"/>
                <a:gd name="T72" fmla="*/ 613 w 1237"/>
                <a:gd name="T73" fmla="*/ 2632 h 2632"/>
                <a:gd name="T74" fmla="*/ 469 w 1237"/>
                <a:gd name="T75" fmla="*/ 2554 h 2632"/>
                <a:gd name="T76" fmla="*/ 392 w 1237"/>
                <a:gd name="T77" fmla="*/ 2402 h 2632"/>
                <a:gd name="T78" fmla="*/ 315 w 1237"/>
                <a:gd name="T79" fmla="*/ 2418 h 2632"/>
                <a:gd name="T80" fmla="*/ 273 w 1237"/>
                <a:gd name="T81" fmla="*/ 2307 h 2632"/>
                <a:gd name="T82" fmla="*/ 205 w 1237"/>
                <a:gd name="T83" fmla="*/ 2290 h 2632"/>
                <a:gd name="T84" fmla="*/ 137 w 1237"/>
                <a:gd name="T85" fmla="*/ 2171 h 2632"/>
                <a:gd name="T86" fmla="*/ 175 w 1237"/>
                <a:gd name="T87" fmla="*/ 2071 h 2632"/>
                <a:gd name="T88" fmla="*/ 115 w 1237"/>
                <a:gd name="T89" fmla="*/ 2032 h 2632"/>
                <a:gd name="T90" fmla="*/ 9 w 1237"/>
                <a:gd name="T91" fmla="*/ 1910 h 2632"/>
                <a:gd name="T92" fmla="*/ 29 w 1237"/>
                <a:gd name="T93" fmla="*/ 1747 h 2632"/>
                <a:gd name="T94" fmla="*/ 222 w 1237"/>
                <a:gd name="T95" fmla="*/ 1635 h 2632"/>
                <a:gd name="T96" fmla="*/ 168 w 1237"/>
                <a:gd name="T97" fmla="*/ 1534 h 2632"/>
                <a:gd name="T98" fmla="*/ 187 w 1237"/>
                <a:gd name="T99" fmla="*/ 1414 h 2632"/>
                <a:gd name="T100" fmla="*/ 293 w 1237"/>
                <a:gd name="T101" fmla="*/ 1338 h 2632"/>
                <a:gd name="T102" fmla="*/ 395 w 1237"/>
                <a:gd name="T103" fmla="*/ 1313 h 2632"/>
                <a:gd name="T104" fmla="*/ 471 w 1237"/>
                <a:gd name="T105" fmla="*/ 1245 h 2632"/>
                <a:gd name="T106" fmla="*/ 513 w 1237"/>
                <a:gd name="T107" fmla="*/ 1210 h 2632"/>
                <a:gd name="T108" fmla="*/ 524 w 1237"/>
                <a:gd name="T109" fmla="*/ 1091 h 2632"/>
                <a:gd name="T110" fmla="*/ 599 w 1237"/>
                <a:gd name="T111" fmla="*/ 1037 h 2632"/>
                <a:gd name="T112" fmla="*/ 594 w 1237"/>
                <a:gd name="T113" fmla="*/ 89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37" h="2632">
                  <a:moveTo>
                    <a:pt x="643" y="865"/>
                  </a:moveTo>
                  <a:lnTo>
                    <a:pt x="643" y="865"/>
                  </a:lnTo>
                  <a:lnTo>
                    <a:pt x="623" y="859"/>
                  </a:lnTo>
                  <a:lnTo>
                    <a:pt x="603" y="851"/>
                  </a:lnTo>
                  <a:lnTo>
                    <a:pt x="585" y="842"/>
                  </a:lnTo>
                  <a:lnTo>
                    <a:pt x="569" y="830"/>
                  </a:lnTo>
                  <a:lnTo>
                    <a:pt x="554" y="818"/>
                  </a:lnTo>
                  <a:lnTo>
                    <a:pt x="540" y="803"/>
                  </a:lnTo>
                  <a:lnTo>
                    <a:pt x="530" y="788"/>
                  </a:lnTo>
                  <a:lnTo>
                    <a:pt x="521" y="773"/>
                  </a:lnTo>
                  <a:lnTo>
                    <a:pt x="513" y="756"/>
                  </a:lnTo>
                  <a:lnTo>
                    <a:pt x="510" y="739"/>
                  </a:lnTo>
                  <a:lnTo>
                    <a:pt x="508" y="723"/>
                  </a:lnTo>
                  <a:lnTo>
                    <a:pt x="510" y="706"/>
                  </a:lnTo>
                  <a:lnTo>
                    <a:pt x="514" y="691"/>
                  </a:lnTo>
                  <a:lnTo>
                    <a:pt x="522" y="676"/>
                  </a:lnTo>
                  <a:lnTo>
                    <a:pt x="534" y="663"/>
                  </a:lnTo>
                  <a:lnTo>
                    <a:pt x="549" y="650"/>
                  </a:lnTo>
                  <a:lnTo>
                    <a:pt x="549" y="650"/>
                  </a:lnTo>
                  <a:lnTo>
                    <a:pt x="542" y="649"/>
                  </a:lnTo>
                  <a:lnTo>
                    <a:pt x="522" y="643"/>
                  </a:lnTo>
                  <a:lnTo>
                    <a:pt x="508" y="638"/>
                  </a:lnTo>
                  <a:lnTo>
                    <a:pt x="495" y="631"/>
                  </a:lnTo>
                  <a:lnTo>
                    <a:pt x="481" y="623"/>
                  </a:lnTo>
                  <a:lnTo>
                    <a:pt x="466" y="613"/>
                  </a:lnTo>
                  <a:lnTo>
                    <a:pt x="454" y="601"/>
                  </a:lnTo>
                  <a:lnTo>
                    <a:pt x="444" y="586"/>
                  </a:lnTo>
                  <a:lnTo>
                    <a:pt x="438" y="577"/>
                  </a:lnTo>
                  <a:lnTo>
                    <a:pt x="435" y="569"/>
                  </a:lnTo>
                  <a:lnTo>
                    <a:pt x="430" y="558"/>
                  </a:lnTo>
                  <a:lnTo>
                    <a:pt x="428" y="548"/>
                  </a:lnTo>
                  <a:lnTo>
                    <a:pt x="427" y="537"/>
                  </a:lnTo>
                  <a:lnTo>
                    <a:pt x="425" y="525"/>
                  </a:lnTo>
                  <a:lnTo>
                    <a:pt x="427" y="513"/>
                  </a:lnTo>
                  <a:lnTo>
                    <a:pt x="428" y="500"/>
                  </a:lnTo>
                  <a:lnTo>
                    <a:pt x="432" y="486"/>
                  </a:lnTo>
                  <a:lnTo>
                    <a:pt x="436" y="471"/>
                  </a:lnTo>
                  <a:lnTo>
                    <a:pt x="441" y="456"/>
                  </a:lnTo>
                  <a:lnTo>
                    <a:pt x="448" y="439"/>
                  </a:lnTo>
                  <a:lnTo>
                    <a:pt x="448" y="439"/>
                  </a:lnTo>
                  <a:lnTo>
                    <a:pt x="444" y="436"/>
                  </a:lnTo>
                  <a:lnTo>
                    <a:pt x="432" y="427"/>
                  </a:lnTo>
                  <a:lnTo>
                    <a:pt x="415" y="414"/>
                  </a:lnTo>
                  <a:lnTo>
                    <a:pt x="407" y="405"/>
                  </a:lnTo>
                  <a:lnTo>
                    <a:pt x="400" y="396"/>
                  </a:lnTo>
                  <a:lnTo>
                    <a:pt x="394" y="383"/>
                  </a:lnTo>
                  <a:lnTo>
                    <a:pt x="389" y="371"/>
                  </a:lnTo>
                  <a:lnTo>
                    <a:pt x="386" y="359"/>
                  </a:lnTo>
                  <a:lnTo>
                    <a:pt x="386" y="344"/>
                  </a:lnTo>
                  <a:lnTo>
                    <a:pt x="389" y="329"/>
                  </a:lnTo>
                  <a:lnTo>
                    <a:pt x="397" y="314"/>
                  </a:lnTo>
                  <a:lnTo>
                    <a:pt x="407" y="298"/>
                  </a:lnTo>
                  <a:lnTo>
                    <a:pt x="424" y="279"/>
                  </a:lnTo>
                  <a:lnTo>
                    <a:pt x="424" y="279"/>
                  </a:lnTo>
                  <a:lnTo>
                    <a:pt x="418" y="272"/>
                  </a:lnTo>
                  <a:lnTo>
                    <a:pt x="404" y="252"/>
                  </a:lnTo>
                  <a:lnTo>
                    <a:pt x="397" y="237"/>
                  </a:lnTo>
                  <a:lnTo>
                    <a:pt x="389" y="221"/>
                  </a:lnTo>
                  <a:lnTo>
                    <a:pt x="380" y="202"/>
                  </a:lnTo>
                  <a:lnTo>
                    <a:pt x="374" y="183"/>
                  </a:lnTo>
                  <a:lnTo>
                    <a:pt x="368" y="162"/>
                  </a:lnTo>
                  <a:lnTo>
                    <a:pt x="367" y="141"/>
                  </a:lnTo>
                  <a:lnTo>
                    <a:pt x="365" y="120"/>
                  </a:lnTo>
                  <a:lnTo>
                    <a:pt x="367" y="107"/>
                  </a:lnTo>
                  <a:lnTo>
                    <a:pt x="370" y="97"/>
                  </a:lnTo>
                  <a:lnTo>
                    <a:pt x="373" y="86"/>
                  </a:lnTo>
                  <a:lnTo>
                    <a:pt x="377" y="76"/>
                  </a:lnTo>
                  <a:lnTo>
                    <a:pt x="382" y="65"/>
                  </a:lnTo>
                  <a:lnTo>
                    <a:pt x="388" y="55"/>
                  </a:lnTo>
                  <a:lnTo>
                    <a:pt x="397" y="44"/>
                  </a:lnTo>
                  <a:lnTo>
                    <a:pt x="406" y="35"/>
                  </a:lnTo>
                  <a:lnTo>
                    <a:pt x="416" y="26"/>
                  </a:lnTo>
                  <a:lnTo>
                    <a:pt x="428" y="17"/>
                  </a:lnTo>
                  <a:lnTo>
                    <a:pt x="428" y="17"/>
                  </a:lnTo>
                  <a:lnTo>
                    <a:pt x="432" y="14"/>
                  </a:lnTo>
                  <a:lnTo>
                    <a:pt x="438" y="6"/>
                  </a:lnTo>
                  <a:lnTo>
                    <a:pt x="444" y="3"/>
                  </a:lnTo>
                  <a:lnTo>
                    <a:pt x="450" y="2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7" y="3"/>
                  </a:lnTo>
                  <a:lnTo>
                    <a:pt x="489" y="9"/>
                  </a:lnTo>
                  <a:lnTo>
                    <a:pt x="501" y="18"/>
                  </a:lnTo>
                  <a:lnTo>
                    <a:pt x="514" y="31"/>
                  </a:lnTo>
                  <a:lnTo>
                    <a:pt x="530" y="49"/>
                  </a:lnTo>
                  <a:lnTo>
                    <a:pt x="546" y="70"/>
                  </a:lnTo>
                  <a:lnTo>
                    <a:pt x="563" y="98"/>
                  </a:lnTo>
                  <a:lnTo>
                    <a:pt x="581" y="132"/>
                  </a:lnTo>
                  <a:lnTo>
                    <a:pt x="581" y="132"/>
                  </a:lnTo>
                  <a:lnTo>
                    <a:pt x="596" y="126"/>
                  </a:lnTo>
                  <a:lnTo>
                    <a:pt x="611" y="120"/>
                  </a:lnTo>
                  <a:lnTo>
                    <a:pt x="632" y="113"/>
                  </a:lnTo>
                  <a:lnTo>
                    <a:pt x="655" y="109"/>
                  </a:lnTo>
                  <a:lnTo>
                    <a:pt x="679" y="104"/>
                  </a:lnTo>
                  <a:lnTo>
                    <a:pt x="705" y="104"/>
                  </a:lnTo>
                  <a:lnTo>
                    <a:pt x="717" y="104"/>
                  </a:lnTo>
                  <a:lnTo>
                    <a:pt x="729" y="107"/>
                  </a:lnTo>
                  <a:lnTo>
                    <a:pt x="739" y="110"/>
                  </a:lnTo>
                  <a:lnTo>
                    <a:pt x="750" y="115"/>
                  </a:lnTo>
                  <a:lnTo>
                    <a:pt x="760" y="120"/>
                  </a:lnTo>
                  <a:lnTo>
                    <a:pt x="769" y="127"/>
                  </a:lnTo>
                  <a:lnTo>
                    <a:pt x="777" y="138"/>
                  </a:lnTo>
                  <a:lnTo>
                    <a:pt x="783" y="148"/>
                  </a:lnTo>
                  <a:lnTo>
                    <a:pt x="788" y="160"/>
                  </a:lnTo>
                  <a:lnTo>
                    <a:pt x="792" y="175"/>
                  </a:lnTo>
                  <a:lnTo>
                    <a:pt x="792" y="193"/>
                  </a:lnTo>
                  <a:lnTo>
                    <a:pt x="792" y="213"/>
                  </a:lnTo>
                  <a:lnTo>
                    <a:pt x="789" y="236"/>
                  </a:lnTo>
                  <a:lnTo>
                    <a:pt x="785" y="260"/>
                  </a:lnTo>
                  <a:lnTo>
                    <a:pt x="777" y="287"/>
                  </a:lnTo>
                  <a:lnTo>
                    <a:pt x="768" y="319"/>
                  </a:lnTo>
                  <a:lnTo>
                    <a:pt x="754" y="352"/>
                  </a:lnTo>
                  <a:lnTo>
                    <a:pt x="739" y="388"/>
                  </a:lnTo>
                  <a:lnTo>
                    <a:pt x="739" y="388"/>
                  </a:lnTo>
                  <a:lnTo>
                    <a:pt x="757" y="382"/>
                  </a:lnTo>
                  <a:lnTo>
                    <a:pt x="772" y="380"/>
                  </a:lnTo>
                  <a:lnTo>
                    <a:pt x="786" y="380"/>
                  </a:lnTo>
                  <a:lnTo>
                    <a:pt x="797" y="385"/>
                  </a:lnTo>
                  <a:lnTo>
                    <a:pt x="807" y="390"/>
                  </a:lnTo>
                  <a:lnTo>
                    <a:pt x="815" y="399"/>
                  </a:lnTo>
                  <a:lnTo>
                    <a:pt x="821" y="408"/>
                  </a:lnTo>
                  <a:lnTo>
                    <a:pt x="824" y="418"/>
                  </a:lnTo>
                  <a:lnTo>
                    <a:pt x="827" y="429"/>
                  </a:lnTo>
                  <a:lnTo>
                    <a:pt x="827" y="441"/>
                  </a:lnTo>
                  <a:lnTo>
                    <a:pt x="825" y="453"/>
                  </a:lnTo>
                  <a:lnTo>
                    <a:pt x="822" y="465"/>
                  </a:lnTo>
                  <a:lnTo>
                    <a:pt x="818" y="477"/>
                  </a:lnTo>
                  <a:lnTo>
                    <a:pt x="812" y="486"/>
                  </a:lnTo>
                  <a:lnTo>
                    <a:pt x="803" y="497"/>
                  </a:lnTo>
                  <a:lnTo>
                    <a:pt x="792" y="504"/>
                  </a:lnTo>
                  <a:lnTo>
                    <a:pt x="792" y="504"/>
                  </a:lnTo>
                  <a:lnTo>
                    <a:pt x="807" y="506"/>
                  </a:lnTo>
                  <a:lnTo>
                    <a:pt x="821" y="510"/>
                  </a:lnTo>
                  <a:lnTo>
                    <a:pt x="833" y="515"/>
                  </a:lnTo>
                  <a:lnTo>
                    <a:pt x="845" y="519"/>
                  </a:lnTo>
                  <a:lnTo>
                    <a:pt x="855" y="525"/>
                  </a:lnTo>
                  <a:lnTo>
                    <a:pt x="866" y="533"/>
                  </a:lnTo>
                  <a:lnTo>
                    <a:pt x="875" y="540"/>
                  </a:lnTo>
                  <a:lnTo>
                    <a:pt x="883" y="548"/>
                  </a:lnTo>
                  <a:lnTo>
                    <a:pt x="892" y="557"/>
                  </a:lnTo>
                  <a:lnTo>
                    <a:pt x="898" y="568"/>
                  </a:lnTo>
                  <a:lnTo>
                    <a:pt x="904" y="577"/>
                  </a:lnTo>
                  <a:lnTo>
                    <a:pt x="908" y="587"/>
                  </a:lnTo>
                  <a:lnTo>
                    <a:pt x="913" y="598"/>
                  </a:lnTo>
                  <a:lnTo>
                    <a:pt x="916" y="608"/>
                  </a:lnTo>
                  <a:lnTo>
                    <a:pt x="920" y="632"/>
                  </a:lnTo>
                  <a:lnTo>
                    <a:pt x="922" y="655"/>
                  </a:lnTo>
                  <a:lnTo>
                    <a:pt x="919" y="679"/>
                  </a:lnTo>
                  <a:lnTo>
                    <a:pt x="913" y="702"/>
                  </a:lnTo>
                  <a:lnTo>
                    <a:pt x="908" y="714"/>
                  </a:lnTo>
                  <a:lnTo>
                    <a:pt x="902" y="724"/>
                  </a:lnTo>
                  <a:lnTo>
                    <a:pt x="896" y="735"/>
                  </a:lnTo>
                  <a:lnTo>
                    <a:pt x="889" y="746"/>
                  </a:lnTo>
                  <a:lnTo>
                    <a:pt x="881" y="756"/>
                  </a:lnTo>
                  <a:lnTo>
                    <a:pt x="872" y="765"/>
                  </a:lnTo>
                  <a:lnTo>
                    <a:pt x="863" y="774"/>
                  </a:lnTo>
                  <a:lnTo>
                    <a:pt x="851" y="783"/>
                  </a:lnTo>
                  <a:lnTo>
                    <a:pt x="840" y="791"/>
                  </a:lnTo>
                  <a:lnTo>
                    <a:pt x="827" y="798"/>
                  </a:lnTo>
                  <a:lnTo>
                    <a:pt x="827" y="798"/>
                  </a:lnTo>
                  <a:lnTo>
                    <a:pt x="836" y="804"/>
                  </a:lnTo>
                  <a:lnTo>
                    <a:pt x="842" y="813"/>
                  </a:lnTo>
                  <a:lnTo>
                    <a:pt x="848" y="824"/>
                  </a:lnTo>
                  <a:lnTo>
                    <a:pt x="854" y="838"/>
                  </a:lnTo>
                  <a:lnTo>
                    <a:pt x="857" y="851"/>
                  </a:lnTo>
                  <a:lnTo>
                    <a:pt x="860" y="865"/>
                  </a:lnTo>
                  <a:lnTo>
                    <a:pt x="860" y="880"/>
                  </a:lnTo>
                  <a:lnTo>
                    <a:pt x="860" y="893"/>
                  </a:lnTo>
                  <a:lnTo>
                    <a:pt x="857" y="908"/>
                  </a:lnTo>
                  <a:lnTo>
                    <a:pt x="854" y="922"/>
                  </a:lnTo>
                  <a:lnTo>
                    <a:pt x="848" y="934"/>
                  </a:lnTo>
                  <a:lnTo>
                    <a:pt x="839" y="945"/>
                  </a:lnTo>
                  <a:lnTo>
                    <a:pt x="830" y="954"/>
                  </a:lnTo>
                  <a:lnTo>
                    <a:pt x="818" y="960"/>
                  </a:lnTo>
                  <a:lnTo>
                    <a:pt x="803" y="964"/>
                  </a:lnTo>
                  <a:lnTo>
                    <a:pt x="786" y="964"/>
                  </a:lnTo>
                  <a:lnTo>
                    <a:pt x="786" y="964"/>
                  </a:lnTo>
                  <a:lnTo>
                    <a:pt x="795" y="966"/>
                  </a:lnTo>
                  <a:lnTo>
                    <a:pt x="819" y="973"/>
                  </a:lnTo>
                  <a:lnTo>
                    <a:pt x="834" y="979"/>
                  </a:lnTo>
                  <a:lnTo>
                    <a:pt x="851" y="987"/>
                  </a:lnTo>
                  <a:lnTo>
                    <a:pt x="869" y="996"/>
                  </a:lnTo>
                  <a:lnTo>
                    <a:pt x="886" y="1006"/>
                  </a:lnTo>
                  <a:lnTo>
                    <a:pt x="901" y="1020"/>
                  </a:lnTo>
                  <a:lnTo>
                    <a:pt x="916" y="1035"/>
                  </a:lnTo>
                  <a:lnTo>
                    <a:pt x="922" y="1044"/>
                  </a:lnTo>
                  <a:lnTo>
                    <a:pt x="928" y="1053"/>
                  </a:lnTo>
                  <a:lnTo>
                    <a:pt x="932" y="1064"/>
                  </a:lnTo>
                  <a:lnTo>
                    <a:pt x="935" y="1074"/>
                  </a:lnTo>
                  <a:lnTo>
                    <a:pt x="938" y="1085"/>
                  </a:lnTo>
                  <a:lnTo>
                    <a:pt x="940" y="1097"/>
                  </a:lnTo>
                  <a:lnTo>
                    <a:pt x="941" y="1109"/>
                  </a:lnTo>
                  <a:lnTo>
                    <a:pt x="940" y="1123"/>
                  </a:lnTo>
                  <a:lnTo>
                    <a:pt x="938" y="1136"/>
                  </a:lnTo>
                  <a:lnTo>
                    <a:pt x="934" y="1151"/>
                  </a:lnTo>
                  <a:lnTo>
                    <a:pt x="929" y="1168"/>
                  </a:lnTo>
                  <a:lnTo>
                    <a:pt x="922" y="1184"/>
                  </a:lnTo>
                  <a:lnTo>
                    <a:pt x="922" y="1184"/>
                  </a:lnTo>
                  <a:lnTo>
                    <a:pt x="937" y="1177"/>
                  </a:lnTo>
                  <a:lnTo>
                    <a:pt x="952" y="1171"/>
                  </a:lnTo>
                  <a:lnTo>
                    <a:pt x="967" y="1166"/>
                  </a:lnTo>
                  <a:lnTo>
                    <a:pt x="981" y="1162"/>
                  </a:lnTo>
                  <a:lnTo>
                    <a:pt x="993" y="1160"/>
                  </a:lnTo>
                  <a:lnTo>
                    <a:pt x="1006" y="1159"/>
                  </a:lnTo>
                  <a:lnTo>
                    <a:pt x="1018" y="1159"/>
                  </a:lnTo>
                  <a:lnTo>
                    <a:pt x="1029" y="1160"/>
                  </a:lnTo>
                  <a:lnTo>
                    <a:pt x="1039" y="1162"/>
                  </a:lnTo>
                  <a:lnTo>
                    <a:pt x="1049" y="1165"/>
                  </a:lnTo>
                  <a:lnTo>
                    <a:pt x="1059" y="1169"/>
                  </a:lnTo>
                  <a:lnTo>
                    <a:pt x="1067" y="1174"/>
                  </a:lnTo>
                  <a:lnTo>
                    <a:pt x="1076" y="1178"/>
                  </a:lnTo>
                  <a:lnTo>
                    <a:pt x="1083" y="1184"/>
                  </a:lnTo>
                  <a:lnTo>
                    <a:pt x="1095" y="1198"/>
                  </a:lnTo>
                  <a:lnTo>
                    <a:pt x="1106" y="1215"/>
                  </a:lnTo>
                  <a:lnTo>
                    <a:pt x="1113" y="1233"/>
                  </a:lnTo>
                  <a:lnTo>
                    <a:pt x="1119" y="1251"/>
                  </a:lnTo>
                  <a:lnTo>
                    <a:pt x="1122" y="1270"/>
                  </a:lnTo>
                  <a:lnTo>
                    <a:pt x="1124" y="1289"/>
                  </a:lnTo>
                  <a:lnTo>
                    <a:pt x="1122" y="1308"/>
                  </a:lnTo>
                  <a:lnTo>
                    <a:pt x="1118" y="1326"/>
                  </a:lnTo>
                  <a:lnTo>
                    <a:pt x="1112" y="1343"/>
                  </a:lnTo>
                  <a:lnTo>
                    <a:pt x="1112" y="1343"/>
                  </a:lnTo>
                  <a:lnTo>
                    <a:pt x="1124" y="1350"/>
                  </a:lnTo>
                  <a:lnTo>
                    <a:pt x="1138" y="1358"/>
                  </a:lnTo>
                  <a:lnTo>
                    <a:pt x="1154" y="1368"/>
                  </a:lnTo>
                  <a:lnTo>
                    <a:pt x="1171" y="1382"/>
                  </a:lnTo>
                  <a:lnTo>
                    <a:pt x="1189" y="1399"/>
                  </a:lnTo>
                  <a:lnTo>
                    <a:pt x="1207" y="1418"/>
                  </a:lnTo>
                  <a:lnTo>
                    <a:pt x="1214" y="1429"/>
                  </a:lnTo>
                  <a:lnTo>
                    <a:pt x="1221" y="1439"/>
                  </a:lnTo>
                  <a:lnTo>
                    <a:pt x="1227" y="1451"/>
                  </a:lnTo>
                  <a:lnTo>
                    <a:pt x="1231" y="1463"/>
                  </a:lnTo>
                  <a:lnTo>
                    <a:pt x="1236" y="1477"/>
                  </a:lnTo>
                  <a:lnTo>
                    <a:pt x="1237" y="1491"/>
                  </a:lnTo>
                  <a:lnTo>
                    <a:pt x="1237" y="1504"/>
                  </a:lnTo>
                  <a:lnTo>
                    <a:pt x="1236" y="1519"/>
                  </a:lnTo>
                  <a:lnTo>
                    <a:pt x="1233" y="1534"/>
                  </a:lnTo>
                  <a:lnTo>
                    <a:pt x="1227" y="1551"/>
                  </a:lnTo>
                  <a:lnTo>
                    <a:pt x="1219" y="1568"/>
                  </a:lnTo>
                  <a:lnTo>
                    <a:pt x="1208" y="1584"/>
                  </a:lnTo>
                  <a:lnTo>
                    <a:pt x="1196" y="1602"/>
                  </a:lnTo>
                  <a:lnTo>
                    <a:pt x="1180" y="1619"/>
                  </a:lnTo>
                  <a:lnTo>
                    <a:pt x="1162" y="1638"/>
                  </a:lnTo>
                  <a:lnTo>
                    <a:pt x="1139" y="1657"/>
                  </a:lnTo>
                  <a:lnTo>
                    <a:pt x="1113" y="1676"/>
                  </a:lnTo>
                  <a:lnTo>
                    <a:pt x="1085" y="1696"/>
                  </a:lnTo>
                  <a:lnTo>
                    <a:pt x="1085" y="1696"/>
                  </a:lnTo>
                  <a:lnTo>
                    <a:pt x="1106" y="1708"/>
                  </a:lnTo>
                  <a:lnTo>
                    <a:pt x="1125" y="1721"/>
                  </a:lnTo>
                  <a:lnTo>
                    <a:pt x="1144" y="1737"/>
                  </a:lnTo>
                  <a:lnTo>
                    <a:pt x="1160" y="1752"/>
                  </a:lnTo>
                  <a:lnTo>
                    <a:pt x="1174" y="1768"/>
                  </a:lnTo>
                  <a:lnTo>
                    <a:pt x="1187" y="1786"/>
                  </a:lnTo>
                  <a:lnTo>
                    <a:pt x="1198" y="1806"/>
                  </a:lnTo>
                  <a:lnTo>
                    <a:pt x="1207" y="1826"/>
                  </a:lnTo>
                  <a:lnTo>
                    <a:pt x="1216" y="1845"/>
                  </a:lnTo>
                  <a:lnTo>
                    <a:pt x="1222" y="1865"/>
                  </a:lnTo>
                  <a:lnTo>
                    <a:pt x="1227" y="1886"/>
                  </a:lnTo>
                  <a:lnTo>
                    <a:pt x="1230" y="1907"/>
                  </a:lnTo>
                  <a:lnTo>
                    <a:pt x="1231" y="1928"/>
                  </a:lnTo>
                  <a:lnTo>
                    <a:pt x="1231" y="1949"/>
                  </a:lnTo>
                  <a:lnTo>
                    <a:pt x="1228" y="1970"/>
                  </a:lnTo>
                  <a:lnTo>
                    <a:pt x="1225" y="1991"/>
                  </a:lnTo>
                  <a:lnTo>
                    <a:pt x="1219" y="2011"/>
                  </a:lnTo>
                  <a:lnTo>
                    <a:pt x="1213" y="2031"/>
                  </a:lnTo>
                  <a:lnTo>
                    <a:pt x="1204" y="2050"/>
                  </a:lnTo>
                  <a:lnTo>
                    <a:pt x="1195" y="2068"/>
                  </a:lnTo>
                  <a:lnTo>
                    <a:pt x="1183" y="2085"/>
                  </a:lnTo>
                  <a:lnTo>
                    <a:pt x="1169" y="2102"/>
                  </a:lnTo>
                  <a:lnTo>
                    <a:pt x="1154" y="2117"/>
                  </a:lnTo>
                  <a:lnTo>
                    <a:pt x="1138" y="2130"/>
                  </a:lnTo>
                  <a:lnTo>
                    <a:pt x="1119" y="2142"/>
                  </a:lnTo>
                  <a:lnTo>
                    <a:pt x="1100" y="2154"/>
                  </a:lnTo>
                  <a:lnTo>
                    <a:pt x="1077" y="2163"/>
                  </a:lnTo>
                  <a:lnTo>
                    <a:pt x="1055" y="2171"/>
                  </a:lnTo>
                  <a:lnTo>
                    <a:pt x="1030" y="2177"/>
                  </a:lnTo>
                  <a:lnTo>
                    <a:pt x="1003" y="2180"/>
                  </a:lnTo>
                  <a:lnTo>
                    <a:pt x="976" y="2181"/>
                  </a:lnTo>
                  <a:lnTo>
                    <a:pt x="946" y="2181"/>
                  </a:lnTo>
                  <a:lnTo>
                    <a:pt x="946" y="2181"/>
                  </a:lnTo>
                  <a:lnTo>
                    <a:pt x="963" y="2191"/>
                  </a:lnTo>
                  <a:lnTo>
                    <a:pt x="978" y="2201"/>
                  </a:lnTo>
                  <a:lnTo>
                    <a:pt x="991" y="2212"/>
                  </a:lnTo>
                  <a:lnTo>
                    <a:pt x="1003" y="2224"/>
                  </a:lnTo>
                  <a:lnTo>
                    <a:pt x="1012" y="2236"/>
                  </a:lnTo>
                  <a:lnTo>
                    <a:pt x="1021" y="2248"/>
                  </a:lnTo>
                  <a:lnTo>
                    <a:pt x="1027" y="2260"/>
                  </a:lnTo>
                  <a:lnTo>
                    <a:pt x="1033" y="2273"/>
                  </a:lnTo>
                  <a:lnTo>
                    <a:pt x="1036" y="2286"/>
                  </a:lnTo>
                  <a:lnTo>
                    <a:pt x="1038" y="2299"/>
                  </a:lnTo>
                  <a:lnTo>
                    <a:pt x="1039" y="2311"/>
                  </a:lnTo>
                  <a:lnTo>
                    <a:pt x="1038" y="2323"/>
                  </a:lnTo>
                  <a:lnTo>
                    <a:pt x="1036" y="2337"/>
                  </a:lnTo>
                  <a:lnTo>
                    <a:pt x="1033" y="2347"/>
                  </a:lnTo>
                  <a:lnTo>
                    <a:pt x="1029" y="2359"/>
                  </a:lnTo>
                  <a:lnTo>
                    <a:pt x="1024" y="2370"/>
                  </a:lnTo>
                  <a:lnTo>
                    <a:pt x="1017" y="2381"/>
                  </a:lnTo>
                  <a:lnTo>
                    <a:pt x="1009" y="2390"/>
                  </a:lnTo>
                  <a:lnTo>
                    <a:pt x="1002" y="2399"/>
                  </a:lnTo>
                  <a:lnTo>
                    <a:pt x="993" y="2406"/>
                  </a:lnTo>
                  <a:lnTo>
                    <a:pt x="982" y="2414"/>
                  </a:lnTo>
                  <a:lnTo>
                    <a:pt x="972" y="2420"/>
                  </a:lnTo>
                  <a:lnTo>
                    <a:pt x="960" y="2424"/>
                  </a:lnTo>
                  <a:lnTo>
                    <a:pt x="947" y="2427"/>
                  </a:lnTo>
                  <a:lnTo>
                    <a:pt x="935" y="2430"/>
                  </a:lnTo>
                  <a:lnTo>
                    <a:pt x="922" y="2430"/>
                  </a:lnTo>
                  <a:lnTo>
                    <a:pt x="907" y="2430"/>
                  </a:lnTo>
                  <a:lnTo>
                    <a:pt x="893" y="2427"/>
                  </a:lnTo>
                  <a:lnTo>
                    <a:pt x="878" y="2423"/>
                  </a:lnTo>
                  <a:lnTo>
                    <a:pt x="863" y="2418"/>
                  </a:lnTo>
                  <a:lnTo>
                    <a:pt x="848" y="2409"/>
                  </a:lnTo>
                  <a:lnTo>
                    <a:pt x="833" y="2400"/>
                  </a:lnTo>
                  <a:lnTo>
                    <a:pt x="833" y="2400"/>
                  </a:lnTo>
                  <a:lnTo>
                    <a:pt x="836" y="2409"/>
                  </a:lnTo>
                  <a:lnTo>
                    <a:pt x="839" y="2417"/>
                  </a:lnTo>
                  <a:lnTo>
                    <a:pt x="842" y="2426"/>
                  </a:lnTo>
                  <a:lnTo>
                    <a:pt x="842" y="2435"/>
                  </a:lnTo>
                  <a:lnTo>
                    <a:pt x="842" y="2455"/>
                  </a:lnTo>
                  <a:lnTo>
                    <a:pt x="839" y="2474"/>
                  </a:lnTo>
                  <a:lnTo>
                    <a:pt x="831" y="2494"/>
                  </a:lnTo>
                  <a:lnTo>
                    <a:pt x="822" y="2513"/>
                  </a:lnTo>
                  <a:lnTo>
                    <a:pt x="810" y="2533"/>
                  </a:lnTo>
                  <a:lnTo>
                    <a:pt x="795" y="2551"/>
                  </a:lnTo>
                  <a:lnTo>
                    <a:pt x="778" y="2569"/>
                  </a:lnTo>
                  <a:lnTo>
                    <a:pt x="759" y="2586"/>
                  </a:lnTo>
                  <a:lnTo>
                    <a:pt x="738" y="2599"/>
                  </a:lnTo>
                  <a:lnTo>
                    <a:pt x="715" y="2611"/>
                  </a:lnTo>
                  <a:lnTo>
                    <a:pt x="691" y="2622"/>
                  </a:lnTo>
                  <a:lnTo>
                    <a:pt x="665" y="2628"/>
                  </a:lnTo>
                  <a:lnTo>
                    <a:pt x="640" y="2632"/>
                  </a:lnTo>
                  <a:lnTo>
                    <a:pt x="626" y="2632"/>
                  </a:lnTo>
                  <a:lnTo>
                    <a:pt x="613" y="2632"/>
                  </a:lnTo>
                  <a:lnTo>
                    <a:pt x="613" y="2632"/>
                  </a:lnTo>
                  <a:lnTo>
                    <a:pt x="599" y="2632"/>
                  </a:lnTo>
                  <a:lnTo>
                    <a:pt x="587" y="2629"/>
                  </a:lnTo>
                  <a:lnTo>
                    <a:pt x="573" y="2626"/>
                  </a:lnTo>
                  <a:lnTo>
                    <a:pt x="563" y="2623"/>
                  </a:lnTo>
                  <a:lnTo>
                    <a:pt x="540" y="2614"/>
                  </a:lnTo>
                  <a:lnTo>
                    <a:pt x="519" y="2602"/>
                  </a:lnTo>
                  <a:lnTo>
                    <a:pt x="501" y="2587"/>
                  </a:lnTo>
                  <a:lnTo>
                    <a:pt x="484" y="2572"/>
                  </a:lnTo>
                  <a:lnTo>
                    <a:pt x="469" y="2554"/>
                  </a:lnTo>
                  <a:lnTo>
                    <a:pt x="456" y="2536"/>
                  </a:lnTo>
                  <a:lnTo>
                    <a:pt x="444" y="2516"/>
                  </a:lnTo>
                  <a:lnTo>
                    <a:pt x="433" y="2497"/>
                  </a:lnTo>
                  <a:lnTo>
                    <a:pt x="424" y="2477"/>
                  </a:lnTo>
                  <a:lnTo>
                    <a:pt x="416" y="2458"/>
                  </a:lnTo>
                  <a:lnTo>
                    <a:pt x="406" y="2423"/>
                  </a:lnTo>
                  <a:lnTo>
                    <a:pt x="398" y="2394"/>
                  </a:lnTo>
                  <a:lnTo>
                    <a:pt x="398" y="2394"/>
                  </a:lnTo>
                  <a:lnTo>
                    <a:pt x="392" y="2402"/>
                  </a:lnTo>
                  <a:lnTo>
                    <a:pt x="385" y="2409"/>
                  </a:lnTo>
                  <a:lnTo>
                    <a:pt x="377" y="2414"/>
                  </a:lnTo>
                  <a:lnTo>
                    <a:pt x="370" y="2418"/>
                  </a:lnTo>
                  <a:lnTo>
                    <a:pt x="362" y="2421"/>
                  </a:lnTo>
                  <a:lnTo>
                    <a:pt x="355" y="2424"/>
                  </a:lnTo>
                  <a:lnTo>
                    <a:pt x="349" y="2426"/>
                  </a:lnTo>
                  <a:lnTo>
                    <a:pt x="341" y="2426"/>
                  </a:lnTo>
                  <a:lnTo>
                    <a:pt x="327" y="2424"/>
                  </a:lnTo>
                  <a:lnTo>
                    <a:pt x="315" y="2418"/>
                  </a:lnTo>
                  <a:lnTo>
                    <a:pt x="303" y="2411"/>
                  </a:lnTo>
                  <a:lnTo>
                    <a:pt x="293" y="2402"/>
                  </a:lnTo>
                  <a:lnTo>
                    <a:pt x="284" y="2390"/>
                  </a:lnTo>
                  <a:lnTo>
                    <a:pt x="278" y="2376"/>
                  </a:lnTo>
                  <a:lnTo>
                    <a:pt x="272" y="2362"/>
                  </a:lnTo>
                  <a:lnTo>
                    <a:pt x="269" y="2347"/>
                  </a:lnTo>
                  <a:lnTo>
                    <a:pt x="269" y="2334"/>
                  </a:lnTo>
                  <a:lnTo>
                    <a:pt x="270" y="2319"/>
                  </a:lnTo>
                  <a:lnTo>
                    <a:pt x="273" y="2307"/>
                  </a:lnTo>
                  <a:lnTo>
                    <a:pt x="281" y="2295"/>
                  </a:lnTo>
                  <a:lnTo>
                    <a:pt x="281" y="2295"/>
                  </a:lnTo>
                  <a:lnTo>
                    <a:pt x="269" y="2298"/>
                  </a:lnTo>
                  <a:lnTo>
                    <a:pt x="258" y="2299"/>
                  </a:lnTo>
                  <a:lnTo>
                    <a:pt x="246" y="2301"/>
                  </a:lnTo>
                  <a:lnTo>
                    <a:pt x="235" y="2299"/>
                  </a:lnTo>
                  <a:lnTo>
                    <a:pt x="225" y="2298"/>
                  </a:lnTo>
                  <a:lnTo>
                    <a:pt x="216" y="2295"/>
                  </a:lnTo>
                  <a:lnTo>
                    <a:pt x="205" y="2290"/>
                  </a:lnTo>
                  <a:lnTo>
                    <a:pt x="196" y="2286"/>
                  </a:lnTo>
                  <a:lnTo>
                    <a:pt x="189" y="2280"/>
                  </a:lnTo>
                  <a:lnTo>
                    <a:pt x="180" y="2272"/>
                  </a:lnTo>
                  <a:lnTo>
                    <a:pt x="172" y="2264"/>
                  </a:lnTo>
                  <a:lnTo>
                    <a:pt x="166" y="2255"/>
                  </a:lnTo>
                  <a:lnTo>
                    <a:pt x="154" y="2237"/>
                  </a:lnTo>
                  <a:lnTo>
                    <a:pt x="145" y="2216"/>
                  </a:lnTo>
                  <a:lnTo>
                    <a:pt x="140" y="2194"/>
                  </a:lnTo>
                  <a:lnTo>
                    <a:pt x="137" y="2171"/>
                  </a:lnTo>
                  <a:lnTo>
                    <a:pt x="137" y="2159"/>
                  </a:lnTo>
                  <a:lnTo>
                    <a:pt x="139" y="2147"/>
                  </a:lnTo>
                  <a:lnTo>
                    <a:pt x="140" y="2135"/>
                  </a:lnTo>
                  <a:lnTo>
                    <a:pt x="143" y="2124"/>
                  </a:lnTo>
                  <a:lnTo>
                    <a:pt x="148" y="2112"/>
                  </a:lnTo>
                  <a:lnTo>
                    <a:pt x="152" y="2102"/>
                  </a:lnTo>
                  <a:lnTo>
                    <a:pt x="160" y="2091"/>
                  </a:lnTo>
                  <a:lnTo>
                    <a:pt x="168" y="2082"/>
                  </a:lnTo>
                  <a:lnTo>
                    <a:pt x="175" y="2071"/>
                  </a:lnTo>
                  <a:lnTo>
                    <a:pt x="186" y="2064"/>
                  </a:lnTo>
                  <a:lnTo>
                    <a:pt x="196" y="2055"/>
                  </a:lnTo>
                  <a:lnTo>
                    <a:pt x="208" y="2049"/>
                  </a:lnTo>
                  <a:lnTo>
                    <a:pt x="208" y="2049"/>
                  </a:lnTo>
                  <a:lnTo>
                    <a:pt x="189" y="2049"/>
                  </a:lnTo>
                  <a:lnTo>
                    <a:pt x="169" y="2047"/>
                  </a:lnTo>
                  <a:lnTo>
                    <a:pt x="149" y="2044"/>
                  </a:lnTo>
                  <a:lnTo>
                    <a:pt x="131" y="2038"/>
                  </a:lnTo>
                  <a:lnTo>
                    <a:pt x="115" y="2032"/>
                  </a:lnTo>
                  <a:lnTo>
                    <a:pt x="98" y="2023"/>
                  </a:lnTo>
                  <a:lnTo>
                    <a:pt x="83" y="2013"/>
                  </a:lnTo>
                  <a:lnTo>
                    <a:pt x="68" y="2002"/>
                  </a:lnTo>
                  <a:lnTo>
                    <a:pt x="56" y="1988"/>
                  </a:lnTo>
                  <a:lnTo>
                    <a:pt x="44" y="1975"/>
                  </a:lnTo>
                  <a:lnTo>
                    <a:pt x="33" y="1960"/>
                  </a:lnTo>
                  <a:lnTo>
                    <a:pt x="23" y="1943"/>
                  </a:lnTo>
                  <a:lnTo>
                    <a:pt x="15" y="1928"/>
                  </a:lnTo>
                  <a:lnTo>
                    <a:pt x="9" y="1910"/>
                  </a:lnTo>
                  <a:lnTo>
                    <a:pt x="5" y="1892"/>
                  </a:lnTo>
                  <a:lnTo>
                    <a:pt x="2" y="1874"/>
                  </a:lnTo>
                  <a:lnTo>
                    <a:pt x="0" y="1856"/>
                  </a:lnTo>
                  <a:lnTo>
                    <a:pt x="0" y="1838"/>
                  </a:lnTo>
                  <a:lnTo>
                    <a:pt x="2" y="1819"/>
                  </a:lnTo>
                  <a:lnTo>
                    <a:pt x="5" y="1801"/>
                  </a:lnTo>
                  <a:lnTo>
                    <a:pt x="11" y="1783"/>
                  </a:lnTo>
                  <a:lnTo>
                    <a:pt x="18" y="1765"/>
                  </a:lnTo>
                  <a:lnTo>
                    <a:pt x="29" y="1747"/>
                  </a:lnTo>
                  <a:lnTo>
                    <a:pt x="41" y="1730"/>
                  </a:lnTo>
                  <a:lnTo>
                    <a:pt x="54" y="1715"/>
                  </a:lnTo>
                  <a:lnTo>
                    <a:pt x="71" y="1700"/>
                  </a:lnTo>
                  <a:lnTo>
                    <a:pt x="91" y="1687"/>
                  </a:lnTo>
                  <a:lnTo>
                    <a:pt x="112" y="1673"/>
                  </a:lnTo>
                  <a:lnTo>
                    <a:pt x="136" y="1663"/>
                  </a:lnTo>
                  <a:lnTo>
                    <a:pt x="161" y="1652"/>
                  </a:lnTo>
                  <a:lnTo>
                    <a:pt x="190" y="1643"/>
                  </a:lnTo>
                  <a:lnTo>
                    <a:pt x="222" y="1635"/>
                  </a:lnTo>
                  <a:lnTo>
                    <a:pt x="222" y="1635"/>
                  </a:lnTo>
                  <a:lnTo>
                    <a:pt x="211" y="1625"/>
                  </a:lnTo>
                  <a:lnTo>
                    <a:pt x="202" y="1613"/>
                  </a:lnTo>
                  <a:lnTo>
                    <a:pt x="193" y="1601"/>
                  </a:lnTo>
                  <a:lnTo>
                    <a:pt x="186" y="1589"/>
                  </a:lnTo>
                  <a:lnTo>
                    <a:pt x="180" y="1575"/>
                  </a:lnTo>
                  <a:lnTo>
                    <a:pt x="174" y="1562"/>
                  </a:lnTo>
                  <a:lnTo>
                    <a:pt x="171" y="1548"/>
                  </a:lnTo>
                  <a:lnTo>
                    <a:pt x="168" y="1534"/>
                  </a:lnTo>
                  <a:lnTo>
                    <a:pt x="164" y="1521"/>
                  </a:lnTo>
                  <a:lnTo>
                    <a:pt x="164" y="1507"/>
                  </a:lnTo>
                  <a:lnTo>
                    <a:pt x="164" y="1492"/>
                  </a:lnTo>
                  <a:lnTo>
                    <a:pt x="166" y="1479"/>
                  </a:lnTo>
                  <a:lnTo>
                    <a:pt x="168" y="1465"/>
                  </a:lnTo>
                  <a:lnTo>
                    <a:pt x="171" y="1451"/>
                  </a:lnTo>
                  <a:lnTo>
                    <a:pt x="175" y="1438"/>
                  </a:lnTo>
                  <a:lnTo>
                    <a:pt x="181" y="1426"/>
                  </a:lnTo>
                  <a:lnTo>
                    <a:pt x="187" y="1414"/>
                  </a:lnTo>
                  <a:lnTo>
                    <a:pt x="195" y="1402"/>
                  </a:lnTo>
                  <a:lnTo>
                    <a:pt x="204" y="1391"/>
                  </a:lnTo>
                  <a:lnTo>
                    <a:pt x="213" y="1381"/>
                  </a:lnTo>
                  <a:lnTo>
                    <a:pt x="223" y="1371"/>
                  </a:lnTo>
                  <a:lnTo>
                    <a:pt x="235" y="1362"/>
                  </a:lnTo>
                  <a:lnTo>
                    <a:pt x="247" y="1355"/>
                  </a:lnTo>
                  <a:lnTo>
                    <a:pt x="261" y="1347"/>
                  </a:lnTo>
                  <a:lnTo>
                    <a:pt x="276" y="1343"/>
                  </a:lnTo>
                  <a:lnTo>
                    <a:pt x="293" y="1338"/>
                  </a:lnTo>
                  <a:lnTo>
                    <a:pt x="309" y="1334"/>
                  </a:lnTo>
                  <a:lnTo>
                    <a:pt x="326" y="1332"/>
                  </a:lnTo>
                  <a:lnTo>
                    <a:pt x="344" y="1332"/>
                  </a:lnTo>
                  <a:lnTo>
                    <a:pt x="364" y="1332"/>
                  </a:lnTo>
                  <a:lnTo>
                    <a:pt x="385" y="1335"/>
                  </a:lnTo>
                  <a:lnTo>
                    <a:pt x="406" y="1338"/>
                  </a:lnTo>
                  <a:lnTo>
                    <a:pt x="406" y="1338"/>
                  </a:lnTo>
                  <a:lnTo>
                    <a:pt x="398" y="1325"/>
                  </a:lnTo>
                  <a:lnTo>
                    <a:pt x="395" y="1313"/>
                  </a:lnTo>
                  <a:lnTo>
                    <a:pt x="394" y="1301"/>
                  </a:lnTo>
                  <a:lnTo>
                    <a:pt x="397" y="1290"/>
                  </a:lnTo>
                  <a:lnTo>
                    <a:pt x="403" y="1281"/>
                  </a:lnTo>
                  <a:lnTo>
                    <a:pt x="410" y="1272"/>
                  </a:lnTo>
                  <a:lnTo>
                    <a:pt x="419" y="1264"/>
                  </a:lnTo>
                  <a:lnTo>
                    <a:pt x="432" y="1258"/>
                  </a:lnTo>
                  <a:lnTo>
                    <a:pt x="444" y="1254"/>
                  </a:lnTo>
                  <a:lnTo>
                    <a:pt x="457" y="1249"/>
                  </a:lnTo>
                  <a:lnTo>
                    <a:pt x="471" y="1245"/>
                  </a:lnTo>
                  <a:lnTo>
                    <a:pt x="484" y="1243"/>
                  </a:lnTo>
                  <a:lnTo>
                    <a:pt x="498" y="1242"/>
                  </a:lnTo>
                  <a:lnTo>
                    <a:pt x="510" y="1242"/>
                  </a:lnTo>
                  <a:lnTo>
                    <a:pt x="522" y="1243"/>
                  </a:lnTo>
                  <a:lnTo>
                    <a:pt x="533" y="1245"/>
                  </a:lnTo>
                  <a:lnTo>
                    <a:pt x="533" y="1245"/>
                  </a:lnTo>
                  <a:lnTo>
                    <a:pt x="528" y="1239"/>
                  </a:lnTo>
                  <a:lnTo>
                    <a:pt x="519" y="1222"/>
                  </a:lnTo>
                  <a:lnTo>
                    <a:pt x="513" y="1210"/>
                  </a:lnTo>
                  <a:lnTo>
                    <a:pt x="508" y="1197"/>
                  </a:lnTo>
                  <a:lnTo>
                    <a:pt x="504" y="1181"/>
                  </a:lnTo>
                  <a:lnTo>
                    <a:pt x="502" y="1166"/>
                  </a:lnTo>
                  <a:lnTo>
                    <a:pt x="501" y="1150"/>
                  </a:lnTo>
                  <a:lnTo>
                    <a:pt x="504" y="1133"/>
                  </a:lnTo>
                  <a:lnTo>
                    <a:pt x="508" y="1117"/>
                  </a:lnTo>
                  <a:lnTo>
                    <a:pt x="513" y="1108"/>
                  </a:lnTo>
                  <a:lnTo>
                    <a:pt x="518" y="1100"/>
                  </a:lnTo>
                  <a:lnTo>
                    <a:pt x="524" y="1091"/>
                  </a:lnTo>
                  <a:lnTo>
                    <a:pt x="531" y="1083"/>
                  </a:lnTo>
                  <a:lnTo>
                    <a:pt x="540" y="1076"/>
                  </a:lnTo>
                  <a:lnTo>
                    <a:pt x="549" y="1068"/>
                  </a:lnTo>
                  <a:lnTo>
                    <a:pt x="561" y="1061"/>
                  </a:lnTo>
                  <a:lnTo>
                    <a:pt x="573" y="1055"/>
                  </a:lnTo>
                  <a:lnTo>
                    <a:pt x="587" y="1049"/>
                  </a:lnTo>
                  <a:lnTo>
                    <a:pt x="602" y="1043"/>
                  </a:lnTo>
                  <a:lnTo>
                    <a:pt x="602" y="1043"/>
                  </a:lnTo>
                  <a:lnTo>
                    <a:pt x="599" y="1037"/>
                  </a:lnTo>
                  <a:lnTo>
                    <a:pt x="591" y="1019"/>
                  </a:lnTo>
                  <a:lnTo>
                    <a:pt x="584" y="994"/>
                  </a:lnTo>
                  <a:lnTo>
                    <a:pt x="581" y="979"/>
                  </a:lnTo>
                  <a:lnTo>
                    <a:pt x="578" y="964"/>
                  </a:lnTo>
                  <a:lnTo>
                    <a:pt x="578" y="949"/>
                  </a:lnTo>
                  <a:lnTo>
                    <a:pt x="578" y="934"/>
                  </a:lnTo>
                  <a:lnTo>
                    <a:pt x="581" y="919"/>
                  </a:lnTo>
                  <a:lnTo>
                    <a:pt x="587" y="904"/>
                  </a:lnTo>
                  <a:lnTo>
                    <a:pt x="594" y="892"/>
                  </a:lnTo>
                  <a:lnTo>
                    <a:pt x="600" y="886"/>
                  </a:lnTo>
                  <a:lnTo>
                    <a:pt x="607" y="880"/>
                  </a:lnTo>
                  <a:lnTo>
                    <a:pt x="614" y="875"/>
                  </a:lnTo>
                  <a:lnTo>
                    <a:pt x="623" y="871"/>
                  </a:lnTo>
                  <a:lnTo>
                    <a:pt x="632" y="868"/>
                  </a:lnTo>
                  <a:lnTo>
                    <a:pt x="643" y="8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7" name="Freeform 67"/>
            <p:cNvSpPr>
              <a:spLocks/>
            </p:cNvSpPr>
            <p:nvPr/>
          </p:nvSpPr>
          <p:spPr bwMode="auto">
            <a:xfrm>
              <a:off x="7483475" y="2422525"/>
              <a:ext cx="876300" cy="1033463"/>
            </a:xfrm>
            <a:custGeom>
              <a:avLst/>
              <a:gdLst>
                <a:gd name="T0" fmla="*/ 76 w 552"/>
                <a:gd name="T1" fmla="*/ 26 h 651"/>
                <a:gd name="T2" fmla="*/ 76 w 552"/>
                <a:gd name="T3" fmla="*/ 26 h 651"/>
                <a:gd name="T4" fmla="*/ 40 w 552"/>
                <a:gd name="T5" fmla="*/ 99 h 651"/>
                <a:gd name="T6" fmla="*/ 0 w 552"/>
                <a:gd name="T7" fmla="*/ 177 h 651"/>
                <a:gd name="T8" fmla="*/ 0 w 552"/>
                <a:gd name="T9" fmla="*/ 177 h 651"/>
                <a:gd name="T10" fmla="*/ 0 w 552"/>
                <a:gd name="T11" fmla="*/ 178 h 651"/>
                <a:gd name="T12" fmla="*/ 1 w 552"/>
                <a:gd name="T13" fmla="*/ 178 h 651"/>
                <a:gd name="T14" fmla="*/ 10 w 552"/>
                <a:gd name="T15" fmla="*/ 180 h 651"/>
                <a:gd name="T16" fmla="*/ 40 w 552"/>
                <a:gd name="T17" fmla="*/ 180 h 651"/>
                <a:gd name="T18" fmla="*/ 85 w 552"/>
                <a:gd name="T19" fmla="*/ 177 h 651"/>
                <a:gd name="T20" fmla="*/ 85 w 552"/>
                <a:gd name="T21" fmla="*/ 177 h 651"/>
                <a:gd name="T22" fmla="*/ 67 w 552"/>
                <a:gd name="T23" fmla="*/ 251 h 651"/>
                <a:gd name="T24" fmla="*/ 54 w 552"/>
                <a:gd name="T25" fmla="*/ 307 h 651"/>
                <a:gd name="T26" fmla="*/ 46 w 552"/>
                <a:gd name="T27" fmla="*/ 344 h 651"/>
                <a:gd name="T28" fmla="*/ 46 w 552"/>
                <a:gd name="T29" fmla="*/ 344 h 651"/>
                <a:gd name="T30" fmla="*/ 79 w 552"/>
                <a:gd name="T31" fmla="*/ 323 h 651"/>
                <a:gd name="T32" fmla="*/ 111 w 552"/>
                <a:gd name="T33" fmla="*/ 305 h 651"/>
                <a:gd name="T34" fmla="*/ 126 w 552"/>
                <a:gd name="T35" fmla="*/ 298 h 651"/>
                <a:gd name="T36" fmla="*/ 140 w 552"/>
                <a:gd name="T37" fmla="*/ 292 h 651"/>
                <a:gd name="T38" fmla="*/ 140 w 552"/>
                <a:gd name="T39" fmla="*/ 292 h 651"/>
                <a:gd name="T40" fmla="*/ 211 w 552"/>
                <a:gd name="T41" fmla="*/ 450 h 651"/>
                <a:gd name="T42" fmla="*/ 267 w 552"/>
                <a:gd name="T43" fmla="*/ 571 h 651"/>
                <a:gd name="T44" fmla="*/ 291 w 552"/>
                <a:gd name="T45" fmla="*/ 619 h 651"/>
                <a:gd name="T46" fmla="*/ 309 w 552"/>
                <a:gd name="T47" fmla="*/ 651 h 651"/>
                <a:gd name="T48" fmla="*/ 309 w 552"/>
                <a:gd name="T49" fmla="*/ 651 h 651"/>
                <a:gd name="T50" fmla="*/ 331 w 552"/>
                <a:gd name="T51" fmla="*/ 593 h 651"/>
                <a:gd name="T52" fmla="*/ 381 w 552"/>
                <a:gd name="T53" fmla="*/ 462 h 651"/>
                <a:gd name="T54" fmla="*/ 407 w 552"/>
                <a:gd name="T55" fmla="*/ 391 h 651"/>
                <a:gd name="T56" fmla="*/ 429 w 552"/>
                <a:gd name="T57" fmla="*/ 328 h 651"/>
                <a:gd name="T58" fmla="*/ 443 w 552"/>
                <a:gd name="T59" fmla="*/ 280 h 651"/>
                <a:gd name="T60" fmla="*/ 448 w 552"/>
                <a:gd name="T61" fmla="*/ 263 h 651"/>
                <a:gd name="T62" fmla="*/ 448 w 552"/>
                <a:gd name="T63" fmla="*/ 254 h 651"/>
                <a:gd name="T64" fmla="*/ 448 w 552"/>
                <a:gd name="T65" fmla="*/ 254 h 651"/>
                <a:gd name="T66" fmla="*/ 470 w 552"/>
                <a:gd name="T67" fmla="*/ 263 h 651"/>
                <a:gd name="T68" fmla="*/ 508 w 552"/>
                <a:gd name="T69" fmla="*/ 273 h 651"/>
                <a:gd name="T70" fmla="*/ 508 w 552"/>
                <a:gd name="T71" fmla="*/ 273 h 651"/>
                <a:gd name="T72" fmla="*/ 509 w 552"/>
                <a:gd name="T73" fmla="*/ 273 h 651"/>
                <a:gd name="T74" fmla="*/ 509 w 552"/>
                <a:gd name="T75" fmla="*/ 273 h 651"/>
                <a:gd name="T76" fmla="*/ 509 w 552"/>
                <a:gd name="T77" fmla="*/ 269 h 651"/>
                <a:gd name="T78" fmla="*/ 506 w 552"/>
                <a:gd name="T79" fmla="*/ 252 h 651"/>
                <a:gd name="T80" fmla="*/ 497 w 552"/>
                <a:gd name="T81" fmla="*/ 230 h 651"/>
                <a:gd name="T82" fmla="*/ 485 w 552"/>
                <a:gd name="T83" fmla="*/ 203 h 651"/>
                <a:gd name="T84" fmla="*/ 461 w 552"/>
                <a:gd name="T85" fmla="*/ 151 h 651"/>
                <a:gd name="T86" fmla="*/ 451 w 552"/>
                <a:gd name="T87" fmla="*/ 127 h 651"/>
                <a:gd name="T88" fmla="*/ 451 w 552"/>
                <a:gd name="T89" fmla="*/ 127 h 651"/>
                <a:gd name="T90" fmla="*/ 491 w 552"/>
                <a:gd name="T91" fmla="*/ 130 h 651"/>
                <a:gd name="T92" fmla="*/ 525 w 552"/>
                <a:gd name="T93" fmla="*/ 130 h 651"/>
                <a:gd name="T94" fmla="*/ 540 w 552"/>
                <a:gd name="T95" fmla="*/ 129 h 651"/>
                <a:gd name="T96" fmla="*/ 552 w 552"/>
                <a:gd name="T97" fmla="*/ 127 h 651"/>
                <a:gd name="T98" fmla="*/ 478 w 552"/>
                <a:gd name="T99" fmla="*/ 0 h 651"/>
                <a:gd name="T100" fmla="*/ 478 w 552"/>
                <a:gd name="T101" fmla="*/ 0 h 651"/>
                <a:gd name="T102" fmla="*/ 306 w 552"/>
                <a:gd name="T103" fmla="*/ 8 h 651"/>
                <a:gd name="T104" fmla="*/ 171 w 552"/>
                <a:gd name="T105" fmla="*/ 17 h 651"/>
                <a:gd name="T106" fmla="*/ 116 w 552"/>
                <a:gd name="T107" fmla="*/ 22 h 651"/>
                <a:gd name="T108" fmla="*/ 76 w 552"/>
                <a:gd name="T109" fmla="*/ 2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2" h="651">
                  <a:moveTo>
                    <a:pt x="76" y="26"/>
                  </a:moveTo>
                  <a:lnTo>
                    <a:pt x="76" y="26"/>
                  </a:lnTo>
                  <a:lnTo>
                    <a:pt x="40" y="99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8"/>
                  </a:lnTo>
                  <a:lnTo>
                    <a:pt x="1" y="178"/>
                  </a:lnTo>
                  <a:lnTo>
                    <a:pt x="10" y="180"/>
                  </a:lnTo>
                  <a:lnTo>
                    <a:pt x="40" y="180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67" y="251"/>
                  </a:lnTo>
                  <a:lnTo>
                    <a:pt x="54" y="307"/>
                  </a:lnTo>
                  <a:lnTo>
                    <a:pt x="46" y="344"/>
                  </a:lnTo>
                  <a:lnTo>
                    <a:pt x="46" y="344"/>
                  </a:lnTo>
                  <a:lnTo>
                    <a:pt x="79" y="323"/>
                  </a:lnTo>
                  <a:lnTo>
                    <a:pt x="111" y="305"/>
                  </a:lnTo>
                  <a:lnTo>
                    <a:pt x="126" y="298"/>
                  </a:lnTo>
                  <a:lnTo>
                    <a:pt x="140" y="292"/>
                  </a:lnTo>
                  <a:lnTo>
                    <a:pt x="140" y="292"/>
                  </a:lnTo>
                  <a:lnTo>
                    <a:pt x="211" y="450"/>
                  </a:lnTo>
                  <a:lnTo>
                    <a:pt x="267" y="571"/>
                  </a:lnTo>
                  <a:lnTo>
                    <a:pt x="291" y="619"/>
                  </a:lnTo>
                  <a:lnTo>
                    <a:pt x="309" y="651"/>
                  </a:lnTo>
                  <a:lnTo>
                    <a:pt x="309" y="651"/>
                  </a:lnTo>
                  <a:lnTo>
                    <a:pt x="331" y="593"/>
                  </a:lnTo>
                  <a:lnTo>
                    <a:pt x="381" y="462"/>
                  </a:lnTo>
                  <a:lnTo>
                    <a:pt x="407" y="391"/>
                  </a:lnTo>
                  <a:lnTo>
                    <a:pt x="429" y="328"/>
                  </a:lnTo>
                  <a:lnTo>
                    <a:pt x="443" y="280"/>
                  </a:lnTo>
                  <a:lnTo>
                    <a:pt x="448" y="263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70" y="263"/>
                  </a:lnTo>
                  <a:lnTo>
                    <a:pt x="508" y="273"/>
                  </a:lnTo>
                  <a:lnTo>
                    <a:pt x="508" y="273"/>
                  </a:lnTo>
                  <a:lnTo>
                    <a:pt x="509" y="273"/>
                  </a:lnTo>
                  <a:lnTo>
                    <a:pt x="509" y="273"/>
                  </a:lnTo>
                  <a:lnTo>
                    <a:pt x="509" y="269"/>
                  </a:lnTo>
                  <a:lnTo>
                    <a:pt x="506" y="252"/>
                  </a:lnTo>
                  <a:lnTo>
                    <a:pt x="497" y="230"/>
                  </a:lnTo>
                  <a:lnTo>
                    <a:pt x="485" y="203"/>
                  </a:lnTo>
                  <a:lnTo>
                    <a:pt x="461" y="151"/>
                  </a:lnTo>
                  <a:lnTo>
                    <a:pt x="451" y="127"/>
                  </a:lnTo>
                  <a:lnTo>
                    <a:pt x="451" y="127"/>
                  </a:lnTo>
                  <a:lnTo>
                    <a:pt x="491" y="130"/>
                  </a:lnTo>
                  <a:lnTo>
                    <a:pt x="525" y="130"/>
                  </a:lnTo>
                  <a:lnTo>
                    <a:pt x="540" y="129"/>
                  </a:lnTo>
                  <a:lnTo>
                    <a:pt x="552" y="127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306" y="8"/>
                  </a:lnTo>
                  <a:lnTo>
                    <a:pt x="171" y="17"/>
                  </a:lnTo>
                  <a:lnTo>
                    <a:pt x="116" y="22"/>
                  </a:lnTo>
                  <a:lnTo>
                    <a:pt x="76" y="26"/>
                  </a:lnTo>
                  <a:close/>
                </a:path>
              </a:pathLst>
            </a:custGeom>
            <a:solidFill>
              <a:srgbClr val="F0D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8" name="Freeform 68"/>
            <p:cNvSpPr>
              <a:spLocks/>
            </p:cNvSpPr>
            <p:nvPr/>
          </p:nvSpPr>
          <p:spPr bwMode="auto">
            <a:xfrm>
              <a:off x="7483475" y="2422525"/>
              <a:ext cx="876300" cy="1033463"/>
            </a:xfrm>
            <a:custGeom>
              <a:avLst/>
              <a:gdLst>
                <a:gd name="T0" fmla="*/ 76 w 552"/>
                <a:gd name="T1" fmla="*/ 26 h 651"/>
                <a:gd name="T2" fmla="*/ 76 w 552"/>
                <a:gd name="T3" fmla="*/ 26 h 651"/>
                <a:gd name="T4" fmla="*/ 40 w 552"/>
                <a:gd name="T5" fmla="*/ 99 h 651"/>
                <a:gd name="T6" fmla="*/ 0 w 552"/>
                <a:gd name="T7" fmla="*/ 177 h 651"/>
                <a:gd name="T8" fmla="*/ 0 w 552"/>
                <a:gd name="T9" fmla="*/ 177 h 651"/>
                <a:gd name="T10" fmla="*/ 0 w 552"/>
                <a:gd name="T11" fmla="*/ 178 h 651"/>
                <a:gd name="T12" fmla="*/ 1 w 552"/>
                <a:gd name="T13" fmla="*/ 178 h 651"/>
                <a:gd name="T14" fmla="*/ 10 w 552"/>
                <a:gd name="T15" fmla="*/ 180 h 651"/>
                <a:gd name="T16" fmla="*/ 40 w 552"/>
                <a:gd name="T17" fmla="*/ 180 h 651"/>
                <a:gd name="T18" fmla="*/ 85 w 552"/>
                <a:gd name="T19" fmla="*/ 177 h 651"/>
                <a:gd name="T20" fmla="*/ 85 w 552"/>
                <a:gd name="T21" fmla="*/ 177 h 651"/>
                <a:gd name="T22" fmla="*/ 67 w 552"/>
                <a:gd name="T23" fmla="*/ 251 h 651"/>
                <a:gd name="T24" fmla="*/ 54 w 552"/>
                <a:gd name="T25" fmla="*/ 307 h 651"/>
                <a:gd name="T26" fmla="*/ 46 w 552"/>
                <a:gd name="T27" fmla="*/ 344 h 651"/>
                <a:gd name="T28" fmla="*/ 46 w 552"/>
                <a:gd name="T29" fmla="*/ 344 h 651"/>
                <a:gd name="T30" fmla="*/ 79 w 552"/>
                <a:gd name="T31" fmla="*/ 323 h 651"/>
                <a:gd name="T32" fmla="*/ 111 w 552"/>
                <a:gd name="T33" fmla="*/ 305 h 651"/>
                <a:gd name="T34" fmla="*/ 126 w 552"/>
                <a:gd name="T35" fmla="*/ 298 h 651"/>
                <a:gd name="T36" fmla="*/ 140 w 552"/>
                <a:gd name="T37" fmla="*/ 292 h 651"/>
                <a:gd name="T38" fmla="*/ 140 w 552"/>
                <a:gd name="T39" fmla="*/ 292 h 651"/>
                <a:gd name="T40" fmla="*/ 211 w 552"/>
                <a:gd name="T41" fmla="*/ 450 h 651"/>
                <a:gd name="T42" fmla="*/ 267 w 552"/>
                <a:gd name="T43" fmla="*/ 571 h 651"/>
                <a:gd name="T44" fmla="*/ 291 w 552"/>
                <a:gd name="T45" fmla="*/ 619 h 651"/>
                <a:gd name="T46" fmla="*/ 309 w 552"/>
                <a:gd name="T47" fmla="*/ 651 h 651"/>
                <a:gd name="T48" fmla="*/ 309 w 552"/>
                <a:gd name="T49" fmla="*/ 651 h 651"/>
                <a:gd name="T50" fmla="*/ 331 w 552"/>
                <a:gd name="T51" fmla="*/ 593 h 651"/>
                <a:gd name="T52" fmla="*/ 381 w 552"/>
                <a:gd name="T53" fmla="*/ 462 h 651"/>
                <a:gd name="T54" fmla="*/ 407 w 552"/>
                <a:gd name="T55" fmla="*/ 391 h 651"/>
                <a:gd name="T56" fmla="*/ 429 w 552"/>
                <a:gd name="T57" fmla="*/ 328 h 651"/>
                <a:gd name="T58" fmla="*/ 443 w 552"/>
                <a:gd name="T59" fmla="*/ 280 h 651"/>
                <a:gd name="T60" fmla="*/ 448 w 552"/>
                <a:gd name="T61" fmla="*/ 263 h 651"/>
                <a:gd name="T62" fmla="*/ 448 w 552"/>
                <a:gd name="T63" fmla="*/ 254 h 651"/>
                <a:gd name="T64" fmla="*/ 448 w 552"/>
                <a:gd name="T65" fmla="*/ 254 h 651"/>
                <a:gd name="T66" fmla="*/ 470 w 552"/>
                <a:gd name="T67" fmla="*/ 263 h 651"/>
                <a:gd name="T68" fmla="*/ 508 w 552"/>
                <a:gd name="T69" fmla="*/ 273 h 651"/>
                <a:gd name="T70" fmla="*/ 508 w 552"/>
                <a:gd name="T71" fmla="*/ 273 h 651"/>
                <a:gd name="T72" fmla="*/ 509 w 552"/>
                <a:gd name="T73" fmla="*/ 273 h 651"/>
                <a:gd name="T74" fmla="*/ 509 w 552"/>
                <a:gd name="T75" fmla="*/ 273 h 651"/>
                <a:gd name="T76" fmla="*/ 509 w 552"/>
                <a:gd name="T77" fmla="*/ 269 h 651"/>
                <a:gd name="T78" fmla="*/ 506 w 552"/>
                <a:gd name="T79" fmla="*/ 252 h 651"/>
                <a:gd name="T80" fmla="*/ 497 w 552"/>
                <a:gd name="T81" fmla="*/ 230 h 651"/>
                <a:gd name="T82" fmla="*/ 485 w 552"/>
                <a:gd name="T83" fmla="*/ 203 h 651"/>
                <a:gd name="T84" fmla="*/ 461 w 552"/>
                <a:gd name="T85" fmla="*/ 151 h 651"/>
                <a:gd name="T86" fmla="*/ 451 w 552"/>
                <a:gd name="T87" fmla="*/ 127 h 651"/>
                <a:gd name="T88" fmla="*/ 451 w 552"/>
                <a:gd name="T89" fmla="*/ 127 h 651"/>
                <a:gd name="T90" fmla="*/ 491 w 552"/>
                <a:gd name="T91" fmla="*/ 130 h 651"/>
                <a:gd name="T92" fmla="*/ 525 w 552"/>
                <a:gd name="T93" fmla="*/ 130 h 651"/>
                <a:gd name="T94" fmla="*/ 540 w 552"/>
                <a:gd name="T95" fmla="*/ 129 h 651"/>
                <a:gd name="T96" fmla="*/ 552 w 552"/>
                <a:gd name="T97" fmla="*/ 127 h 651"/>
                <a:gd name="T98" fmla="*/ 478 w 552"/>
                <a:gd name="T99" fmla="*/ 0 h 651"/>
                <a:gd name="T100" fmla="*/ 478 w 552"/>
                <a:gd name="T101" fmla="*/ 0 h 651"/>
                <a:gd name="T102" fmla="*/ 306 w 552"/>
                <a:gd name="T103" fmla="*/ 8 h 651"/>
                <a:gd name="T104" fmla="*/ 171 w 552"/>
                <a:gd name="T105" fmla="*/ 17 h 651"/>
                <a:gd name="T106" fmla="*/ 116 w 552"/>
                <a:gd name="T107" fmla="*/ 22 h 651"/>
                <a:gd name="T108" fmla="*/ 76 w 552"/>
                <a:gd name="T109" fmla="*/ 2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2" h="651">
                  <a:moveTo>
                    <a:pt x="76" y="26"/>
                  </a:moveTo>
                  <a:lnTo>
                    <a:pt x="76" y="26"/>
                  </a:lnTo>
                  <a:lnTo>
                    <a:pt x="40" y="99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8"/>
                  </a:lnTo>
                  <a:lnTo>
                    <a:pt x="1" y="178"/>
                  </a:lnTo>
                  <a:lnTo>
                    <a:pt x="10" y="180"/>
                  </a:lnTo>
                  <a:lnTo>
                    <a:pt x="40" y="180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67" y="251"/>
                  </a:lnTo>
                  <a:lnTo>
                    <a:pt x="54" y="307"/>
                  </a:lnTo>
                  <a:lnTo>
                    <a:pt x="46" y="344"/>
                  </a:lnTo>
                  <a:lnTo>
                    <a:pt x="46" y="344"/>
                  </a:lnTo>
                  <a:lnTo>
                    <a:pt x="79" y="323"/>
                  </a:lnTo>
                  <a:lnTo>
                    <a:pt x="111" y="305"/>
                  </a:lnTo>
                  <a:lnTo>
                    <a:pt x="126" y="298"/>
                  </a:lnTo>
                  <a:lnTo>
                    <a:pt x="140" y="292"/>
                  </a:lnTo>
                  <a:lnTo>
                    <a:pt x="140" y="292"/>
                  </a:lnTo>
                  <a:lnTo>
                    <a:pt x="211" y="450"/>
                  </a:lnTo>
                  <a:lnTo>
                    <a:pt x="267" y="571"/>
                  </a:lnTo>
                  <a:lnTo>
                    <a:pt x="291" y="619"/>
                  </a:lnTo>
                  <a:lnTo>
                    <a:pt x="309" y="651"/>
                  </a:lnTo>
                  <a:lnTo>
                    <a:pt x="309" y="651"/>
                  </a:lnTo>
                  <a:lnTo>
                    <a:pt x="331" y="593"/>
                  </a:lnTo>
                  <a:lnTo>
                    <a:pt x="381" y="462"/>
                  </a:lnTo>
                  <a:lnTo>
                    <a:pt x="407" y="391"/>
                  </a:lnTo>
                  <a:lnTo>
                    <a:pt x="429" y="328"/>
                  </a:lnTo>
                  <a:lnTo>
                    <a:pt x="443" y="280"/>
                  </a:lnTo>
                  <a:lnTo>
                    <a:pt x="448" y="263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70" y="263"/>
                  </a:lnTo>
                  <a:lnTo>
                    <a:pt x="508" y="273"/>
                  </a:lnTo>
                  <a:lnTo>
                    <a:pt x="508" y="273"/>
                  </a:lnTo>
                  <a:lnTo>
                    <a:pt x="509" y="273"/>
                  </a:lnTo>
                  <a:lnTo>
                    <a:pt x="509" y="273"/>
                  </a:lnTo>
                  <a:lnTo>
                    <a:pt x="509" y="269"/>
                  </a:lnTo>
                  <a:lnTo>
                    <a:pt x="506" y="252"/>
                  </a:lnTo>
                  <a:lnTo>
                    <a:pt x="497" y="230"/>
                  </a:lnTo>
                  <a:lnTo>
                    <a:pt x="485" y="203"/>
                  </a:lnTo>
                  <a:lnTo>
                    <a:pt x="461" y="151"/>
                  </a:lnTo>
                  <a:lnTo>
                    <a:pt x="451" y="127"/>
                  </a:lnTo>
                  <a:lnTo>
                    <a:pt x="451" y="127"/>
                  </a:lnTo>
                  <a:lnTo>
                    <a:pt x="491" y="130"/>
                  </a:lnTo>
                  <a:lnTo>
                    <a:pt x="525" y="130"/>
                  </a:lnTo>
                  <a:lnTo>
                    <a:pt x="540" y="129"/>
                  </a:lnTo>
                  <a:lnTo>
                    <a:pt x="552" y="127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306" y="8"/>
                  </a:lnTo>
                  <a:lnTo>
                    <a:pt x="171" y="17"/>
                  </a:lnTo>
                  <a:lnTo>
                    <a:pt x="116" y="22"/>
                  </a:lnTo>
                  <a:lnTo>
                    <a:pt x="76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9" name="Freeform 69"/>
            <p:cNvSpPr>
              <a:spLocks/>
            </p:cNvSpPr>
            <p:nvPr/>
          </p:nvSpPr>
          <p:spPr bwMode="auto">
            <a:xfrm>
              <a:off x="7626350" y="2427288"/>
              <a:ext cx="588963" cy="692150"/>
            </a:xfrm>
            <a:custGeom>
              <a:avLst/>
              <a:gdLst>
                <a:gd name="T0" fmla="*/ 53 w 371"/>
                <a:gd name="T1" fmla="*/ 19 h 436"/>
                <a:gd name="T2" fmla="*/ 53 w 371"/>
                <a:gd name="T3" fmla="*/ 19 h 436"/>
                <a:gd name="T4" fmla="*/ 0 w 371"/>
                <a:gd name="T5" fmla="*/ 120 h 436"/>
                <a:gd name="T6" fmla="*/ 0 w 371"/>
                <a:gd name="T7" fmla="*/ 120 h 436"/>
                <a:gd name="T8" fmla="*/ 0 w 371"/>
                <a:gd name="T9" fmla="*/ 120 h 436"/>
                <a:gd name="T10" fmla="*/ 2 w 371"/>
                <a:gd name="T11" fmla="*/ 121 h 436"/>
                <a:gd name="T12" fmla="*/ 8 w 371"/>
                <a:gd name="T13" fmla="*/ 121 h 436"/>
                <a:gd name="T14" fmla="*/ 27 w 371"/>
                <a:gd name="T15" fmla="*/ 121 h 436"/>
                <a:gd name="T16" fmla="*/ 59 w 371"/>
                <a:gd name="T17" fmla="*/ 120 h 436"/>
                <a:gd name="T18" fmla="*/ 59 w 371"/>
                <a:gd name="T19" fmla="*/ 120 h 436"/>
                <a:gd name="T20" fmla="*/ 47 w 371"/>
                <a:gd name="T21" fmla="*/ 169 h 436"/>
                <a:gd name="T22" fmla="*/ 32 w 371"/>
                <a:gd name="T23" fmla="*/ 233 h 436"/>
                <a:gd name="T24" fmla="*/ 32 w 371"/>
                <a:gd name="T25" fmla="*/ 233 h 436"/>
                <a:gd name="T26" fmla="*/ 54 w 371"/>
                <a:gd name="T27" fmla="*/ 218 h 436"/>
                <a:gd name="T28" fmla="*/ 75 w 371"/>
                <a:gd name="T29" fmla="*/ 206 h 436"/>
                <a:gd name="T30" fmla="*/ 95 w 371"/>
                <a:gd name="T31" fmla="*/ 197 h 436"/>
                <a:gd name="T32" fmla="*/ 95 w 371"/>
                <a:gd name="T33" fmla="*/ 197 h 436"/>
                <a:gd name="T34" fmla="*/ 142 w 371"/>
                <a:gd name="T35" fmla="*/ 302 h 436"/>
                <a:gd name="T36" fmla="*/ 180 w 371"/>
                <a:gd name="T37" fmla="*/ 384 h 436"/>
                <a:gd name="T38" fmla="*/ 196 w 371"/>
                <a:gd name="T39" fmla="*/ 415 h 436"/>
                <a:gd name="T40" fmla="*/ 207 w 371"/>
                <a:gd name="T41" fmla="*/ 436 h 436"/>
                <a:gd name="T42" fmla="*/ 207 w 371"/>
                <a:gd name="T43" fmla="*/ 436 h 436"/>
                <a:gd name="T44" fmla="*/ 223 w 371"/>
                <a:gd name="T45" fmla="*/ 397 h 436"/>
                <a:gd name="T46" fmla="*/ 256 w 371"/>
                <a:gd name="T47" fmla="*/ 311 h 436"/>
                <a:gd name="T48" fmla="*/ 273 w 371"/>
                <a:gd name="T49" fmla="*/ 263 h 436"/>
                <a:gd name="T50" fmla="*/ 288 w 371"/>
                <a:gd name="T51" fmla="*/ 221 h 436"/>
                <a:gd name="T52" fmla="*/ 299 w 371"/>
                <a:gd name="T53" fmla="*/ 188 h 436"/>
                <a:gd name="T54" fmla="*/ 300 w 371"/>
                <a:gd name="T55" fmla="*/ 177 h 436"/>
                <a:gd name="T56" fmla="*/ 300 w 371"/>
                <a:gd name="T57" fmla="*/ 171 h 436"/>
                <a:gd name="T58" fmla="*/ 300 w 371"/>
                <a:gd name="T59" fmla="*/ 171 h 436"/>
                <a:gd name="T60" fmla="*/ 315 w 371"/>
                <a:gd name="T61" fmla="*/ 177 h 436"/>
                <a:gd name="T62" fmla="*/ 341 w 371"/>
                <a:gd name="T63" fmla="*/ 185 h 436"/>
                <a:gd name="T64" fmla="*/ 341 w 371"/>
                <a:gd name="T65" fmla="*/ 185 h 436"/>
                <a:gd name="T66" fmla="*/ 342 w 371"/>
                <a:gd name="T67" fmla="*/ 185 h 436"/>
                <a:gd name="T68" fmla="*/ 342 w 371"/>
                <a:gd name="T69" fmla="*/ 182 h 436"/>
                <a:gd name="T70" fmla="*/ 339 w 371"/>
                <a:gd name="T71" fmla="*/ 171 h 436"/>
                <a:gd name="T72" fmla="*/ 326 w 371"/>
                <a:gd name="T73" fmla="*/ 136 h 436"/>
                <a:gd name="T74" fmla="*/ 302 w 371"/>
                <a:gd name="T75" fmla="*/ 86 h 436"/>
                <a:gd name="T76" fmla="*/ 302 w 371"/>
                <a:gd name="T77" fmla="*/ 86 h 436"/>
                <a:gd name="T78" fmla="*/ 329 w 371"/>
                <a:gd name="T79" fmla="*/ 88 h 436"/>
                <a:gd name="T80" fmla="*/ 352 w 371"/>
                <a:gd name="T81" fmla="*/ 88 h 436"/>
                <a:gd name="T82" fmla="*/ 371 w 371"/>
                <a:gd name="T83" fmla="*/ 86 h 436"/>
                <a:gd name="T84" fmla="*/ 321 w 371"/>
                <a:gd name="T85" fmla="*/ 0 h 436"/>
                <a:gd name="T86" fmla="*/ 321 w 371"/>
                <a:gd name="T87" fmla="*/ 0 h 436"/>
                <a:gd name="T88" fmla="*/ 205 w 371"/>
                <a:gd name="T89" fmla="*/ 7 h 436"/>
                <a:gd name="T90" fmla="*/ 116 w 371"/>
                <a:gd name="T91" fmla="*/ 13 h 436"/>
                <a:gd name="T92" fmla="*/ 78 w 371"/>
                <a:gd name="T93" fmla="*/ 16 h 436"/>
                <a:gd name="T94" fmla="*/ 53 w 371"/>
                <a:gd name="T95" fmla="*/ 1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" h="436">
                  <a:moveTo>
                    <a:pt x="53" y="19"/>
                  </a:moveTo>
                  <a:lnTo>
                    <a:pt x="53" y="1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8" y="121"/>
                  </a:lnTo>
                  <a:lnTo>
                    <a:pt x="27" y="121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47" y="169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54" y="218"/>
                  </a:lnTo>
                  <a:lnTo>
                    <a:pt x="75" y="206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142" y="302"/>
                  </a:lnTo>
                  <a:lnTo>
                    <a:pt x="180" y="384"/>
                  </a:lnTo>
                  <a:lnTo>
                    <a:pt x="196" y="415"/>
                  </a:lnTo>
                  <a:lnTo>
                    <a:pt x="207" y="436"/>
                  </a:lnTo>
                  <a:lnTo>
                    <a:pt x="207" y="436"/>
                  </a:lnTo>
                  <a:lnTo>
                    <a:pt x="223" y="397"/>
                  </a:lnTo>
                  <a:lnTo>
                    <a:pt x="256" y="311"/>
                  </a:lnTo>
                  <a:lnTo>
                    <a:pt x="273" y="263"/>
                  </a:lnTo>
                  <a:lnTo>
                    <a:pt x="288" y="221"/>
                  </a:lnTo>
                  <a:lnTo>
                    <a:pt x="299" y="188"/>
                  </a:lnTo>
                  <a:lnTo>
                    <a:pt x="300" y="177"/>
                  </a:lnTo>
                  <a:lnTo>
                    <a:pt x="300" y="171"/>
                  </a:lnTo>
                  <a:lnTo>
                    <a:pt x="300" y="171"/>
                  </a:lnTo>
                  <a:lnTo>
                    <a:pt x="315" y="177"/>
                  </a:lnTo>
                  <a:lnTo>
                    <a:pt x="341" y="185"/>
                  </a:lnTo>
                  <a:lnTo>
                    <a:pt x="341" y="185"/>
                  </a:lnTo>
                  <a:lnTo>
                    <a:pt x="342" y="185"/>
                  </a:lnTo>
                  <a:lnTo>
                    <a:pt x="342" y="182"/>
                  </a:lnTo>
                  <a:lnTo>
                    <a:pt x="339" y="171"/>
                  </a:lnTo>
                  <a:lnTo>
                    <a:pt x="326" y="136"/>
                  </a:lnTo>
                  <a:lnTo>
                    <a:pt x="302" y="86"/>
                  </a:lnTo>
                  <a:lnTo>
                    <a:pt x="302" y="86"/>
                  </a:lnTo>
                  <a:lnTo>
                    <a:pt x="329" y="88"/>
                  </a:lnTo>
                  <a:lnTo>
                    <a:pt x="352" y="88"/>
                  </a:lnTo>
                  <a:lnTo>
                    <a:pt x="371" y="86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205" y="7"/>
                  </a:lnTo>
                  <a:lnTo>
                    <a:pt x="116" y="13"/>
                  </a:lnTo>
                  <a:lnTo>
                    <a:pt x="78" y="16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FEE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0" name="Freeform 70"/>
            <p:cNvSpPr>
              <a:spLocks/>
            </p:cNvSpPr>
            <p:nvPr/>
          </p:nvSpPr>
          <p:spPr bwMode="auto">
            <a:xfrm>
              <a:off x="7626350" y="2427288"/>
              <a:ext cx="588963" cy="692150"/>
            </a:xfrm>
            <a:custGeom>
              <a:avLst/>
              <a:gdLst>
                <a:gd name="T0" fmla="*/ 53 w 371"/>
                <a:gd name="T1" fmla="*/ 19 h 436"/>
                <a:gd name="T2" fmla="*/ 53 w 371"/>
                <a:gd name="T3" fmla="*/ 19 h 436"/>
                <a:gd name="T4" fmla="*/ 0 w 371"/>
                <a:gd name="T5" fmla="*/ 120 h 436"/>
                <a:gd name="T6" fmla="*/ 0 w 371"/>
                <a:gd name="T7" fmla="*/ 120 h 436"/>
                <a:gd name="T8" fmla="*/ 0 w 371"/>
                <a:gd name="T9" fmla="*/ 120 h 436"/>
                <a:gd name="T10" fmla="*/ 2 w 371"/>
                <a:gd name="T11" fmla="*/ 121 h 436"/>
                <a:gd name="T12" fmla="*/ 8 w 371"/>
                <a:gd name="T13" fmla="*/ 121 h 436"/>
                <a:gd name="T14" fmla="*/ 27 w 371"/>
                <a:gd name="T15" fmla="*/ 121 h 436"/>
                <a:gd name="T16" fmla="*/ 59 w 371"/>
                <a:gd name="T17" fmla="*/ 120 h 436"/>
                <a:gd name="T18" fmla="*/ 59 w 371"/>
                <a:gd name="T19" fmla="*/ 120 h 436"/>
                <a:gd name="T20" fmla="*/ 47 w 371"/>
                <a:gd name="T21" fmla="*/ 169 h 436"/>
                <a:gd name="T22" fmla="*/ 32 w 371"/>
                <a:gd name="T23" fmla="*/ 233 h 436"/>
                <a:gd name="T24" fmla="*/ 32 w 371"/>
                <a:gd name="T25" fmla="*/ 233 h 436"/>
                <a:gd name="T26" fmla="*/ 54 w 371"/>
                <a:gd name="T27" fmla="*/ 218 h 436"/>
                <a:gd name="T28" fmla="*/ 75 w 371"/>
                <a:gd name="T29" fmla="*/ 206 h 436"/>
                <a:gd name="T30" fmla="*/ 95 w 371"/>
                <a:gd name="T31" fmla="*/ 197 h 436"/>
                <a:gd name="T32" fmla="*/ 95 w 371"/>
                <a:gd name="T33" fmla="*/ 197 h 436"/>
                <a:gd name="T34" fmla="*/ 142 w 371"/>
                <a:gd name="T35" fmla="*/ 302 h 436"/>
                <a:gd name="T36" fmla="*/ 180 w 371"/>
                <a:gd name="T37" fmla="*/ 384 h 436"/>
                <a:gd name="T38" fmla="*/ 196 w 371"/>
                <a:gd name="T39" fmla="*/ 415 h 436"/>
                <a:gd name="T40" fmla="*/ 207 w 371"/>
                <a:gd name="T41" fmla="*/ 436 h 436"/>
                <a:gd name="T42" fmla="*/ 207 w 371"/>
                <a:gd name="T43" fmla="*/ 436 h 436"/>
                <a:gd name="T44" fmla="*/ 223 w 371"/>
                <a:gd name="T45" fmla="*/ 397 h 436"/>
                <a:gd name="T46" fmla="*/ 256 w 371"/>
                <a:gd name="T47" fmla="*/ 311 h 436"/>
                <a:gd name="T48" fmla="*/ 273 w 371"/>
                <a:gd name="T49" fmla="*/ 263 h 436"/>
                <a:gd name="T50" fmla="*/ 288 w 371"/>
                <a:gd name="T51" fmla="*/ 221 h 436"/>
                <a:gd name="T52" fmla="*/ 299 w 371"/>
                <a:gd name="T53" fmla="*/ 188 h 436"/>
                <a:gd name="T54" fmla="*/ 300 w 371"/>
                <a:gd name="T55" fmla="*/ 177 h 436"/>
                <a:gd name="T56" fmla="*/ 300 w 371"/>
                <a:gd name="T57" fmla="*/ 171 h 436"/>
                <a:gd name="T58" fmla="*/ 300 w 371"/>
                <a:gd name="T59" fmla="*/ 171 h 436"/>
                <a:gd name="T60" fmla="*/ 315 w 371"/>
                <a:gd name="T61" fmla="*/ 177 h 436"/>
                <a:gd name="T62" fmla="*/ 341 w 371"/>
                <a:gd name="T63" fmla="*/ 185 h 436"/>
                <a:gd name="T64" fmla="*/ 341 w 371"/>
                <a:gd name="T65" fmla="*/ 185 h 436"/>
                <a:gd name="T66" fmla="*/ 342 w 371"/>
                <a:gd name="T67" fmla="*/ 185 h 436"/>
                <a:gd name="T68" fmla="*/ 342 w 371"/>
                <a:gd name="T69" fmla="*/ 182 h 436"/>
                <a:gd name="T70" fmla="*/ 339 w 371"/>
                <a:gd name="T71" fmla="*/ 171 h 436"/>
                <a:gd name="T72" fmla="*/ 326 w 371"/>
                <a:gd name="T73" fmla="*/ 136 h 436"/>
                <a:gd name="T74" fmla="*/ 302 w 371"/>
                <a:gd name="T75" fmla="*/ 86 h 436"/>
                <a:gd name="T76" fmla="*/ 302 w 371"/>
                <a:gd name="T77" fmla="*/ 86 h 436"/>
                <a:gd name="T78" fmla="*/ 329 w 371"/>
                <a:gd name="T79" fmla="*/ 88 h 436"/>
                <a:gd name="T80" fmla="*/ 352 w 371"/>
                <a:gd name="T81" fmla="*/ 88 h 436"/>
                <a:gd name="T82" fmla="*/ 371 w 371"/>
                <a:gd name="T83" fmla="*/ 86 h 436"/>
                <a:gd name="T84" fmla="*/ 321 w 371"/>
                <a:gd name="T85" fmla="*/ 0 h 436"/>
                <a:gd name="T86" fmla="*/ 321 w 371"/>
                <a:gd name="T87" fmla="*/ 0 h 436"/>
                <a:gd name="T88" fmla="*/ 205 w 371"/>
                <a:gd name="T89" fmla="*/ 7 h 436"/>
                <a:gd name="T90" fmla="*/ 116 w 371"/>
                <a:gd name="T91" fmla="*/ 13 h 436"/>
                <a:gd name="T92" fmla="*/ 78 w 371"/>
                <a:gd name="T93" fmla="*/ 16 h 436"/>
                <a:gd name="T94" fmla="*/ 53 w 371"/>
                <a:gd name="T95" fmla="*/ 1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" h="436">
                  <a:moveTo>
                    <a:pt x="53" y="19"/>
                  </a:moveTo>
                  <a:lnTo>
                    <a:pt x="53" y="1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8" y="121"/>
                  </a:lnTo>
                  <a:lnTo>
                    <a:pt x="27" y="121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47" y="169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54" y="218"/>
                  </a:lnTo>
                  <a:lnTo>
                    <a:pt x="75" y="206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142" y="302"/>
                  </a:lnTo>
                  <a:lnTo>
                    <a:pt x="180" y="384"/>
                  </a:lnTo>
                  <a:lnTo>
                    <a:pt x="196" y="415"/>
                  </a:lnTo>
                  <a:lnTo>
                    <a:pt x="207" y="436"/>
                  </a:lnTo>
                  <a:lnTo>
                    <a:pt x="207" y="436"/>
                  </a:lnTo>
                  <a:lnTo>
                    <a:pt x="223" y="397"/>
                  </a:lnTo>
                  <a:lnTo>
                    <a:pt x="256" y="311"/>
                  </a:lnTo>
                  <a:lnTo>
                    <a:pt x="273" y="263"/>
                  </a:lnTo>
                  <a:lnTo>
                    <a:pt x="288" y="221"/>
                  </a:lnTo>
                  <a:lnTo>
                    <a:pt x="299" y="188"/>
                  </a:lnTo>
                  <a:lnTo>
                    <a:pt x="300" y="177"/>
                  </a:lnTo>
                  <a:lnTo>
                    <a:pt x="300" y="171"/>
                  </a:lnTo>
                  <a:lnTo>
                    <a:pt x="300" y="171"/>
                  </a:lnTo>
                  <a:lnTo>
                    <a:pt x="315" y="177"/>
                  </a:lnTo>
                  <a:lnTo>
                    <a:pt x="341" y="185"/>
                  </a:lnTo>
                  <a:lnTo>
                    <a:pt x="341" y="185"/>
                  </a:lnTo>
                  <a:lnTo>
                    <a:pt x="342" y="185"/>
                  </a:lnTo>
                  <a:lnTo>
                    <a:pt x="342" y="182"/>
                  </a:lnTo>
                  <a:lnTo>
                    <a:pt x="339" y="171"/>
                  </a:lnTo>
                  <a:lnTo>
                    <a:pt x="326" y="136"/>
                  </a:lnTo>
                  <a:lnTo>
                    <a:pt x="302" y="86"/>
                  </a:lnTo>
                  <a:lnTo>
                    <a:pt x="302" y="86"/>
                  </a:lnTo>
                  <a:lnTo>
                    <a:pt x="329" y="88"/>
                  </a:lnTo>
                  <a:lnTo>
                    <a:pt x="352" y="88"/>
                  </a:lnTo>
                  <a:lnTo>
                    <a:pt x="371" y="86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205" y="7"/>
                  </a:lnTo>
                  <a:lnTo>
                    <a:pt x="116" y="13"/>
                  </a:lnTo>
                  <a:lnTo>
                    <a:pt x="78" y="16"/>
                  </a:lnTo>
                  <a:lnTo>
                    <a:pt x="53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1" name="Freeform 71"/>
            <p:cNvSpPr>
              <a:spLocks/>
            </p:cNvSpPr>
            <p:nvPr/>
          </p:nvSpPr>
          <p:spPr bwMode="auto">
            <a:xfrm>
              <a:off x="7561263" y="1243013"/>
              <a:ext cx="658813" cy="1093788"/>
            </a:xfrm>
            <a:custGeom>
              <a:avLst/>
              <a:gdLst>
                <a:gd name="T0" fmla="*/ 322 w 415"/>
                <a:gd name="T1" fmla="*/ 0 h 689"/>
                <a:gd name="T2" fmla="*/ 322 w 415"/>
                <a:gd name="T3" fmla="*/ 0 h 689"/>
                <a:gd name="T4" fmla="*/ 304 w 415"/>
                <a:gd name="T5" fmla="*/ 9 h 689"/>
                <a:gd name="T6" fmla="*/ 284 w 415"/>
                <a:gd name="T7" fmla="*/ 16 h 689"/>
                <a:gd name="T8" fmla="*/ 264 w 415"/>
                <a:gd name="T9" fmla="*/ 24 h 689"/>
                <a:gd name="T10" fmla="*/ 245 w 415"/>
                <a:gd name="T11" fmla="*/ 30 h 689"/>
                <a:gd name="T12" fmla="*/ 227 w 415"/>
                <a:gd name="T13" fmla="*/ 35 h 689"/>
                <a:gd name="T14" fmla="*/ 208 w 415"/>
                <a:gd name="T15" fmla="*/ 39 h 689"/>
                <a:gd name="T16" fmla="*/ 172 w 415"/>
                <a:gd name="T17" fmla="*/ 44 h 689"/>
                <a:gd name="T18" fmla="*/ 138 w 415"/>
                <a:gd name="T19" fmla="*/ 45 h 689"/>
                <a:gd name="T20" fmla="*/ 104 w 415"/>
                <a:gd name="T21" fmla="*/ 45 h 689"/>
                <a:gd name="T22" fmla="*/ 74 w 415"/>
                <a:gd name="T23" fmla="*/ 42 h 689"/>
                <a:gd name="T24" fmla="*/ 46 w 415"/>
                <a:gd name="T25" fmla="*/ 38 h 689"/>
                <a:gd name="T26" fmla="*/ 46 w 415"/>
                <a:gd name="T27" fmla="*/ 38 h 689"/>
                <a:gd name="T28" fmla="*/ 38 w 415"/>
                <a:gd name="T29" fmla="*/ 57 h 689"/>
                <a:gd name="T30" fmla="*/ 32 w 415"/>
                <a:gd name="T31" fmla="*/ 78 h 689"/>
                <a:gd name="T32" fmla="*/ 26 w 415"/>
                <a:gd name="T33" fmla="*/ 101 h 689"/>
                <a:gd name="T34" fmla="*/ 20 w 415"/>
                <a:gd name="T35" fmla="*/ 125 h 689"/>
                <a:gd name="T36" fmla="*/ 12 w 415"/>
                <a:gd name="T37" fmla="*/ 173 h 689"/>
                <a:gd name="T38" fmla="*/ 6 w 415"/>
                <a:gd name="T39" fmla="*/ 225 h 689"/>
                <a:gd name="T40" fmla="*/ 2 w 415"/>
                <a:gd name="T41" fmla="*/ 277 h 689"/>
                <a:gd name="T42" fmla="*/ 0 w 415"/>
                <a:gd name="T43" fmla="*/ 332 h 689"/>
                <a:gd name="T44" fmla="*/ 0 w 415"/>
                <a:gd name="T45" fmla="*/ 384 h 689"/>
                <a:gd name="T46" fmla="*/ 2 w 415"/>
                <a:gd name="T47" fmla="*/ 436 h 689"/>
                <a:gd name="T48" fmla="*/ 5 w 415"/>
                <a:gd name="T49" fmla="*/ 484 h 689"/>
                <a:gd name="T50" fmla="*/ 8 w 415"/>
                <a:gd name="T51" fmla="*/ 531 h 689"/>
                <a:gd name="T52" fmla="*/ 14 w 415"/>
                <a:gd name="T53" fmla="*/ 608 h 689"/>
                <a:gd name="T54" fmla="*/ 20 w 415"/>
                <a:gd name="T55" fmla="*/ 659 h 689"/>
                <a:gd name="T56" fmla="*/ 23 w 415"/>
                <a:gd name="T57" fmla="*/ 679 h 689"/>
                <a:gd name="T58" fmla="*/ 23 w 415"/>
                <a:gd name="T59" fmla="*/ 679 h 689"/>
                <a:gd name="T60" fmla="*/ 73 w 415"/>
                <a:gd name="T61" fmla="*/ 685 h 689"/>
                <a:gd name="T62" fmla="*/ 118 w 415"/>
                <a:gd name="T63" fmla="*/ 688 h 689"/>
                <a:gd name="T64" fmla="*/ 160 w 415"/>
                <a:gd name="T65" fmla="*/ 689 h 689"/>
                <a:gd name="T66" fmla="*/ 199 w 415"/>
                <a:gd name="T67" fmla="*/ 689 h 689"/>
                <a:gd name="T68" fmla="*/ 236 w 415"/>
                <a:gd name="T69" fmla="*/ 686 h 689"/>
                <a:gd name="T70" fmla="*/ 267 w 415"/>
                <a:gd name="T71" fmla="*/ 683 h 689"/>
                <a:gd name="T72" fmla="*/ 296 w 415"/>
                <a:gd name="T73" fmla="*/ 679 h 689"/>
                <a:gd name="T74" fmla="*/ 322 w 415"/>
                <a:gd name="T75" fmla="*/ 673 h 689"/>
                <a:gd name="T76" fmla="*/ 344 w 415"/>
                <a:gd name="T77" fmla="*/ 667 h 689"/>
                <a:gd name="T78" fmla="*/ 362 w 415"/>
                <a:gd name="T79" fmla="*/ 661 h 689"/>
                <a:gd name="T80" fmla="*/ 393 w 415"/>
                <a:gd name="T81" fmla="*/ 650 h 689"/>
                <a:gd name="T82" fmla="*/ 409 w 415"/>
                <a:gd name="T83" fmla="*/ 641 h 689"/>
                <a:gd name="T84" fmla="*/ 415 w 415"/>
                <a:gd name="T85" fmla="*/ 638 h 689"/>
                <a:gd name="T86" fmla="*/ 415 w 415"/>
                <a:gd name="T87" fmla="*/ 638 h 689"/>
                <a:gd name="T88" fmla="*/ 408 w 415"/>
                <a:gd name="T89" fmla="*/ 517 h 689"/>
                <a:gd name="T90" fmla="*/ 402 w 415"/>
                <a:gd name="T91" fmla="*/ 409 h 689"/>
                <a:gd name="T92" fmla="*/ 393 w 415"/>
                <a:gd name="T93" fmla="*/ 312 h 689"/>
                <a:gd name="T94" fmla="*/ 383 w 415"/>
                <a:gd name="T95" fmla="*/ 228 h 689"/>
                <a:gd name="T96" fmla="*/ 377 w 415"/>
                <a:gd name="T97" fmla="*/ 190 h 689"/>
                <a:gd name="T98" fmla="*/ 371 w 415"/>
                <a:gd name="T99" fmla="*/ 154 h 689"/>
                <a:gd name="T100" fmla="*/ 365 w 415"/>
                <a:gd name="T101" fmla="*/ 122 h 689"/>
                <a:gd name="T102" fmla="*/ 358 w 415"/>
                <a:gd name="T103" fmla="*/ 92 h 689"/>
                <a:gd name="T104" fmla="*/ 350 w 415"/>
                <a:gd name="T105" fmla="*/ 65 h 689"/>
                <a:gd name="T106" fmla="*/ 343 w 415"/>
                <a:gd name="T107" fmla="*/ 41 h 689"/>
                <a:gd name="T108" fmla="*/ 332 w 415"/>
                <a:gd name="T109" fmla="*/ 18 h 689"/>
                <a:gd name="T110" fmla="*/ 322 w 415"/>
                <a:gd name="T11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5" h="689">
                  <a:moveTo>
                    <a:pt x="322" y="0"/>
                  </a:moveTo>
                  <a:lnTo>
                    <a:pt x="322" y="0"/>
                  </a:lnTo>
                  <a:lnTo>
                    <a:pt x="304" y="9"/>
                  </a:lnTo>
                  <a:lnTo>
                    <a:pt x="284" y="16"/>
                  </a:lnTo>
                  <a:lnTo>
                    <a:pt x="264" y="24"/>
                  </a:lnTo>
                  <a:lnTo>
                    <a:pt x="245" y="30"/>
                  </a:lnTo>
                  <a:lnTo>
                    <a:pt x="227" y="35"/>
                  </a:lnTo>
                  <a:lnTo>
                    <a:pt x="208" y="39"/>
                  </a:lnTo>
                  <a:lnTo>
                    <a:pt x="172" y="44"/>
                  </a:lnTo>
                  <a:lnTo>
                    <a:pt x="138" y="45"/>
                  </a:lnTo>
                  <a:lnTo>
                    <a:pt x="104" y="45"/>
                  </a:lnTo>
                  <a:lnTo>
                    <a:pt x="74" y="42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38" y="57"/>
                  </a:lnTo>
                  <a:lnTo>
                    <a:pt x="32" y="78"/>
                  </a:lnTo>
                  <a:lnTo>
                    <a:pt x="26" y="101"/>
                  </a:lnTo>
                  <a:lnTo>
                    <a:pt x="20" y="125"/>
                  </a:lnTo>
                  <a:lnTo>
                    <a:pt x="12" y="173"/>
                  </a:lnTo>
                  <a:lnTo>
                    <a:pt x="6" y="225"/>
                  </a:lnTo>
                  <a:lnTo>
                    <a:pt x="2" y="277"/>
                  </a:lnTo>
                  <a:lnTo>
                    <a:pt x="0" y="332"/>
                  </a:lnTo>
                  <a:lnTo>
                    <a:pt x="0" y="384"/>
                  </a:lnTo>
                  <a:lnTo>
                    <a:pt x="2" y="436"/>
                  </a:lnTo>
                  <a:lnTo>
                    <a:pt x="5" y="484"/>
                  </a:lnTo>
                  <a:lnTo>
                    <a:pt x="8" y="531"/>
                  </a:lnTo>
                  <a:lnTo>
                    <a:pt x="14" y="608"/>
                  </a:lnTo>
                  <a:lnTo>
                    <a:pt x="20" y="659"/>
                  </a:lnTo>
                  <a:lnTo>
                    <a:pt x="23" y="679"/>
                  </a:lnTo>
                  <a:lnTo>
                    <a:pt x="23" y="679"/>
                  </a:lnTo>
                  <a:lnTo>
                    <a:pt x="73" y="685"/>
                  </a:lnTo>
                  <a:lnTo>
                    <a:pt x="118" y="688"/>
                  </a:lnTo>
                  <a:lnTo>
                    <a:pt x="160" y="689"/>
                  </a:lnTo>
                  <a:lnTo>
                    <a:pt x="199" y="689"/>
                  </a:lnTo>
                  <a:lnTo>
                    <a:pt x="236" y="686"/>
                  </a:lnTo>
                  <a:lnTo>
                    <a:pt x="267" y="683"/>
                  </a:lnTo>
                  <a:lnTo>
                    <a:pt x="296" y="679"/>
                  </a:lnTo>
                  <a:lnTo>
                    <a:pt x="322" y="673"/>
                  </a:lnTo>
                  <a:lnTo>
                    <a:pt x="344" y="667"/>
                  </a:lnTo>
                  <a:lnTo>
                    <a:pt x="362" y="661"/>
                  </a:lnTo>
                  <a:lnTo>
                    <a:pt x="393" y="650"/>
                  </a:lnTo>
                  <a:lnTo>
                    <a:pt x="409" y="641"/>
                  </a:lnTo>
                  <a:lnTo>
                    <a:pt x="415" y="638"/>
                  </a:lnTo>
                  <a:lnTo>
                    <a:pt x="415" y="638"/>
                  </a:lnTo>
                  <a:lnTo>
                    <a:pt x="408" y="517"/>
                  </a:lnTo>
                  <a:lnTo>
                    <a:pt x="402" y="409"/>
                  </a:lnTo>
                  <a:lnTo>
                    <a:pt x="393" y="312"/>
                  </a:lnTo>
                  <a:lnTo>
                    <a:pt x="383" y="228"/>
                  </a:lnTo>
                  <a:lnTo>
                    <a:pt x="377" y="190"/>
                  </a:lnTo>
                  <a:lnTo>
                    <a:pt x="371" y="154"/>
                  </a:lnTo>
                  <a:lnTo>
                    <a:pt x="365" y="122"/>
                  </a:lnTo>
                  <a:lnTo>
                    <a:pt x="358" y="92"/>
                  </a:lnTo>
                  <a:lnTo>
                    <a:pt x="350" y="65"/>
                  </a:lnTo>
                  <a:lnTo>
                    <a:pt x="343" y="41"/>
                  </a:lnTo>
                  <a:lnTo>
                    <a:pt x="332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C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2" name="Freeform 72"/>
            <p:cNvSpPr>
              <a:spLocks/>
            </p:cNvSpPr>
            <p:nvPr/>
          </p:nvSpPr>
          <p:spPr bwMode="auto">
            <a:xfrm>
              <a:off x="7561263" y="1243013"/>
              <a:ext cx="658813" cy="1093788"/>
            </a:xfrm>
            <a:custGeom>
              <a:avLst/>
              <a:gdLst>
                <a:gd name="T0" fmla="*/ 322 w 415"/>
                <a:gd name="T1" fmla="*/ 0 h 689"/>
                <a:gd name="T2" fmla="*/ 322 w 415"/>
                <a:gd name="T3" fmla="*/ 0 h 689"/>
                <a:gd name="T4" fmla="*/ 304 w 415"/>
                <a:gd name="T5" fmla="*/ 9 h 689"/>
                <a:gd name="T6" fmla="*/ 284 w 415"/>
                <a:gd name="T7" fmla="*/ 16 h 689"/>
                <a:gd name="T8" fmla="*/ 264 w 415"/>
                <a:gd name="T9" fmla="*/ 24 h 689"/>
                <a:gd name="T10" fmla="*/ 245 w 415"/>
                <a:gd name="T11" fmla="*/ 30 h 689"/>
                <a:gd name="T12" fmla="*/ 227 w 415"/>
                <a:gd name="T13" fmla="*/ 35 h 689"/>
                <a:gd name="T14" fmla="*/ 208 w 415"/>
                <a:gd name="T15" fmla="*/ 39 h 689"/>
                <a:gd name="T16" fmla="*/ 172 w 415"/>
                <a:gd name="T17" fmla="*/ 44 h 689"/>
                <a:gd name="T18" fmla="*/ 138 w 415"/>
                <a:gd name="T19" fmla="*/ 45 h 689"/>
                <a:gd name="T20" fmla="*/ 104 w 415"/>
                <a:gd name="T21" fmla="*/ 45 h 689"/>
                <a:gd name="T22" fmla="*/ 74 w 415"/>
                <a:gd name="T23" fmla="*/ 42 h 689"/>
                <a:gd name="T24" fmla="*/ 46 w 415"/>
                <a:gd name="T25" fmla="*/ 38 h 689"/>
                <a:gd name="T26" fmla="*/ 46 w 415"/>
                <a:gd name="T27" fmla="*/ 38 h 689"/>
                <a:gd name="T28" fmla="*/ 38 w 415"/>
                <a:gd name="T29" fmla="*/ 57 h 689"/>
                <a:gd name="T30" fmla="*/ 32 w 415"/>
                <a:gd name="T31" fmla="*/ 78 h 689"/>
                <a:gd name="T32" fmla="*/ 26 w 415"/>
                <a:gd name="T33" fmla="*/ 101 h 689"/>
                <a:gd name="T34" fmla="*/ 20 w 415"/>
                <a:gd name="T35" fmla="*/ 125 h 689"/>
                <a:gd name="T36" fmla="*/ 12 w 415"/>
                <a:gd name="T37" fmla="*/ 173 h 689"/>
                <a:gd name="T38" fmla="*/ 6 w 415"/>
                <a:gd name="T39" fmla="*/ 225 h 689"/>
                <a:gd name="T40" fmla="*/ 2 w 415"/>
                <a:gd name="T41" fmla="*/ 277 h 689"/>
                <a:gd name="T42" fmla="*/ 0 w 415"/>
                <a:gd name="T43" fmla="*/ 332 h 689"/>
                <a:gd name="T44" fmla="*/ 0 w 415"/>
                <a:gd name="T45" fmla="*/ 384 h 689"/>
                <a:gd name="T46" fmla="*/ 2 w 415"/>
                <a:gd name="T47" fmla="*/ 436 h 689"/>
                <a:gd name="T48" fmla="*/ 5 w 415"/>
                <a:gd name="T49" fmla="*/ 484 h 689"/>
                <a:gd name="T50" fmla="*/ 8 w 415"/>
                <a:gd name="T51" fmla="*/ 531 h 689"/>
                <a:gd name="T52" fmla="*/ 14 w 415"/>
                <a:gd name="T53" fmla="*/ 608 h 689"/>
                <a:gd name="T54" fmla="*/ 20 w 415"/>
                <a:gd name="T55" fmla="*/ 659 h 689"/>
                <a:gd name="T56" fmla="*/ 23 w 415"/>
                <a:gd name="T57" fmla="*/ 679 h 689"/>
                <a:gd name="T58" fmla="*/ 23 w 415"/>
                <a:gd name="T59" fmla="*/ 679 h 689"/>
                <a:gd name="T60" fmla="*/ 73 w 415"/>
                <a:gd name="T61" fmla="*/ 685 h 689"/>
                <a:gd name="T62" fmla="*/ 118 w 415"/>
                <a:gd name="T63" fmla="*/ 688 h 689"/>
                <a:gd name="T64" fmla="*/ 160 w 415"/>
                <a:gd name="T65" fmla="*/ 689 h 689"/>
                <a:gd name="T66" fmla="*/ 199 w 415"/>
                <a:gd name="T67" fmla="*/ 689 h 689"/>
                <a:gd name="T68" fmla="*/ 236 w 415"/>
                <a:gd name="T69" fmla="*/ 686 h 689"/>
                <a:gd name="T70" fmla="*/ 267 w 415"/>
                <a:gd name="T71" fmla="*/ 683 h 689"/>
                <a:gd name="T72" fmla="*/ 296 w 415"/>
                <a:gd name="T73" fmla="*/ 679 h 689"/>
                <a:gd name="T74" fmla="*/ 322 w 415"/>
                <a:gd name="T75" fmla="*/ 673 h 689"/>
                <a:gd name="T76" fmla="*/ 344 w 415"/>
                <a:gd name="T77" fmla="*/ 667 h 689"/>
                <a:gd name="T78" fmla="*/ 362 w 415"/>
                <a:gd name="T79" fmla="*/ 661 h 689"/>
                <a:gd name="T80" fmla="*/ 393 w 415"/>
                <a:gd name="T81" fmla="*/ 650 h 689"/>
                <a:gd name="T82" fmla="*/ 409 w 415"/>
                <a:gd name="T83" fmla="*/ 641 h 689"/>
                <a:gd name="T84" fmla="*/ 415 w 415"/>
                <a:gd name="T85" fmla="*/ 638 h 689"/>
                <a:gd name="T86" fmla="*/ 415 w 415"/>
                <a:gd name="T87" fmla="*/ 638 h 689"/>
                <a:gd name="T88" fmla="*/ 408 w 415"/>
                <a:gd name="T89" fmla="*/ 517 h 689"/>
                <a:gd name="T90" fmla="*/ 402 w 415"/>
                <a:gd name="T91" fmla="*/ 409 h 689"/>
                <a:gd name="T92" fmla="*/ 393 w 415"/>
                <a:gd name="T93" fmla="*/ 312 h 689"/>
                <a:gd name="T94" fmla="*/ 383 w 415"/>
                <a:gd name="T95" fmla="*/ 228 h 689"/>
                <a:gd name="T96" fmla="*/ 377 w 415"/>
                <a:gd name="T97" fmla="*/ 190 h 689"/>
                <a:gd name="T98" fmla="*/ 371 w 415"/>
                <a:gd name="T99" fmla="*/ 154 h 689"/>
                <a:gd name="T100" fmla="*/ 365 w 415"/>
                <a:gd name="T101" fmla="*/ 122 h 689"/>
                <a:gd name="T102" fmla="*/ 358 w 415"/>
                <a:gd name="T103" fmla="*/ 92 h 689"/>
                <a:gd name="T104" fmla="*/ 350 w 415"/>
                <a:gd name="T105" fmla="*/ 65 h 689"/>
                <a:gd name="T106" fmla="*/ 343 w 415"/>
                <a:gd name="T107" fmla="*/ 41 h 689"/>
                <a:gd name="T108" fmla="*/ 332 w 415"/>
                <a:gd name="T109" fmla="*/ 18 h 689"/>
                <a:gd name="T110" fmla="*/ 322 w 415"/>
                <a:gd name="T11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5" h="689">
                  <a:moveTo>
                    <a:pt x="322" y="0"/>
                  </a:moveTo>
                  <a:lnTo>
                    <a:pt x="322" y="0"/>
                  </a:lnTo>
                  <a:lnTo>
                    <a:pt x="304" y="9"/>
                  </a:lnTo>
                  <a:lnTo>
                    <a:pt x="284" y="16"/>
                  </a:lnTo>
                  <a:lnTo>
                    <a:pt x="264" y="24"/>
                  </a:lnTo>
                  <a:lnTo>
                    <a:pt x="245" y="30"/>
                  </a:lnTo>
                  <a:lnTo>
                    <a:pt x="227" y="35"/>
                  </a:lnTo>
                  <a:lnTo>
                    <a:pt x="208" y="39"/>
                  </a:lnTo>
                  <a:lnTo>
                    <a:pt x="172" y="44"/>
                  </a:lnTo>
                  <a:lnTo>
                    <a:pt x="138" y="45"/>
                  </a:lnTo>
                  <a:lnTo>
                    <a:pt x="104" y="45"/>
                  </a:lnTo>
                  <a:lnTo>
                    <a:pt x="74" y="42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38" y="57"/>
                  </a:lnTo>
                  <a:lnTo>
                    <a:pt x="32" y="78"/>
                  </a:lnTo>
                  <a:lnTo>
                    <a:pt x="26" y="101"/>
                  </a:lnTo>
                  <a:lnTo>
                    <a:pt x="20" y="125"/>
                  </a:lnTo>
                  <a:lnTo>
                    <a:pt x="12" y="173"/>
                  </a:lnTo>
                  <a:lnTo>
                    <a:pt x="6" y="225"/>
                  </a:lnTo>
                  <a:lnTo>
                    <a:pt x="2" y="277"/>
                  </a:lnTo>
                  <a:lnTo>
                    <a:pt x="0" y="332"/>
                  </a:lnTo>
                  <a:lnTo>
                    <a:pt x="0" y="384"/>
                  </a:lnTo>
                  <a:lnTo>
                    <a:pt x="2" y="436"/>
                  </a:lnTo>
                  <a:lnTo>
                    <a:pt x="5" y="484"/>
                  </a:lnTo>
                  <a:lnTo>
                    <a:pt x="8" y="531"/>
                  </a:lnTo>
                  <a:lnTo>
                    <a:pt x="14" y="608"/>
                  </a:lnTo>
                  <a:lnTo>
                    <a:pt x="20" y="659"/>
                  </a:lnTo>
                  <a:lnTo>
                    <a:pt x="23" y="679"/>
                  </a:lnTo>
                  <a:lnTo>
                    <a:pt x="23" y="679"/>
                  </a:lnTo>
                  <a:lnTo>
                    <a:pt x="73" y="685"/>
                  </a:lnTo>
                  <a:lnTo>
                    <a:pt x="118" y="688"/>
                  </a:lnTo>
                  <a:lnTo>
                    <a:pt x="160" y="689"/>
                  </a:lnTo>
                  <a:lnTo>
                    <a:pt x="199" y="689"/>
                  </a:lnTo>
                  <a:lnTo>
                    <a:pt x="236" y="686"/>
                  </a:lnTo>
                  <a:lnTo>
                    <a:pt x="267" y="683"/>
                  </a:lnTo>
                  <a:lnTo>
                    <a:pt x="296" y="679"/>
                  </a:lnTo>
                  <a:lnTo>
                    <a:pt x="322" y="673"/>
                  </a:lnTo>
                  <a:lnTo>
                    <a:pt x="344" y="667"/>
                  </a:lnTo>
                  <a:lnTo>
                    <a:pt x="362" y="661"/>
                  </a:lnTo>
                  <a:lnTo>
                    <a:pt x="393" y="650"/>
                  </a:lnTo>
                  <a:lnTo>
                    <a:pt x="409" y="641"/>
                  </a:lnTo>
                  <a:lnTo>
                    <a:pt x="415" y="638"/>
                  </a:lnTo>
                  <a:lnTo>
                    <a:pt x="415" y="638"/>
                  </a:lnTo>
                  <a:lnTo>
                    <a:pt x="408" y="517"/>
                  </a:lnTo>
                  <a:lnTo>
                    <a:pt x="402" y="409"/>
                  </a:lnTo>
                  <a:lnTo>
                    <a:pt x="393" y="312"/>
                  </a:lnTo>
                  <a:lnTo>
                    <a:pt x="383" y="228"/>
                  </a:lnTo>
                  <a:lnTo>
                    <a:pt x="377" y="190"/>
                  </a:lnTo>
                  <a:lnTo>
                    <a:pt x="371" y="154"/>
                  </a:lnTo>
                  <a:lnTo>
                    <a:pt x="365" y="122"/>
                  </a:lnTo>
                  <a:lnTo>
                    <a:pt x="358" y="92"/>
                  </a:lnTo>
                  <a:lnTo>
                    <a:pt x="350" y="65"/>
                  </a:lnTo>
                  <a:lnTo>
                    <a:pt x="343" y="41"/>
                  </a:lnTo>
                  <a:lnTo>
                    <a:pt x="332" y="18"/>
                  </a:lnTo>
                  <a:lnTo>
                    <a:pt x="3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3" name="Freeform 73"/>
            <p:cNvSpPr>
              <a:spLocks/>
            </p:cNvSpPr>
            <p:nvPr/>
          </p:nvSpPr>
          <p:spPr bwMode="auto">
            <a:xfrm>
              <a:off x="7573963" y="2228850"/>
              <a:ext cx="693738" cy="266700"/>
            </a:xfrm>
            <a:custGeom>
              <a:avLst/>
              <a:gdLst>
                <a:gd name="T0" fmla="*/ 15 w 437"/>
                <a:gd name="T1" fmla="*/ 30 h 168"/>
                <a:gd name="T2" fmla="*/ 0 w 437"/>
                <a:gd name="T3" fmla="*/ 50 h 168"/>
                <a:gd name="T4" fmla="*/ 0 w 437"/>
                <a:gd name="T5" fmla="*/ 50 h 168"/>
                <a:gd name="T6" fmla="*/ 6 w 437"/>
                <a:gd name="T7" fmla="*/ 148 h 168"/>
                <a:gd name="T8" fmla="*/ 6 w 437"/>
                <a:gd name="T9" fmla="*/ 148 h 168"/>
                <a:gd name="T10" fmla="*/ 19 w 437"/>
                <a:gd name="T11" fmla="*/ 151 h 168"/>
                <a:gd name="T12" fmla="*/ 54 w 437"/>
                <a:gd name="T13" fmla="*/ 157 h 168"/>
                <a:gd name="T14" fmla="*/ 105 w 437"/>
                <a:gd name="T15" fmla="*/ 163 h 168"/>
                <a:gd name="T16" fmla="*/ 137 w 437"/>
                <a:gd name="T17" fmla="*/ 165 h 168"/>
                <a:gd name="T18" fmla="*/ 170 w 437"/>
                <a:gd name="T19" fmla="*/ 168 h 168"/>
                <a:gd name="T20" fmla="*/ 205 w 437"/>
                <a:gd name="T21" fmla="*/ 168 h 168"/>
                <a:gd name="T22" fmla="*/ 240 w 437"/>
                <a:gd name="T23" fmla="*/ 166 h 168"/>
                <a:gd name="T24" fmla="*/ 276 w 437"/>
                <a:gd name="T25" fmla="*/ 163 h 168"/>
                <a:gd name="T26" fmla="*/ 311 w 437"/>
                <a:gd name="T27" fmla="*/ 159 h 168"/>
                <a:gd name="T28" fmla="*/ 345 w 437"/>
                <a:gd name="T29" fmla="*/ 151 h 168"/>
                <a:gd name="T30" fmla="*/ 378 w 437"/>
                <a:gd name="T31" fmla="*/ 139 h 168"/>
                <a:gd name="T32" fmla="*/ 394 w 437"/>
                <a:gd name="T33" fmla="*/ 133 h 168"/>
                <a:gd name="T34" fmla="*/ 409 w 437"/>
                <a:gd name="T35" fmla="*/ 125 h 168"/>
                <a:gd name="T36" fmla="*/ 424 w 437"/>
                <a:gd name="T37" fmla="*/ 118 h 168"/>
                <a:gd name="T38" fmla="*/ 437 w 437"/>
                <a:gd name="T39" fmla="*/ 109 h 168"/>
                <a:gd name="T40" fmla="*/ 437 w 437"/>
                <a:gd name="T41" fmla="*/ 109 h 168"/>
                <a:gd name="T42" fmla="*/ 436 w 437"/>
                <a:gd name="T43" fmla="*/ 94 h 168"/>
                <a:gd name="T44" fmla="*/ 433 w 437"/>
                <a:gd name="T45" fmla="*/ 64 h 168"/>
                <a:gd name="T46" fmla="*/ 430 w 437"/>
                <a:gd name="T47" fmla="*/ 46 h 168"/>
                <a:gd name="T48" fmla="*/ 427 w 437"/>
                <a:gd name="T49" fmla="*/ 30 h 168"/>
                <a:gd name="T50" fmla="*/ 424 w 437"/>
                <a:gd name="T51" fmla="*/ 17 h 168"/>
                <a:gd name="T52" fmla="*/ 421 w 437"/>
                <a:gd name="T53" fmla="*/ 14 h 168"/>
                <a:gd name="T54" fmla="*/ 419 w 437"/>
                <a:gd name="T55" fmla="*/ 11 h 168"/>
                <a:gd name="T56" fmla="*/ 406 w 437"/>
                <a:gd name="T57" fmla="*/ 0 h 168"/>
                <a:gd name="T58" fmla="*/ 406 w 437"/>
                <a:gd name="T59" fmla="*/ 0 h 168"/>
                <a:gd name="T60" fmla="*/ 398 w 437"/>
                <a:gd name="T61" fmla="*/ 3 h 168"/>
                <a:gd name="T62" fmla="*/ 377 w 437"/>
                <a:gd name="T63" fmla="*/ 11 h 168"/>
                <a:gd name="T64" fmla="*/ 344 w 437"/>
                <a:gd name="T65" fmla="*/ 20 h 168"/>
                <a:gd name="T66" fmla="*/ 299 w 437"/>
                <a:gd name="T67" fmla="*/ 29 h 168"/>
                <a:gd name="T68" fmla="*/ 271 w 437"/>
                <a:gd name="T69" fmla="*/ 33 h 168"/>
                <a:gd name="T70" fmla="*/ 241 w 437"/>
                <a:gd name="T71" fmla="*/ 37 h 168"/>
                <a:gd name="T72" fmla="*/ 210 w 437"/>
                <a:gd name="T73" fmla="*/ 40 h 168"/>
                <a:gd name="T74" fmla="*/ 175 w 437"/>
                <a:gd name="T75" fmla="*/ 41 h 168"/>
                <a:gd name="T76" fmla="*/ 137 w 437"/>
                <a:gd name="T77" fmla="*/ 41 h 168"/>
                <a:gd name="T78" fmla="*/ 99 w 437"/>
                <a:gd name="T79" fmla="*/ 40 h 168"/>
                <a:gd name="T80" fmla="*/ 57 w 437"/>
                <a:gd name="T81" fmla="*/ 37 h 168"/>
                <a:gd name="T82" fmla="*/ 15 w 437"/>
                <a:gd name="T83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7" h="168">
                  <a:moveTo>
                    <a:pt x="15" y="3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6" y="148"/>
                  </a:lnTo>
                  <a:lnTo>
                    <a:pt x="6" y="148"/>
                  </a:lnTo>
                  <a:lnTo>
                    <a:pt x="19" y="151"/>
                  </a:lnTo>
                  <a:lnTo>
                    <a:pt x="54" y="157"/>
                  </a:lnTo>
                  <a:lnTo>
                    <a:pt x="105" y="163"/>
                  </a:lnTo>
                  <a:lnTo>
                    <a:pt x="137" y="165"/>
                  </a:lnTo>
                  <a:lnTo>
                    <a:pt x="170" y="168"/>
                  </a:lnTo>
                  <a:lnTo>
                    <a:pt x="205" y="168"/>
                  </a:lnTo>
                  <a:lnTo>
                    <a:pt x="240" y="166"/>
                  </a:lnTo>
                  <a:lnTo>
                    <a:pt x="276" y="163"/>
                  </a:lnTo>
                  <a:lnTo>
                    <a:pt x="311" y="159"/>
                  </a:lnTo>
                  <a:lnTo>
                    <a:pt x="345" y="151"/>
                  </a:lnTo>
                  <a:lnTo>
                    <a:pt x="378" y="139"/>
                  </a:lnTo>
                  <a:lnTo>
                    <a:pt x="394" y="133"/>
                  </a:lnTo>
                  <a:lnTo>
                    <a:pt x="409" y="125"/>
                  </a:lnTo>
                  <a:lnTo>
                    <a:pt x="424" y="118"/>
                  </a:lnTo>
                  <a:lnTo>
                    <a:pt x="437" y="109"/>
                  </a:lnTo>
                  <a:lnTo>
                    <a:pt x="437" y="109"/>
                  </a:lnTo>
                  <a:lnTo>
                    <a:pt x="436" y="94"/>
                  </a:lnTo>
                  <a:lnTo>
                    <a:pt x="433" y="64"/>
                  </a:lnTo>
                  <a:lnTo>
                    <a:pt x="430" y="46"/>
                  </a:lnTo>
                  <a:lnTo>
                    <a:pt x="427" y="30"/>
                  </a:lnTo>
                  <a:lnTo>
                    <a:pt x="424" y="17"/>
                  </a:lnTo>
                  <a:lnTo>
                    <a:pt x="421" y="14"/>
                  </a:lnTo>
                  <a:lnTo>
                    <a:pt x="419" y="11"/>
                  </a:lnTo>
                  <a:lnTo>
                    <a:pt x="406" y="0"/>
                  </a:lnTo>
                  <a:lnTo>
                    <a:pt x="406" y="0"/>
                  </a:lnTo>
                  <a:lnTo>
                    <a:pt x="398" y="3"/>
                  </a:lnTo>
                  <a:lnTo>
                    <a:pt x="377" y="11"/>
                  </a:lnTo>
                  <a:lnTo>
                    <a:pt x="344" y="20"/>
                  </a:lnTo>
                  <a:lnTo>
                    <a:pt x="299" y="29"/>
                  </a:lnTo>
                  <a:lnTo>
                    <a:pt x="271" y="33"/>
                  </a:lnTo>
                  <a:lnTo>
                    <a:pt x="241" y="37"/>
                  </a:lnTo>
                  <a:lnTo>
                    <a:pt x="210" y="40"/>
                  </a:lnTo>
                  <a:lnTo>
                    <a:pt x="175" y="41"/>
                  </a:lnTo>
                  <a:lnTo>
                    <a:pt x="137" y="41"/>
                  </a:lnTo>
                  <a:lnTo>
                    <a:pt x="99" y="40"/>
                  </a:lnTo>
                  <a:lnTo>
                    <a:pt x="57" y="37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rgbClr val="72A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4" name="Freeform 74"/>
            <p:cNvSpPr>
              <a:spLocks/>
            </p:cNvSpPr>
            <p:nvPr/>
          </p:nvSpPr>
          <p:spPr bwMode="auto">
            <a:xfrm>
              <a:off x="7573963" y="2228850"/>
              <a:ext cx="693738" cy="266700"/>
            </a:xfrm>
            <a:custGeom>
              <a:avLst/>
              <a:gdLst>
                <a:gd name="T0" fmla="*/ 15 w 437"/>
                <a:gd name="T1" fmla="*/ 30 h 168"/>
                <a:gd name="T2" fmla="*/ 0 w 437"/>
                <a:gd name="T3" fmla="*/ 50 h 168"/>
                <a:gd name="T4" fmla="*/ 0 w 437"/>
                <a:gd name="T5" fmla="*/ 50 h 168"/>
                <a:gd name="T6" fmla="*/ 6 w 437"/>
                <a:gd name="T7" fmla="*/ 148 h 168"/>
                <a:gd name="T8" fmla="*/ 6 w 437"/>
                <a:gd name="T9" fmla="*/ 148 h 168"/>
                <a:gd name="T10" fmla="*/ 19 w 437"/>
                <a:gd name="T11" fmla="*/ 151 h 168"/>
                <a:gd name="T12" fmla="*/ 54 w 437"/>
                <a:gd name="T13" fmla="*/ 157 h 168"/>
                <a:gd name="T14" fmla="*/ 105 w 437"/>
                <a:gd name="T15" fmla="*/ 163 h 168"/>
                <a:gd name="T16" fmla="*/ 137 w 437"/>
                <a:gd name="T17" fmla="*/ 165 h 168"/>
                <a:gd name="T18" fmla="*/ 170 w 437"/>
                <a:gd name="T19" fmla="*/ 168 h 168"/>
                <a:gd name="T20" fmla="*/ 205 w 437"/>
                <a:gd name="T21" fmla="*/ 168 h 168"/>
                <a:gd name="T22" fmla="*/ 240 w 437"/>
                <a:gd name="T23" fmla="*/ 166 h 168"/>
                <a:gd name="T24" fmla="*/ 276 w 437"/>
                <a:gd name="T25" fmla="*/ 163 h 168"/>
                <a:gd name="T26" fmla="*/ 311 w 437"/>
                <a:gd name="T27" fmla="*/ 159 h 168"/>
                <a:gd name="T28" fmla="*/ 345 w 437"/>
                <a:gd name="T29" fmla="*/ 151 h 168"/>
                <a:gd name="T30" fmla="*/ 378 w 437"/>
                <a:gd name="T31" fmla="*/ 139 h 168"/>
                <a:gd name="T32" fmla="*/ 394 w 437"/>
                <a:gd name="T33" fmla="*/ 133 h 168"/>
                <a:gd name="T34" fmla="*/ 409 w 437"/>
                <a:gd name="T35" fmla="*/ 125 h 168"/>
                <a:gd name="T36" fmla="*/ 424 w 437"/>
                <a:gd name="T37" fmla="*/ 118 h 168"/>
                <a:gd name="T38" fmla="*/ 437 w 437"/>
                <a:gd name="T39" fmla="*/ 109 h 168"/>
                <a:gd name="T40" fmla="*/ 437 w 437"/>
                <a:gd name="T41" fmla="*/ 109 h 168"/>
                <a:gd name="T42" fmla="*/ 436 w 437"/>
                <a:gd name="T43" fmla="*/ 94 h 168"/>
                <a:gd name="T44" fmla="*/ 433 w 437"/>
                <a:gd name="T45" fmla="*/ 64 h 168"/>
                <a:gd name="T46" fmla="*/ 430 w 437"/>
                <a:gd name="T47" fmla="*/ 46 h 168"/>
                <a:gd name="T48" fmla="*/ 427 w 437"/>
                <a:gd name="T49" fmla="*/ 30 h 168"/>
                <a:gd name="T50" fmla="*/ 424 w 437"/>
                <a:gd name="T51" fmla="*/ 17 h 168"/>
                <a:gd name="T52" fmla="*/ 421 w 437"/>
                <a:gd name="T53" fmla="*/ 14 h 168"/>
                <a:gd name="T54" fmla="*/ 419 w 437"/>
                <a:gd name="T55" fmla="*/ 11 h 168"/>
                <a:gd name="T56" fmla="*/ 406 w 437"/>
                <a:gd name="T57" fmla="*/ 0 h 168"/>
                <a:gd name="T58" fmla="*/ 406 w 437"/>
                <a:gd name="T59" fmla="*/ 0 h 168"/>
                <a:gd name="T60" fmla="*/ 398 w 437"/>
                <a:gd name="T61" fmla="*/ 3 h 168"/>
                <a:gd name="T62" fmla="*/ 377 w 437"/>
                <a:gd name="T63" fmla="*/ 11 h 168"/>
                <a:gd name="T64" fmla="*/ 344 w 437"/>
                <a:gd name="T65" fmla="*/ 20 h 168"/>
                <a:gd name="T66" fmla="*/ 299 w 437"/>
                <a:gd name="T67" fmla="*/ 29 h 168"/>
                <a:gd name="T68" fmla="*/ 271 w 437"/>
                <a:gd name="T69" fmla="*/ 33 h 168"/>
                <a:gd name="T70" fmla="*/ 241 w 437"/>
                <a:gd name="T71" fmla="*/ 37 h 168"/>
                <a:gd name="T72" fmla="*/ 210 w 437"/>
                <a:gd name="T73" fmla="*/ 40 h 168"/>
                <a:gd name="T74" fmla="*/ 175 w 437"/>
                <a:gd name="T75" fmla="*/ 41 h 168"/>
                <a:gd name="T76" fmla="*/ 137 w 437"/>
                <a:gd name="T77" fmla="*/ 41 h 168"/>
                <a:gd name="T78" fmla="*/ 99 w 437"/>
                <a:gd name="T79" fmla="*/ 40 h 168"/>
                <a:gd name="T80" fmla="*/ 57 w 437"/>
                <a:gd name="T81" fmla="*/ 37 h 168"/>
                <a:gd name="T82" fmla="*/ 15 w 437"/>
                <a:gd name="T83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7" h="168">
                  <a:moveTo>
                    <a:pt x="15" y="3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6" y="148"/>
                  </a:lnTo>
                  <a:lnTo>
                    <a:pt x="6" y="148"/>
                  </a:lnTo>
                  <a:lnTo>
                    <a:pt x="19" y="151"/>
                  </a:lnTo>
                  <a:lnTo>
                    <a:pt x="54" y="157"/>
                  </a:lnTo>
                  <a:lnTo>
                    <a:pt x="105" y="163"/>
                  </a:lnTo>
                  <a:lnTo>
                    <a:pt x="137" y="165"/>
                  </a:lnTo>
                  <a:lnTo>
                    <a:pt x="170" y="168"/>
                  </a:lnTo>
                  <a:lnTo>
                    <a:pt x="205" y="168"/>
                  </a:lnTo>
                  <a:lnTo>
                    <a:pt x="240" y="166"/>
                  </a:lnTo>
                  <a:lnTo>
                    <a:pt x="276" y="163"/>
                  </a:lnTo>
                  <a:lnTo>
                    <a:pt x="311" y="159"/>
                  </a:lnTo>
                  <a:lnTo>
                    <a:pt x="345" y="151"/>
                  </a:lnTo>
                  <a:lnTo>
                    <a:pt x="378" y="139"/>
                  </a:lnTo>
                  <a:lnTo>
                    <a:pt x="394" y="133"/>
                  </a:lnTo>
                  <a:lnTo>
                    <a:pt x="409" y="125"/>
                  </a:lnTo>
                  <a:lnTo>
                    <a:pt x="424" y="118"/>
                  </a:lnTo>
                  <a:lnTo>
                    <a:pt x="437" y="109"/>
                  </a:lnTo>
                  <a:lnTo>
                    <a:pt x="437" y="109"/>
                  </a:lnTo>
                  <a:lnTo>
                    <a:pt x="436" y="94"/>
                  </a:lnTo>
                  <a:lnTo>
                    <a:pt x="433" y="64"/>
                  </a:lnTo>
                  <a:lnTo>
                    <a:pt x="430" y="46"/>
                  </a:lnTo>
                  <a:lnTo>
                    <a:pt x="427" y="30"/>
                  </a:lnTo>
                  <a:lnTo>
                    <a:pt x="424" y="17"/>
                  </a:lnTo>
                  <a:lnTo>
                    <a:pt x="421" y="14"/>
                  </a:lnTo>
                  <a:lnTo>
                    <a:pt x="419" y="11"/>
                  </a:lnTo>
                  <a:lnTo>
                    <a:pt x="406" y="0"/>
                  </a:lnTo>
                  <a:lnTo>
                    <a:pt x="406" y="0"/>
                  </a:lnTo>
                  <a:lnTo>
                    <a:pt x="398" y="3"/>
                  </a:lnTo>
                  <a:lnTo>
                    <a:pt x="377" y="11"/>
                  </a:lnTo>
                  <a:lnTo>
                    <a:pt x="344" y="20"/>
                  </a:lnTo>
                  <a:lnTo>
                    <a:pt x="299" y="29"/>
                  </a:lnTo>
                  <a:lnTo>
                    <a:pt x="271" y="33"/>
                  </a:lnTo>
                  <a:lnTo>
                    <a:pt x="241" y="37"/>
                  </a:lnTo>
                  <a:lnTo>
                    <a:pt x="210" y="40"/>
                  </a:lnTo>
                  <a:lnTo>
                    <a:pt x="175" y="41"/>
                  </a:lnTo>
                  <a:lnTo>
                    <a:pt x="137" y="41"/>
                  </a:lnTo>
                  <a:lnTo>
                    <a:pt x="99" y="40"/>
                  </a:lnTo>
                  <a:lnTo>
                    <a:pt x="57" y="37"/>
                  </a:lnTo>
                  <a:lnTo>
                    <a:pt x="15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5" name="Freeform 75"/>
            <p:cNvSpPr>
              <a:spLocks/>
            </p:cNvSpPr>
            <p:nvPr/>
          </p:nvSpPr>
          <p:spPr bwMode="auto">
            <a:xfrm>
              <a:off x="7570788" y="1973263"/>
              <a:ext cx="649288" cy="173038"/>
            </a:xfrm>
            <a:custGeom>
              <a:avLst/>
              <a:gdLst>
                <a:gd name="T0" fmla="*/ 0 w 409"/>
                <a:gd name="T1" fmla="*/ 99 h 109"/>
                <a:gd name="T2" fmla="*/ 0 w 409"/>
                <a:gd name="T3" fmla="*/ 99 h 109"/>
                <a:gd name="T4" fmla="*/ 30 w 409"/>
                <a:gd name="T5" fmla="*/ 104 h 109"/>
                <a:gd name="T6" fmla="*/ 67 w 409"/>
                <a:gd name="T7" fmla="*/ 107 h 109"/>
                <a:gd name="T8" fmla="*/ 115 w 409"/>
                <a:gd name="T9" fmla="*/ 109 h 109"/>
                <a:gd name="T10" fmla="*/ 144 w 409"/>
                <a:gd name="T11" fmla="*/ 109 h 109"/>
                <a:gd name="T12" fmla="*/ 175 w 409"/>
                <a:gd name="T13" fmla="*/ 109 h 109"/>
                <a:gd name="T14" fmla="*/ 209 w 409"/>
                <a:gd name="T15" fmla="*/ 105 h 109"/>
                <a:gd name="T16" fmla="*/ 245 w 409"/>
                <a:gd name="T17" fmla="*/ 102 h 109"/>
                <a:gd name="T18" fmla="*/ 282 w 409"/>
                <a:gd name="T19" fmla="*/ 98 h 109"/>
                <a:gd name="T20" fmla="*/ 323 w 409"/>
                <a:gd name="T21" fmla="*/ 90 h 109"/>
                <a:gd name="T22" fmla="*/ 365 w 409"/>
                <a:gd name="T23" fmla="*/ 83 h 109"/>
                <a:gd name="T24" fmla="*/ 409 w 409"/>
                <a:gd name="T25" fmla="*/ 72 h 109"/>
                <a:gd name="T26" fmla="*/ 409 w 409"/>
                <a:gd name="T27" fmla="*/ 0 h 109"/>
                <a:gd name="T28" fmla="*/ 409 w 409"/>
                <a:gd name="T29" fmla="*/ 0 h 109"/>
                <a:gd name="T30" fmla="*/ 384 w 409"/>
                <a:gd name="T31" fmla="*/ 7 h 109"/>
                <a:gd name="T32" fmla="*/ 350 w 409"/>
                <a:gd name="T33" fmla="*/ 13 h 109"/>
                <a:gd name="T34" fmla="*/ 305 w 409"/>
                <a:gd name="T35" fmla="*/ 21 h 109"/>
                <a:gd name="T36" fmla="*/ 248 w 409"/>
                <a:gd name="T37" fmla="*/ 27 h 109"/>
                <a:gd name="T38" fmla="*/ 215 w 409"/>
                <a:gd name="T39" fmla="*/ 29 h 109"/>
                <a:gd name="T40" fmla="*/ 177 w 409"/>
                <a:gd name="T41" fmla="*/ 30 h 109"/>
                <a:gd name="T42" fmla="*/ 138 w 409"/>
                <a:gd name="T43" fmla="*/ 32 h 109"/>
                <a:gd name="T44" fmla="*/ 95 w 409"/>
                <a:gd name="T45" fmla="*/ 32 h 109"/>
                <a:gd name="T46" fmla="*/ 49 w 409"/>
                <a:gd name="T47" fmla="*/ 30 h 109"/>
                <a:gd name="T48" fmla="*/ 0 w 409"/>
                <a:gd name="T49" fmla="*/ 27 h 109"/>
                <a:gd name="T50" fmla="*/ 0 w 409"/>
                <a:gd name="T51" fmla="*/ 9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9" h="109">
                  <a:moveTo>
                    <a:pt x="0" y="99"/>
                  </a:moveTo>
                  <a:lnTo>
                    <a:pt x="0" y="99"/>
                  </a:lnTo>
                  <a:lnTo>
                    <a:pt x="30" y="104"/>
                  </a:lnTo>
                  <a:lnTo>
                    <a:pt x="67" y="107"/>
                  </a:lnTo>
                  <a:lnTo>
                    <a:pt x="115" y="109"/>
                  </a:lnTo>
                  <a:lnTo>
                    <a:pt x="144" y="109"/>
                  </a:lnTo>
                  <a:lnTo>
                    <a:pt x="175" y="109"/>
                  </a:lnTo>
                  <a:lnTo>
                    <a:pt x="209" y="105"/>
                  </a:lnTo>
                  <a:lnTo>
                    <a:pt x="245" y="102"/>
                  </a:lnTo>
                  <a:lnTo>
                    <a:pt x="282" y="98"/>
                  </a:lnTo>
                  <a:lnTo>
                    <a:pt x="323" y="90"/>
                  </a:lnTo>
                  <a:lnTo>
                    <a:pt x="365" y="83"/>
                  </a:lnTo>
                  <a:lnTo>
                    <a:pt x="409" y="72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384" y="7"/>
                  </a:lnTo>
                  <a:lnTo>
                    <a:pt x="350" y="13"/>
                  </a:lnTo>
                  <a:lnTo>
                    <a:pt x="305" y="21"/>
                  </a:lnTo>
                  <a:lnTo>
                    <a:pt x="248" y="27"/>
                  </a:lnTo>
                  <a:lnTo>
                    <a:pt x="215" y="29"/>
                  </a:lnTo>
                  <a:lnTo>
                    <a:pt x="177" y="30"/>
                  </a:lnTo>
                  <a:lnTo>
                    <a:pt x="138" y="32"/>
                  </a:lnTo>
                  <a:lnTo>
                    <a:pt x="95" y="32"/>
                  </a:lnTo>
                  <a:lnTo>
                    <a:pt x="49" y="30"/>
                  </a:lnTo>
                  <a:lnTo>
                    <a:pt x="0" y="27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C96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6" name="Freeform 76"/>
            <p:cNvSpPr>
              <a:spLocks/>
            </p:cNvSpPr>
            <p:nvPr/>
          </p:nvSpPr>
          <p:spPr bwMode="auto">
            <a:xfrm>
              <a:off x="7894638" y="1185863"/>
              <a:ext cx="285750" cy="1033463"/>
            </a:xfrm>
            <a:custGeom>
              <a:avLst/>
              <a:gdLst>
                <a:gd name="T0" fmla="*/ 0 w 180"/>
                <a:gd name="T1" fmla="*/ 0 h 651"/>
                <a:gd name="T2" fmla="*/ 0 w 180"/>
                <a:gd name="T3" fmla="*/ 0 h 651"/>
                <a:gd name="T4" fmla="*/ 5 w 180"/>
                <a:gd name="T5" fmla="*/ 0 h 651"/>
                <a:gd name="T6" fmla="*/ 15 w 180"/>
                <a:gd name="T7" fmla="*/ 1 h 651"/>
                <a:gd name="T8" fmla="*/ 30 w 180"/>
                <a:gd name="T9" fmla="*/ 6 h 651"/>
                <a:gd name="T10" fmla="*/ 39 w 180"/>
                <a:gd name="T11" fmla="*/ 9 h 651"/>
                <a:gd name="T12" fmla="*/ 48 w 180"/>
                <a:gd name="T13" fmla="*/ 13 h 651"/>
                <a:gd name="T14" fmla="*/ 59 w 180"/>
                <a:gd name="T15" fmla="*/ 19 h 651"/>
                <a:gd name="T16" fmla="*/ 68 w 180"/>
                <a:gd name="T17" fmla="*/ 27 h 651"/>
                <a:gd name="T18" fmla="*/ 78 w 180"/>
                <a:gd name="T19" fmla="*/ 36 h 651"/>
                <a:gd name="T20" fmla="*/ 89 w 180"/>
                <a:gd name="T21" fmla="*/ 48 h 651"/>
                <a:gd name="T22" fmla="*/ 98 w 180"/>
                <a:gd name="T23" fmla="*/ 61 h 651"/>
                <a:gd name="T24" fmla="*/ 107 w 180"/>
                <a:gd name="T25" fmla="*/ 78 h 651"/>
                <a:gd name="T26" fmla="*/ 116 w 180"/>
                <a:gd name="T27" fmla="*/ 96 h 651"/>
                <a:gd name="T28" fmla="*/ 122 w 180"/>
                <a:gd name="T29" fmla="*/ 117 h 651"/>
                <a:gd name="T30" fmla="*/ 122 w 180"/>
                <a:gd name="T31" fmla="*/ 117 h 651"/>
                <a:gd name="T32" fmla="*/ 130 w 180"/>
                <a:gd name="T33" fmla="*/ 143 h 651"/>
                <a:gd name="T34" fmla="*/ 134 w 180"/>
                <a:gd name="T35" fmla="*/ 172 h 651"/>
                <a:gd name="T36" fmla="*/ 146 w 180"/>
                <a:gd name="T37" fmla="*/ 236 h 651"/>
                <a:gd name="T38" fmla="*/ 155 w 180"/>
                <a:gd name="T39" fmla="*/ 309 h 651"/>
                <a:gd name="T40" fmla="*/ 163 w 180"/>
                <a:gd name="T41" fmla="*/ 386 h 651"/>
                <a:gd name="T42" fmla="*/ 169 w 180"/>
                <a:gd name="T43" fmla="*/ 461 h 651"/>
                <a:gd name="T44" fmla="*/ 173 w 180"/>
                <a:gd name="T45" fmla="*/ 532 h 651"/>
                <a:gd name="T46" fmla="*/ 180 w 180"/>
                <a:gd name="T47" fmla="*/ 641 h 651"/>
                <a:gd name="T48" fmla="*/ 143 w 180"/>
                <a:gd name="T49" fmla="*/ 651 h 651"/>
                <a:gd name="T50" fmla="*/ 143 w 180"/>
                <a:gd name="T51" fmla="*/ 651 h 651"/>
                <a:gd name="T52" fmla="*/ 143 w 180"/>
                <a:gd name="T53" fmla="*/ 623 h 651"/>
                <a:gd name="T54" fmla="*/ 140 w 180"/>
                <a:gd name="T55" fmla="*/ 550 h 651"/>
                <a:gd name="T56" fmla="*/ 134 w 180"/>
                <a:gd name="T57" fmla="*/ 448 h 651"/>
                <a:gd name="T58" fmla="*/ 130 w 180"/>
                <a:gd name="T59" fmla="*/ 389 h 651"/>
                <a:gd name="T60" fmla="*/ 124 w 180"/>
                <a:gd name="T61" fmla="*/ 328 h 651"/>
                <a:gd name="T62" fmla="*/ 116 w 180"/>
                <a:gd name="T63" fmla="*/ 268 h 651"/>
                <a:gd name="T64" fmla="*/ 106 w 180"/>
                <a:gd name="T65" fmla="*/ 209 h 651"/>
                <a:gd name="T66" fmla="*/ 95 w 180"/>
                <a:gd name="T67" fmla="*/ 155 h 651"/>
                <a:gd name="T68" fmla="*/ 87 w 180"/>
                <a:gd name="T69" fmla="*/ 129 h 651"/>
                <a:gd name="T70" fmla="*/ 80 w 180"/>
                <a:gd name="T71" fmla="*/ 105 h 651"/>
                <a:gd name="T72" fmla="*/ 72 w 180"/>
                <a:gd name="T73" fmla="*/ 84 h 651"/>
                <a:gd name="T74" fmla="*/ 65 w 180"/>
                <a:gd name="T75" fmla="*/ 63 h 651"/>
                <a:gd name="T76" fmla="*/ 56 w 180"/>
                <a:gd name="T77" fmla="*/ 45 h 651"/>
                <a:gd name="T78" fmla="*/ 45 w 180"/>
                <a:gd name="T79" fmla="*/ 30 h 651"/>
                <a:gd name="T80" fmla="*/ 36 w 180"/>
                <a:gd name="T81" fmla="*/ 18 h 651"/>
                <a:gd name="T82" fmla="*/ 24 w 180"/>
                <a:gd name="T83" fmla="*/ 9 h 651"/>
                <a:gd name="T84" fmla="*/ 14 w 180"/>
                <a:gd name="T85" fmla="*/ 3 h 651"/>
                <a:gd name="T86" fmla="*/ 6 w 180"/>
                <a:gd name="T87" fmla="*/ 1 h 651"/>
                <a:gd name="T88" fmla="*/ 0 w 180"/>
                <a:gd name="T89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0" h="65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5" y="1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8" y="13"/>
                  </a:lnTo>
                  <a:lnTo>
                    <a:pt x="59" y="19"/>
                  </a:lnTo>
                  <a:lnTo>
                    <a:pt x="68" y="27"/>
                  </a:lnTo>
                  <a:lnTo>
                    <a:pt x="78" y="36"/>
                  </a:lnTo>
                  <a:lnTo>
                    <a:pt x="89" y="48"/>
                  </a:lnTo>
                  <a:lnTo>
                    <a:pt x="98" y="61"/>
                  </a:lnTo>
                  <a:lnTo>
                    <a:pt x="107" y="78"/>
                  </a:lnTo>
                  <a:lnTo>
                    <a:pt x="116" y="96"/>
                  </a:lnTo>
                  <a:lnTo>
                    <a:pt x="122" y="117"/>
                  </a:lnTo>
                  <a:lnTo>
                    <a:pt x="122" y="117"/>
                  </a:lnTo>
                  <a:lnTo>
                    <a:pt x="130" y="143"/>
                  </a:lnTo>
                  <a:lnTo>
                    <a:pt x="134" y="172"/>
                  </a:lnTo>
                  <a:lnTo>
                    <a:pt x="146" y="236"/>
                  </a:lnTo>
                  <a:lnTo>
                    <a:pt x="155" y="309"/>
                  </a:lnTo>
                  <a:lnTo>
                    <a:pt x="163" y="386"/>
                  </a:lnTo>
                  <a:lnTo>
                    <a:pt x="169" y="461"/>
                  </a:lnTo>
                  <a:lnTo>
                    <a:pt x="173" y="532"/>
                  </a:lnTo>
                  <a:lnTo>
                    <a:pt x="180" y="641"/>
                  </a:lnTo>
                  <a:lnTo>
                    <a:pt x="143" y="651"/>
                  </a:lnTo>
                  <a:lnTo>
                    <a:pt x="143" y="651"/>
                  </a:lnTo>
                  <a:lnTo>
                    <a:pt x="143" y="623"/>
                  </a:lnTo>
                  <a:lnTo>
                    <a:pt x="140" y="550"/>
                  </a:lnTo>
                  <a:lnTo>
                    <a:pt x="134" y="448"/>
                  </a:lnTo>
                  <a:lnTo>
                    <a:pt x="130" y="389"/>
                  </a:lnTo>
                  <a:lnTo>
                    <a:pt x="124" y="328"/>
                  </a:lnTo>
                  <a:lnTo>
                    <a:pt x="116" y="268"/>
                  </a:lnTo>
                  <a:lnTo>
                    <a:pt x="106" y="209"/>
                  </a:lnTo>
                  <a:lnTo>
                    <a:pt x="95" y="155"/>
                  </a:lnTo>
                  <a:lnTo>
                    <a:pt x="87" y="129"/>
                  </a:lnTo>
                  <a:lnTo>
                    <a:pt x="80" y="105"/>
                  </a:lnTo>
                  <a:lnTo>
                    <a:pt x="72" y="84"/>
                  </a:lnTo>
                  <a:lnTo>
                    <a:pt x="65" y="63"/>
                  </a:lnTo>
                  <a:lnTo>
                    <a:pt x="56" y="45"/>
                  </a:lnTo>
                  <a:lnTo>
                    <a:pt x="45" y="30"/>
                  </a:lnTo>
                  <a:lnTo>
                    <a:pt x="36" y="18"/>
                  </a:lnTo>
                  <a:lnTo>
                    <a:pt x="24" y="9"/>
                  </a:lnTo>
                  <a:lnTo>
                    <a:pt x="14" y="3"/>
                  </a:lnTo>
                  <a:lnTo>
                    <a:pt x="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7" name="Freeform 77"/>
            <p:cNvSpPr>
              <a:spLocks/>
            </p:cNvSpPr>
            <p:nvPr/>
          </p:nvSpPr>
          <p:spPr bwMode="auto">
            <a:xfrm>
              <a:off x="7894638" y="1185863"/>
              <a:ext cx="285750" cy="1033463"/>
            </a:xfrm>
            <a:custGeom>
              <a:avLst/>
              <a:gdLst>
                <a:gd name="T0" fmla="*/ 0 w 180"/>
                <a:gd name="T1" fmla="*/ 0 h 651"/>
                <a:gd name="T2" fmla="*/ 0 w 180"/>
                <a:gd name="T3" fmla="*/ 0 h 651"/>
                <a:gd name="T4" fmla="*/ 5 w 180"/>
                <a:gd name="T5" fmla="*/ 0 h 651"/>
                <a:gd name="T6" fmla="*/ 15 w 180"/>
                <a:gd name="T7" fmla="*/ 1 h 651"/>
                <a:gd name="T8" fmla="*/ 30 w 180"/>
                <a:gd name="T9" fmla="*/ 6 h 651"/>
                <a:gd name="T10" fmla="*/ 39 w 180"/>
                <a:gd name="T11" fmla="*/ 9 h 651"/>
                <a:gd name="T12" fmla="*/ 48 w 180"/>
                <a:gd name="T13" fmla="*/ 13 h 651"/>
                <a:gd name="T14" fmla="*/ 59 w 180"/>
                <a:gd name="T15" fmla="*/ 19 h 651"/>
                <a:gd name="T16" fmla="*/ 68 w 180"/>
                <a:gd name="T17" fmla="*/ 27 h 651"/>
                <a:gd name="T18" fmla="*/ 78 w 180"/>
                <a:gd name="T19" fmla="*/ 36 h 651"/>
                <a:gd name="T20" fmla="*/ 89 w 180"/>
                <a:gd name="T21" fmla="*/ 48 h 651"/>
                <a:gd name="T22" fmla="*/ 98 w 180"/>
                <a:gd name="T23" fmla="*/ 61 h 651"/>
                <a:gd name="T24" fmla="*/ 107 w 180"/>
                <a:gd name="T25" fmla="*/ 78 h 651"/>
                <a:gd name="T26" fmla="*/ 116 w 180"/>
                <a:gd name="T27" fmla="*/ 96 h 651"/>
                <a:gd name="T28" fmla="*/ 122 w 180"/>
                <a:gd name="T29" fmla="*/ 117 h 651"/>
                <a:gd name="T30" fmla="*/ 122 w 180"/>
                <a:gd name="T31" fmla="*/ 117 h 651"/>
                <a:gd name="T32" fmla="*/ 130 w 180"/>
                <a:gd name="T33" fmla="*/ 143 h 651"/>
                <a:gd name="T34" fmla="*/ 134 w 180"/>
                <a:gd name="T35" fmla="*/ 172 h 651"/>
                <a:gd name="T36" fmla="*/ 146 w 180"/>
                <a:gd name="T37" fmla="*/ 236 h 651"/>
                <a:gd name="T38" fmla="*/ 155 w 180"/>
                <a:gd name="T39" fmla="*/ 309 h 651"/>
                <a:gd name="T40" fmla="*/ 163 w 180"/>
                <a:gd name="T41" fmla="*/ 386 h 651"/>
                <a:gd name="T42" fmla="*/ 169 w 180"/>
                <a:gd name="T43" fmla="*/ 461 h 651"/>
                <a:gd name="T44" fmla="*/ 173 w 180"/>
                <a:gd name="T45" fmla="*/ 532 h 651"/>
                <a:gd name="T46" fmla="*/ 180 w 180"/>
                <a:gd name="T47" fmla="*/ 641 h 651"/>
                <a:gd name="T48" fmla="*/ 143 w 180"/>
                <a:gd name="T49" fmla="*/ 651 h 651"/>
                <a:gd name="T50" fmla="*/ 143 w 180"/>
                <a:gd name="T51" fmla="*/ 651 h 651"/>
                <a:gd name="T52" fmla="*/ 143 w 180"/>
                <a:gd name="T53" fmla="*/ 623 h 651"/>
                <a:gd name="T54" fmla="*/ 140 w 180"/>
                <a:gd name="T55" fmla="*/ 550 h 651"/>
                <a:gd name="T56" fmla="*/ 134 w 180"/>
                <a:gd name="T57" fmla="*/ 448 h 651"/>
                <a:gd name="T58" fmla="*/ 130 w 180"/>
                <a:gd name="T59" fmla="*/ 389 h 651"/>
                <a:gd name="T60" fmla="*/ 124 w 180"/>
                <a:gd name="T61" fmla="*/ 328 h 651"/>
                <a:gd name="T62" fmla="*/ 116 w 180"/>
                <a:gd name="T63" fmla="*/ 268 h 651"/>
                <a:gd name="T64" fmla="*/ 106 w 180"/>
                <a:gd name="T65" fmla="*/ 209 h 651"/>
                <a:gd name="T66" fmla="*/ 95 w 180"/>
                <a:gd name="T67" fmla="*/ 155 h 651"/>
                <a:gd name="T68" fmla="*/ 87 w 180"/>
                <a:gd name="T69" fmla="*/ 129 h 651"/>
                <a:gd name="T70" fmla="*/ 80 w 180"/>
                <a:gd name="T71" fmla="*/ 105 h 651"/>
                <a:gd name="T72" fmla="*/ 72 w 180"/>
                <a:gd name="T73" fmla="*/ 84 h 651"/>
                <a:gd name="T74" fmla="*/ 65 w 180"/>
                <a:gd name="T75" fmla="*/ 63 h 651"/>
                <a:gd name="T76" fmla="*/ 56 w 180"/>
                <a:gd name="T77" fmla="*/ 45 h 651"/>
                <a:gd name="T78" fmla="*/ 45 w 180"/>
                <a:gd name="T79" fmla="*/ 30 h 651"/>
                <a:gd name="T80" fmla="*/ 36 w 180"/>
                <a:gd name="T81" fmla="*/ 18 h 651"/>
                <a:gd name="T82" fmla="*/ 24 w 180"/>
                <a:gd name="T83" fmla="*/ 9 h 651"/>
                <a:gd name="T84" fmla="*/ 14 w 180"/>
                <a:gd name="T85" fmla="*/ 3 h 651"/>
                <a:gd name="T86" fmla="*/ 6 w 180"/>
                <a:gd name="T87" fmla="*/ 1 h 651"/>
                <a:gd name="T88" fmla="*/ 0 w 180"/>
                <a:gd name="T89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0" h="65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5" y="1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8" y="13"/>
                  </a:lnTo>
                  <a:lnTo>
                    <a:pt x="59" y="19"/>
                  </a:lnTo>
                  <a:lnTo>
                    <a:pt x="68" y="27"/>
                  </a:lnTo>
                  <a:lnTo>
                    <a:pt x="78" y="36"/>
                  </a:lnTo>
                  <a:lnTo>
                    <a:pt x="89" y="48"/>
                  </a:lnTo>
                  <a:lnTo>
                    <a:pt x="98" y="61"/>
                  </a:lnTo>
                  <a:lnTo>
                    <a:pt x="107" y="78"/>
                  </a:lnTo>
                  <a:lnTo>
                    <a:pt x="116" y="96"/>
                  </a:lnTo>
                  <a:lnTo>
                    <a:pt x="122" y="117"/>
                  </a:lnTo>
                  <a:lnTo>
                    <a:pt x="122" y="117"/>
                  </a:lnTo>
                  <a:lnTo>
                    <a:pt x="130" y="143"/>
                  </a:lnTo>
                  <a:lnTo>
                    <a:pt x="134" y="172"/>
                  </a:lnTo>
                  <a:lnTo>
                    <a:pt x="146" y="236"/>
                  </a:lnTo>
                  <a:lnTo>
                    <a:pt x="155" y="309"/>
                  </a:lnTo>
                  <a:lnTo>
                    <a:pt x="163" y="386"/>
                  </a:lnTo>
                  <a:lnTo>
                    <a:pt x="169" y="461"/>
                  </a:lnTo>
                  <a:lnTo>
                    <a:pt x="173" y="532"/>
                  </a:lnTo>
                  <a:lnTo>
                    <a:pt x="180" y="641"/>
                  </a:lnTo>
                  <a:lnTo>
                    <a:pt x="143" y="651"/>
                  </a:lnTo>
                  <a:lnTo>
                    <a:pt x="143" y="651"/>
                  </a:lnTo>
                  <a:lnTo>
                    <a:pt x="143" y="623"/>
                  </a:lnTo>
                  <a:lnTo>
                    <a:pt x="140" y="550"/>
                  </a:lnTo>
                  <a:lnTo>
                    <a:pt x="134" y="448"/>
                  </a:lnTo>
                  <a:lnTo>
                    <a:pt x="130" y="389"/>
                  </a:lnTo>
                  <a:lnTo>
                    <a:pt x="124" y="328"/>
                  </a:lnTo>
                  <a:lnTo>
                    <a:pt x="116" y="268"/>
                  </a:lnTo>
                  <a:lnTo>
                    <a:pt x="106" y="209"/>
                  </a:lnTo>
                  <a:lnTo>
                    <a:pt x="95" y="155"/>
                  </a:lnTo>
                  <a:lnTo>
                    <a:pt x="87" y="129"/>
                  </a:lnTo>
                  <a:lnTo>
                    <a:pt x="80" y="105"/>
                  </a:lnTo>
                  <a:lnTo>
                    <a:pt x="72" y="84"/>
                  </a:lnTo>
                  <a:lnTo>
                    <a:pt x="65" y="63"/>
                  </a:lnTo>
                  <a:lnTo>
                    <a:pt x="56" y="45"/>
                  </a:lnTo>
                  <a:lnTo>
                    <a:pt x="45" y="30"/>
                  </a:lnTo>
                  <a:lnTo>
                    <a:pt x="36" y="18"/>
                  </a:lnTo>
                  <a:lnTo>
                    <a:pt x="24" y="9"/>
                  </a:lnTo>
                  <a:lnTo>
                    <a:pt x="14" y="3"/>
                  </a:lnTo>
                  <a:lnTo>
                    <a:pt x="6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8" name="Freeform 78"/>
            <p:cNvSpPr>
              <a:spLocks/>
            </p:cNvSpPr>
            <p:nvPr/>
          </p:nvSpPr>
          <p:spPr bwMode="auto">
            <a:xfrm>
              <a:off x="7634288" y="1127125"/>
              <a:ext cx="438150" cy="187325"/>
            </a:xfrm>
            <a:custGeom>
              <a:avLst/>
              <a:gdLst>
                <a:gd name="T0" fmla="*/ 276 w 276"/>
                <a:gd name="T1" fmla="*/ 73 h 118"/>
                <a:gd name="T2" fmla="*/ 276 w 276"/>
                <a:gd name="T3" fmla="*/ 73 h 118"/>
                <a:gd name="T4" fmla="*/ 270 w 276"/>
                <a:gd name="T5" fmla="*/ 61 h 118"/>
                <a:gd name="T6" fmla="*/ 261 w 276"/>
                <a:gd name="T7" fmla="*/ 52 h 118"/>
                <a:gd name="T8" fmla="*/ 251 w 276"/>
                <a:gd name="T9" fmla="*/ 43 h 118"/>
                <a:gd name="T10" fmla="*/ 241 w 276"/>
                <a:gd name="T11" fmla="*/ 35 h 118"/>
                <a:gd name="T12" fmla="*/ 230 w 276"/>
                <a:gd name="T13" fmla="*/ 28 h 118"/>
                <a:gd name="T14" fmla="*/ 220 w 276"/>
                <a:gd name="T15" fmla="*/ 22 h 118"/>
                <a:gd name="T16" fmla="*/ 197 w 276"/>
                <a:gd name="T17" fmla="*/ 11 h 118"/>
                <a:gd name="T18" fmla="*/ 175 w 276"/>
                <a:gd name="T19" fmla="*/ 5 h 118"/>
                <a:gd name="T20" fmla="*/ 152 w 276"/>
                <a:gd name="T21" fmla="*/ 0 h 118"/>
                <a:gd name="T22" fmla="*/ 131 w 276"/>
                <a:gd name="T23" fmla="*/ 0 h 118"/>
                <a:gd name="T24" fmla="*/ 114 w 276"/>
                <a:gd name="T25" fmla="*/ 3 h 118"/>
                <a:gd name="T26" fmla="*/ 114 w 276"/>
                <a:gd name="T27" fmla="*/ 3 h 118"/>
                <a:gd name="T28" fmla="*/ 95 w 276"/>
                <a:gd name="T29" fmla="*/ 9 h 118"/>
                <a:gd name="T30" fmla="*/ 78 w 276"/>
                <a:gd name="T31" fmla="*/ 17 h 118"/>
                <a:gd name="T32" fmla="*/ 61 w 276"/>
                <a:gd name="T33" fmla="*/ 28 h 118"/>
                <a:gd name="T34" fmla="*/ 46 w 276"/>
                <a:gd name="T35" fmla="*/ 40 h 118"/>
                <a:gd name="T36" fmla="*/ 33 w 276"/>
                <a:gd name="T37" fmla="*/ 55 h 118"/>
                <a:gd name="T38" fmla="*/ 21 w 276"/>
                <a:gd name="T39" fmla="*/ 71 h 118"/>
                <a:gd name="T40" fmla="*/ 10 w 276"/>
                <a:gd name="T41" fmla="*/ 89 h 118"/>
                <a:gd name="T42" fmla="*/ 0 w 276"/>
                <a:gd name="T43" fmla="*/ 111 h 118"/>
                <a:gd name="T44" fmla="*/ 0 w 276"/>
                <a:gd name="T45" fmla="*/ 111 h 118"/>
                <a:gd name="T46" fmla="*/ 28 w 276"/>
                <a:gd name="T47" fmla="*/ 115 h 118"/>
                <a:gd name="T48" fmla="*/ 58 w 276"/>
                <a:gd name="T49" fmla="*/ 118 h 118"/>
                <a:gd name="T50" fmla="*/ 92 w 276"/>
                <a:gd name="T51" fmla="*/ 118 h 118"/>
                <a:gd name="T52" fmla="*/ 126 w 276"/>
                <a:gd name="T53" fmla="*/ 117 h 118"/>
                <a:gd name="T54" fmla="*/ 162 w 276"/>
                <a:gd name="T55" fmla="*/ 112 h 118"/>
                <a:gd name="T56" fmla="*/ 181 w 276"/>
                <a:gd name="T57" fmla="*/ 108 h 118"/>
                <a:gd name="T58" fmla="*/ 199 w 276"/>
                <a:gd name="T59" fmla="*/ 103 h 118"/>
                <a:gd name="T60" fmla="*/ 218 w 276"/>
                <a:gd name="T61" fmla="*/ 97 h 118"/>
                <a:gd name="T62" fmla="*/ 238 w 276"/>
                <a:gd name="T63" fmla="*/ 89 h 118"/>
                <a:gd name="T64" fmla="*/ 258 w 276"/>
                <a:gd name="T65" fmla="*/ 82 h 118"/>
                <a:gd name="T66" fmla="*/ 276 w 276"/>
                <a:gd name="T67" fmla="*/ 7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6" h="118">
                  <a:moveTo>
                    <a:pt x="276" y="73"/>
                  </a:moveTo>
                  <a:lnTo>
                    <a:pt x="276" y="73"/>
                  </a:lnTo>
                  <a:lnTo>
                    <a:pt x="270" y="61"/>
                  </a:lnTo>
                  <a:lnTo>
                    <a:pt x="261" y="52"/>
                  </a:lnTo>
                  <a:lnTo>
                    <a:pt x="251" y="43"/>
                  </a:lnTo>
                  <a:lnTo>
                    <a:pt x="241" y="35"/>
                  </a:lnTo>
                  <a:lnTo>
                    <a:pt x="230" y="28"/>
                  </a:lnTo>
                  <a:lnTo>
                    <a:pt x="220" y="22"/>
                  </a:lnTo>
                  <a:lnTo>
                    <a:pt x="197" y="11"/>
                  </a:lnTo>
                  <a:lnTo>
                    <a:pt x="175" y="5"/>
                  </a:lnTo>
                  <a:lnTo>
                    <a:pt x="152" y="0"/>
                  </a:lnTo>
                  <a:lnTo>
                    <a:pt x="131" y="0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95" y="9"/>
                  </a:lnTo>
                  <a:lnTo>
                    <a:pt x="78" y="17"/>
                  </a:lnTo>
                  <a:lnTo>
                    <a:pt x="61" y="28"/>
                  </a:lnTo>
                  <a:lnTo>
                    <a:pt x="46" y="40"/>
                  </a:lnTo>
                  <a:lnTo>
                    <a:pt x="33" y="55"/>
                  </a:lnTo>
                  <a:lnTo>
                    <a:pt x="21" y="71"/>
                  </a:lnTo>
                  <a:lnTo>
                    <a:pt x="10" y="89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28" y="115"/>
                  </a:lnTo>
                  <a:lnTo>
                    <a:pt x="58" y="118"/>
                  </a:lnTo>
                  <a:lnTo>
                    <a:pt x="92" y="118"/>
                  </a:lnTo>
                  <a:lnTo>
                    <a:pt x="126" y="117"/>
                  </a:lnTo>
                  <a:lnTo>
                    <a:pt x="162" y="112"/>
                  </a:lnTo>
                  <a:lnTo>
                    <a:pt x="181" y="108"/>
                  </a:lnTo>
                  <a:lnTo>
                    <a:pt x="199" y="103"/>
                  </a:lnTo>
                  <a:lnTo>
                    <a:pt x="218" y="97"/>
                  </a:lnTo>
                  <a:lnTo>
                    <a:pt x="238" y="89"/>
                  </a:lnTo>
                  <a:lnTo>
                    <a:pt x="258" y="82"/>
                  </a:lnTo>
                  <a:lnTo>
                    <a:pt x="276" y="73"/>
                  </a:lnTo>
                  <a:close/>
                </a:path>
              </a:pathLst>
            </a:custGeom>
            <a:solidFill>
              <a:srgbClr val="C96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9" name="Freeform 79"/>
            <p:cNvSpPr>
              <a:spLocks/>
            </p:cNvSpPr>
            <p:nvPr/>
          </p:nvSpPr>
          <p:spPr bwMode="auto">
            <a:xfrm>
              <a:off x="7634288" y="1127125"/>
              <a:ext cx="438150" cy="187325"/>
            </a:xfrm>
            <a:custGeom>
              <a:avLst/>
              <a:gdLst>
                <a:gd name="T0" fmla="*/ 276 w 276"/>
                <a:gd name="T1" fmla="*/ 73 h 118"/>
                <a:gd name="T2" fmla="*/ 276 w 276"/>
                <a:gd name="T3" fmla="*/ 73 h 118"/>
                <a:gd name="T4" fmla="*/ 270 w 276"/>
                <a:gd name="T5" fmla="*/ 61 h 118"/>
                <a:gd name="T6" fmla="*/ 261 w 276"/>
                <a:gd name="T7" fmla="*/ 52 h 118"/>
                <a:gd name="T8" fmla="*/ 251 w 276"/>
                <a:gd name="T9" fmla="*/ 43 h 118"/>
                <a:gd name="T10" fmla="*/ 241 w 276"/>
                <a:gd name="T11" fmla="*/ 35 h 118"/>
                <a:gd name="T12" fmla="*/ 230 w 276"/>
                <a:gd name="T13" fmla="*/ 28 h 118"/>
                <a:gd name="T14" fmla="*/ 220 w 276"/>
                <a:gd name="T15" fmla="*/ 22 h 118"/>
                <a:gd name="T16" fmla="*/ 197 w 276"/>
                <a:gd name="T17" fmla="*/ 11 h 118"/>
                <a:gd name="T18" fmla="*/ 175 w 276"/>
                <a:gd name="T19" fmla="*/ 5 h 118"/>
                <a:gd name="T20" fmla="*/ 152 w 276"/>
                <a:gd name="T21" fmla="*/ 0 h 118"/>
                <a:gd name="T22" fmla="*/ 131 w 276"/>
                <a:gd name="T23" fmla="*/ 0 h 118"/>
                <a:gd name="T24" fmla="*/ 114 w 276"/>
                <a:gd name="T25" fmla="*/ 3 h 118"/>
                <a:gd name="T26" fmla="*/ 114 w 276"/>
                <a:gd name="T27" fmla="*/ 3 h 118"/>
                <a:gd name="T28" fmla="*/ 95 w 276"/>
                <a:gd name="T29" fmla="*/ 9 h 118"/>
                <a:gd name="T30" fmla="*/ 78 w 276"/>
                <a:gd name="T31" fmla="*/ 17 h 118"/>
                <a:gd name="T32" fmla="*/ 61 w 276"/>
                <a:gd name="T33" fmla="*/ 28 h 118"/>
                <a:gd name="T34" fmla="*/ 46 w 276"/>
                <a:gd name="T35" fmla="*/ 40 h 118"/>
                <a:gd name="T36" fmla="*/ 33 w 276"/>
                <a:gd name="T37" fmla="*/ 55 h 118"/>
                <a:gd name="T38" fmla="*/ 21 w 276"/>
                <a:gd name="T39" fmla="*/ 71 h 118"/>
                <a:gd name="T40" fmla="*/ 10 w 276"/>
                <a:gd name="T41" fmla="*/ 89 h 118"/>
                <a:gd name="T42" fmla="*/ 0 w 276"/>
                <a:gd name="T43" fmla="*/ 111 h 118"/>
                <a:gd name="T44" fmla="*/ 0 w 276"/>
                <a:gd name="T45" fmla="*/ 111 h 118"/>
                <a:gd name="T46" fmla="*/ 28 w 276"/>
                <a:gd name="T47" fmla="*/ 115 h 118"/>
                <a:gd name="T48" fmla="*/ 58 w 276"/>
                <a:gd name="T49" fmla="*/ 118 h 118"/>
                <a:gd name="T50" fmla="*/ 92 w 276"/>
                <a:gd name="T51" fmla="*/ 118 h 118"/>
                <a:gd name="T52" fmla="*/ 126 w 276"/>
                <a:gd name="T53" fmla="*/ 117 h 118"/>
                <a:gd name="T54" fmla="*/ 162 w 276"/>
                <a:gd name="T55" fmla="*/ 112 h 118"/>
                <a:gd name="T56" fmla="*/ 181 w 276"/>
                <a:gd name="T57" fmla="*/ 108 h 118"/>
                <a:gd name="T58" fmla="*/ 199 w 276"/>
                <a:gd name="T59" fmla="*/ 103 h 118"/>
                <a:gd name="T60" fmla="*/ 218 w 276"/>
                <a:gd name="T61" fmla="*/ 97 h 118"/>
                <a:gd name="T62" fmla="*/ 238 w 276"/>
                <a:gd name="T63" fmla="*/ 89 h 118"/>
                <a:gd name="T64" fmla="*/ 258 w 276"/>
                <a:gd name="T65" fmla="*/ 82 h 118"/>
                <a:gd name="T66" fmla="*/ 276 w 276"/>
                <a:gd name="T67" fmla="*/ 7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6" h="118">
                  <a:moveTo>
                    <a:pt x="276" y="73"/>
                  </a:moveTo>
                  <a:lnTo>
                    <a:pt x="276" y="73"/>
                  </a:lnTo>
                  <a:lnTo>
                    <a:pt x="270" y="61"/>
                  </a:lnTo>
                  <a:lnTo>
                    <a:pt x="261" y="52"/>
                  </a:lnTo>
                  <a:lnTo>
                    <a:pt x="251" y="43"/>
                  </a:lnTo>
                  <a:lnTo>
                    <a:pt x="241" y="35"/>
                  </a:lnTo>
                  <a:lnTo>
                    <a:pt x="230" y="28"/>
                  </a:lnTo>
                  <a:lnTo>
                    <a:pt x="220" y="22"/>
                  </a:lnTo>
                  <a:lnTo>
                    <a:pt x="197" y="11"/>
                  </a:lnTo>
                  <a:lnTo>
                    <a:pt x="175" y="5"/>
                  </a:lnTo>
                  <a:lnTo>
                    <a:pt x="152" y="0"/>
                  </a:lnTo>
                  <a:lnTo>
                    <a:pt x="131" y="0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95" y="9"/>
                  </a:lnTo>
                  <a:lnTo>
                    <a:pt x="78" y="17"/>
                  </a:lnTo>
                  <a:lnTo>
                    <a:pt x="61" y="28"/>
                  </a:lnTo>
                  <a:lnTo>
                    <a:pt x="46" y="40"/>
                  </a:lnTo>
                  <a:lnTo>
                    <a:pt x="33" y="55"/>
                  </a:lnTo>
                  <a:lnTo>
                    <a:pt x="21" y="71"/>
                  </a:lnTo>
                  <a:lnTo>
                    <a:pt x="10" y="89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28" y="115"/>
                  </a:lnTo>
                  <a:lnTo>
                    <a:pt x="58" y="118"/>
                  </a:lnTo>
                  <a:lnTo>
                    <a:pt x="92" y="118"/>
                  </a:lnTo>
                  <a:lnTo>
                    <a:pt x="126" y="117"/>
                  </a:lnTo>
                  <a:lnTo>
                    <a:pt x="162" y="112"/>
                  </a:lnTo>
                  <a:lnTo>
                    <a:pt x="181" y="108"/>
                  </a:lnTo>
                  <a:lnTo>
                    <a:pt x="199" y="103"/>
                  </a:lnTo>
                  <a:lnTo>
                    <a:pt x="218" y="97"/>
                  </a:lnTo>
                  <a:lnTo>
                    <a:pt x="238" y="89"/>
                  </a:lnTo>
                  <a:lnTo>
                    <a:pt x="258" y="82"/>
                  </a:lnTo>
                  <a:lnTo>
                    <a:pt x="276" y="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0" name="Freeform 80"/>
            <p:cNvSpPr>
              <a:spLocks/>
            </p:cNvSpPr>
            <p:nvPr/>
          </p:nvSpPr>
          <p:spPr bwMode="auto">
            <a:xfrm>
              <a:off x="6632575" y="1371600"/>
              <a:ext cx="625475" cy="706438"/>
            </a:xfrm>
            <a:custGeom>
              <a:avLst/>
              <a:gdLst>
                <a:gd name="T0" fmla="*/ 308 w 394"/>
                <a:gd name="T1" fmla="*/ 0 h 445"/>
                <a:gd name="T2" fmla="*/ 323 w 394"/>
                <a:gd name="T3" fmla="*/ 2 h 445"/>
                <a:gd name="T4" fmla="*/ 341 w 394"/>
                <a:gd name="T5" fmla="*/ 11 h 445"/>
                <a:gd name="T6" fmla="*/ 361 w 394"/>
                <a:gd name="T7" fmla="*/ 30 h 445"/>
                <a:gd name="T8" fmla="*/ 376 w 394"/>
                <a:gd name="T9" fmla="*/ 62 h 445"/>
                <a:gd name="T10" fmla="*/ 388 w 394"/>
                <a:gd name="T11" fmla="*/ 107 h 445"/>
                <a:gd name="T12" fmla="*/ 394 w 394"/>
                <a:gd name="T13" fmla="*/ 166 h 445"/>
                <a:gd name="T14" fmla="*/ 389 w 394"/>
                <a:gd name="T15" fmla="*/ 240 h 445"/>
                <a:gd name="T16" fmla="*/ 373 w 394"/>
                <a:gd name="T17" fmla="*/ 332 h 445"/>
                <a:gd name="T18" fmla="*/ 367 w 394"/>
                <a:gd name="T19" fmla="*/ 350 h 445"/>
                <a:gd name="T20" fmla="*/ 351 w 394"/>
                <a:gd name="T21" fmla="*/ 383 h 445"/>
                <a:gd name="T22" fmla="*/ 332 w 394"/>
                <a:gd name="T23" fmla="*/ 408 h 445"/>
                <a:gd name="T24" fmla="*/ 306 w 394"/>
                <a:gd name="T25" fmla="*/ 426 h 445"/>
                <a:gd name="T26" fmla="*/ 279 w 394"/>
                <a:gd name="T27" fmla="*/ 436 h 445"/>
                <a:gd name="T28" fmla="*/ 249 w 394"/>
                <a:gd name="T29" fmla="*/ 444 h 445"/>
                <a:gd name="T30" fmla="*/ 217 w 394"/>
                <a:gd name="T31" fmla="*/ 445 h 445"/>
                <a:gd name="T32" fmla="*/ 167 w 394"/>
                <a:gd name="T33" fmla="*/ 441 h 445"/>
                <a:gd name="T34" fmla="*/ 106 w 394"/>
                <a:gd name="T35" fmla="*/ 426 h 445"/>
                <a:gd name="T36" fmla="*/ 51 w 394"/>
                <a:gd name="T37" fmla="*/ 408 h 445"/>
                <a:gd name="T38" fmla="*/ 0 w 394"/>
                <a:gd name="T39" fmla="*/ 386 h 445"/>
                <a:gd name="T40" fmla="*/ 9 w 394"/>
                <a:gd name="T41" fmla="*/ 376 h 445"/>
                <a:gd name="T42" fmla="*/ 27 w 394"/>
                <a:gd name="T43" fmla="*/ 352 h 445"/>
                <a:gd name="T44" fmla="*/ 41 w 394"/>
                <a:gd name="T45" fmla="*/ 320 h 445"/>
                <a:gd name="T46" fmla="*/ 42 w 394"/>
                <a:gd name="T47" fmla="*/ 303 h 445"/>
                <a:gd name="T48" fmla="*/ 39 w 394"/>
                <a:gd name="T49" fmla="*/ 290 h 445"/>
                <a:gd name="T50" fmla="*/ 45 w 394"/>
                <a:gd name="T51" fmla="*/ 296 h 445"/>
                <a:gd name="T52" fmla="*/ 78 w 394"/>
                <a:gd name="T53" fmla="*/ 325 h 445"/>
                <a:gd name="T54" fmla="*/ 112 w 394"/>
                <a:gd name="T55" fmla="*/ 346 h 445"/>
                <a:gd name="T56" fmla="*/ 151 w 394"/>
                <a:gd name="T57" fmla="*/ 365 h 445"/>
                <a:gd name="T58" fmla="*/ 193 w 394"/>
                <a:gd name="T59" fmla="*/ 376 h 445"/>
                <a:gd name="T60" fmla="*/ 216 w 394"/>
                <a:gd name="T61" fmla="*/ 377 h 445"/>
                <a:gd name="T62" fmla="*/ 237 w 394"/>
                <a:gd name="T63" fmla="*/ 374 h 445"/>
                <a:gd name="T64" fmla="*/ 259 w 394"/>
                <a:gd name="T65" fmla="*/ 365 h 445"/>
                <a:gd name="T66" fmla="*/ 279 w 394"/>
                <a:gd name="T67" fmla="*/ 353 h 445"/>
                <a:gd name="T68" fmla="*/ 300 w 394"/>
                <a:gd name="T69" fmla="*/ 334 h 445"/>
                <a:gd name="T70" fmla="*/ 303 w 394"/>
                <a:gd name="T71" fmla="*/ 329 h 445"/>
                <a:gd name="T72" fmla="*/ 312 w 394"/>
                <a:gd name="T73" fmla="*/ 303 h 445"/>
                <a:gd name="T74" fmla="*/ 321 w 394"/>
                <a:gd name="T75" fmla="*/ 252 h 445"/>
                <a:gd name="T76" fmla="*/ 321 w 394"/>
                <a:gd name="T77" fmla="*/ 190 h 445"/>
                <a:gd name="T78" fmla="*/ 315 w 394"/>
                <a:gd name="T79" fmla="*/ 145 h 445"/>
                <a:gd name="T80" fmla="*/ 312 w 394"/>
                <a:gd name="T81" fmla="*/ 132 h 445"/>
                <a:gd name="T82" fmla="*/ 288 w 394"/>
                <a:gd name="T83" fmla="*/ 56 h 445"/>
                <a:gd name="T84" fmla="*/ 285 w 394"/>
                <a:gd name="T85" fmla="*/ 24 h 445"/>
                <a:gd name="T86" fmla="*/ 288 w 394"/>
                <a:gd name="T87" fmla="*/ 14 h 445"/>
                <a:gd name="T88" fmla="*/ 296 w 394"/>
                <a:gd name="T89" fmla="*/ 5 h 445"/>
                <a:gd name="T90" fmla="*/ 308 w 394"/>
                <a:gd name="T91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4" h="445">
                  <a:moveTo>
                    <a:pt x="308" y="0"/>
                  </a:moveTo>
                  <a:lnTo>
                    <a:pt x="308" y="0"/>
                  </a:lnTo>
                  <a:lnTo>
                    <a:pt x="315" y="0"/>
                  </a:lnTo>
                  <a:lnTo>
                    <a:pt x="323" y="2"/>
                  </a:lnTo>
                  <a:lnTo>
                    <a:pt x="332" y="5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61" y="30"/>
                  </a:lnTo>
                  <a:lnTo>
                    <a:pt x="368" y="46"/>
                  </a:lnTo>
                  <a:lnTo>
                    <a:pt x="376" y="62"/>
                  </a:lnTo>
                  <a:lnTo>
                    <a:pt x="383" y="83"/>
                  </a:lnTo>
                  <a:lnTo>
                    <a:pt x="388" y="107"/>
                  </a:lnTo>
                  <a:lnTo>
                    <a:pt x="392" y="135"/>
                  </a:lnTo>
                  <a:lnTo>
                    <a:pt x="394" y="166"/>
                  </a:lnTo>
                  <a:lnTo>
                    <a:pt x="392" y="201"/>
                  </a:lnTo>
                  <a:lnTo>
                    <a:pt x="389" y="240"/>
                  </a:lnTo>
                  <a:lnTo>
                    <a:pt x="382" y="284"/>
                  </a:lnTo>
                  <a:lnTo>
                    <a:pt x="373" y="332"/>
                  </a:lnTo>
                  <a:lnTo>
                    <a:pt x="373" y="332"/>
                  </a:lnTo>
                  <a:lnTo>
                    <a:pt x="367" y="350"/>
                  </a:lnTo>
                  <a:lnTo>
                    <a:pt x="361" y="368"/>
                  </a:lnTo>
                  <a:lnTo>
                    <a:pt x="351" y="383"/>
                  </a:lnTo>
                  <a:lnTo>
                    <a:pt x="342" y="397"/>
                  </a:lnTo>
                  <a:lnTo>
                    <a:pt x="332" y="408"/>
                  </a:lnTo>
                  <a:lnTo>
                    <a:pt x="320" y="417"/>
                  </a:lnTo>
                  <a:lnTo>
                    <a:pt x="306" y="426"/>
                  </a:lnTo>
                  <a:lnTo>
                    <a:pt x="293" y="432"/>
                  </a:lnTo>
                  <a:lnTo>
                    <a:pt x="279" y="436"/>
                  </a:lnTo>
                  <a:lnTo>
                    <a:pt x="264" y="441"/>
                  </a:lnTo>
                  <a:lnTo>
                    <a:pt x="249" y="444"/>
                  </a:lnTo>
                  <a:lnTo>
                    <a:pt x="232" y="444"/>
                  </a:lnTo>
                  <a:lnTo>
                    <a:pt x="217" y="445"/>
                  </a:lnTo>
                  <a:lnTo>
                    <a:pt x="201" y="444"/>
                  </a:lnTo>
                  <a:lnTo>
                    <a:pt x="167" y="441"/>
                  </a:lnTo>
                  <a:lnTo>
                    <a:pt x="136" y="435"/>
                  </a:lnTo>
                  <a:lnTo>
                    <a:pt x="106" y="426"/>
                  </a:lnTo>
                  <a:lnTo>
                    <a:pt x="77" y="417"/>
                  </a:lnTo>
                  <a:lnTo>
                    <a:pt x="51" y="408"/>
                  </a:lnTo>
                  <a:lnTo>
                    <a:pt x="15" y="39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9" y="376"/>
                  </a:lnTo>
                  <a:lnTo>
                    <a:pt x="18" y="365"/>
                  </a:lnTo>
                  <a:lnTo>
                    <a:pt x="27" y="352"/>
                  </a:lnTo>
                  <a:lnTo>
                    <a:pt x="35" y="335"/>
                  </a:lnTo>
                  <a:lnTo>
                    <a:pt x="41" y="320"/>
                  </a:lnTo>
                  <a:lnTo>
                    <a:pt x="42" y="313"/>
                  </a:lnTo>
                  <a:lnTo>
                    <a:pt x="42" y="303"/>
                  </a:lnTo>
                  <a:lnTo>
                    <a:pt x="41" y="297"/>
                  </a:lnTo>
                  <a:lnTo>
                    <a:pt x="39" y="290"/>
                  </a:lnTo>
                  <a:lnTo>
                    <a:pt x="39" y="290"/>
                  </a:lnTo>
                  <a:lnTo>
                    <a:pt x="45" y="296"/>
                  </a:lnTo>
                  <a:lnTo>
                    <a:pt x="65" y="314"/>
                  </a:lnTo>
                  <a:lnTo>
                    <a:pt x="78" y="325"/>
                  </a:lnTo>
                  <a:lnTo>
                    <a:pt x="93" y="335"/>
                  </a:lnTo>
                  <a:lnTo>
                    <a:pt x="112" y="346"/>
                  </a:lnTo>
                  <a:lnTo>
                    <a:pt x="131" y="356"/>
                  </a:lnTo>
                  <a:lnTo>
                    <a:pt x="151" y="365"/>
                  </a:lnTo>
                  <a:lnTo>
                    <a:pt x="172" y="373"/>
                  </a:lnTo>
                  <a:lnTo>
                    <a:pt x="193" y="376"/>
                  </a:lnTo>
                  <a:lnTo>
                    <a:pt x="205" y="377"/>
                  </a:lnTo>
                  <a:lnTo>
                    <a:pt x="216" y="377"/>
                  </a:lnTo>
                  <a:lnTo>
                    <a:pt x="226" y="376"/>
                  </a:lnTo>
                  <a:lnTo>
                    <a:pt x="237" y="374"/>
                  </a:lnTo>
                  <a:lnTo>
                    <a:pt x="247" y="371"/>
                  </a:lnTo>
                  <a:lnTo>
                    <a:pt x="259" y="365"/>
                  </a:lnTo>
                  <a:lnTo>
                    <a:pt x="270" y="361"/>
                  </a:lnTo>
                  <a:lnTo>
                    <a:pt x="279" y="353"/>
                  </a:lnTo>
                  <a:lnTo>
                    <a:pt x="290" y="344"/>
                  </a:lnTo>
                  <a:lnTo>
                    <a:pt x="300" y="334"/>
                  </a:lnTo>
                  <a:lnTo>
                    <a:pt x="300" y="334"/>
                  </a:lnTo>
                  <a:lnTo>
                    <a:pt x="303" y="329"/>
                  </a:lnTo>
                  <a:lnTo>
                    <a:pt x="306" y="322"/>
                  </a:lnTo>
                  <a:lnTo>
                    <a:pt x="312" y="303"/>
                  </a:lnTo>
                  <a:lnTo>
                    <a:pt x="317" y="279"/>
                  </a:lnTo>
                  <a:lnTo>
                    <a:pt x="321" y="252"/>
                  </a:lnTo>
                  <a:lnTo>
                    <a:pt x="323" y="222"/>
                  </a:lnTo>
                  <a:lnTo>
                    <a:pt x="321" y="190"/>
                  </a:lnTo>
                  <a:lnTo>
                    <a:pt x="318" y="160"/>
                  </a:lnTo>
                  <a:lnTo>
                    <a:pt x="315" y="145"/>
                  </a:lnTo>
                  <a:lnTo>
                    <a:pt x="312" y="132"/>
                  </a:lnTo>
                  <a:lnTo>
                    <a:pt x="312" y="132"/>
                  </a:lnTo>
                  <a:lnTo>
                    <a:pt x="296" y="77"/>
                  </a:lnTo>
                  <a:lnTo>
                    <a:pt x="288" y="56"/>
                  </a:lnTo>
                  <a:lnTo>
                    <a:pt x="285" y="40"/>
                  </a:lnTo>
                  <a:lnTo>
                    <a:pt x="285" y="24"/>
                  </a:lnTo>
                  <a:lnTo>
                    <a:pt x="285" y="18"/>
                  </a:lnTo>
                  <a:lnTo>
                    <a:pt x="288" y="14"/>
                  </a:lnTo>
                  <a:lnTo>
                    <a:pt x="291" y="9"/>
                  </a:lnTo>
                  <a:lnTo>
                    <a:pt x="296" y="5"/>
                  </a:lnTo>
                  <a:lnTo>
                    <a:pt x="300" y="2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1" name="Freeform 81"/>
            <p:cNvSpPr>
              <a:spLocks/>
            </p:cNvSpPr>
            <p:nvPr/>
          </p:nvSpPr>
          <p:spPr bwMode="auto">
            <a:xfrm>
              <a:off x="6632575" y="1371600"/>
              <a:ext cx="625475" cy="706438"/>
            </a:xfrm>
            <a:custGeom>
              <a:avLst/>
              <a:gdLst>
                <a:gd name="T0" fmla="*/ 308 w 394"/>
                <a:gd name="T1" fmla="*/ 0 h 445"/>
                <a:gd name="T2" fmla="*/ 323 w 394"/>
                <a:gd name="T3" fmla="*/ 2 h 445"/>
                <a:gd name="T4" fmla="*/ 341 w 394"/>
                <a:gd name="T5" fmla="*/ 11 h 445"/>
                <a:gd name="T6" fmla="*/ 361 w 394"/>
                <a:gd name="T7" fmla="*/ 30 h 445"/>
                <a:gd name="T8" fmla="*/ 376 w 394"/>
                <a:gd name="T9" fmla="*/ 62 h 445"/>
                <a:gd name="T10" fmla="*/ 388 w 394"/>
                <a:gd name="T11" fmla="*/ 107 h 445"/>
                <a:gd name="T12" fmla="*/ 394 w 394"/>
                <a:gd name="T13" fmla="*/ 166 h 445"/>
                <a:gd name="T14" fmla="*/ 389 w 394"/>
                <a:gd name="T15" fmla="*/ 240 h 445"/>
                <a:gd name="T16" fmla="*/ 373 w 394"/>
                <a:gd name="T17" fmla="*/ 332 h 445"/>
                <a:gd name="T18" fmla="*/ 367 w 394"/>
                <a:gd name="T19" fmla="*/ 350 h 445"/>
                <a:gd name="T20" fmla="*/ 351 w 394"/>
                <a:gd name="T21" fmla="*/ 383 h 445"/>
                <a:gd name="T22" fmla="*/ 332 w 394"/>
                <a:gd name="T23" fmla="*/ 408 h 445"/>
                <a:gd name="T24" fmla="*/ 306 w 394"/>
                <a:gd name="T25" fmla="*/ 426 h 445"/>
                <a:gd name="T26" fmla="*/ 279 w 394"/>
                <a:gd name="T27" fmla="*/ 436 h 445"/>
                <a:gd name="T28" fmla="*/ 249 w 394"/>
                <a:gd name="T29" fmla="*/ 444 h 445"/>
                <a:gd name="T30" fmla="*/ 217 w 394"/>
                <a:gd name="T31" fmla="*/ 445 h 445"/>
                <a:gd name="T32" fmla="*/ 167 w 394"/>
                <a:gd name="T33" fmla="*/ 441 h 445"/>
                <a:gd name="T34" fmla="*/ 106 w 394"/>
                <a:gd name="T35" fmla="*/ 426 h 445"/>
                <a:gd name="T36" fmla="*/ 51 w 394"/>
                <a:gd name="T37" fmla="*/ 408 h 445"/>
                <a:gd name="T38" fmla="*/ 0 w 394"/>
                <a:gd name="T39" fmla="*/ 386 h 445"/>
                <a:gd name="T40" fmla="*/ 9 w 394"/>
                <a:gd name="T41" fmla="*/ 376 h 445"/>
                <a:gd name="T42" fmla="*/ 27 w 394"/>
                <a:gd name="T43" fmla="*/ 352 h 445"/>
                <a:gd name="T44" fmla="*/ 41 w 394"/>
                <a:gd name="T45" fmla="*/ 320 h 445"/>
                <a:gd name="T46" fmla="*/ 42 w 394"/>
                <a:gd name="T47" fmla="*/ 303 h 445"/>
                <a:gd name="T48" fmla="*/ 39 w 394"/>
                <a:gd name="T49" fmla="*/ 290 h 445"/>
                <a:gd name="T50" fmla="*/ 45 w 394"/>
                <a:gd name="T51" fmla="*/ 296 h 445"/>
                <a:gd name="T52" fmla="*/ 78 w 394"/>
                <a:gd name="T53" fmla="*/ 325 h 445"/>
                <a:gd name="T54" fmla="*/ 112 w 394"/>
                <a:gd name="T55" fmla="*/ 346 h 445"/>
                <a:gd name="T56" fmla="*/ 151 w 394"/>
                <a:gd name="T57" fmla="*/ 365 h 445"/>
                <a:gd name="T58" fmla="*/ 193 w 394"/>
                <a:gd name="T59" fmla="*/ 376 h 445"/>
                <a:gd name="T60" fmla="*/ 216 w 394"/>
                <a:gd name="T61" fmla="*/ 377 h 445"/>
                <a:gd name="T62" fmla="*/ 237 w 394"/>
                <a:gd name="T63" fmla="*/ 374 h 445"/>
                <a:gd name="T64" fmla="*/ 259 w 394"/>
                <a:gd name="T65" fmla="*/ 365 h 445"/>
                <a:gd name="T66" fmla="*/ 279 w 394"/>
                <a:gd name="T67" fmla="*/ 353 h 445"/>
                <a:gd name="T68" fmla="*/ 300 w 394"/>
                <a:gd name="T69" fmla="*/ 334 h 445"/>
                <a:gd name="T70" fmla="*/ 303 w 394"/>
                <a:gd name="T71" fmla="*/ 329 h 445"/>
                <a:gd name="T72" fmla="*/ 312 w 394"/>
                <a:gd name="T73" fmla="*/ 303 h 445"/>
                <a:gd name="T74" fmla="*/ 321 w 394"/>
                <a:gd name="T75" fmla="*/ 252 h 445"/>
                <a:gd name="T76" fmla="*/ 321 w 394"/>
                <a:gd name="T77" fmla="*/ 190 h 445"/>
                <a:gd name="T78" fmla="*/ 315 w 394"/>
                <a:gd name="T79" fmla="*/ 145 h 445"/>
                <a:gd name="T80" fmla="*/ 312 w 394"/>
                <a:gd name="T81" fmla="*/ 132 h 445"/>
                <a:gd name="T82" fmla="*/ 288 w 394"/>
                <a:gd name="T83" fmla="*/ 56 h 445"/>
                <a:gd name="T84" fmla="*/ 285 w 394"/>
                <a:gd name="T85" fmla="*/ 24 h 445"/>
                <a:gd name="T86" fmla="*/ 288 w 394"/>
                <a:gd name="T87" fmla="*/ 14 h 445"/>
                <a:gd name="T88" fmla="*/ 296 w 394"/>
                <a:gd name="T89" fmla="*/ 5 h 445"/>
                <a:gd name="T90" fmla="*/ 308 w 394"/>
                <a:gd name="T91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4" h="445">
                  <a:moveTo>
                    <a:pt x="308" y="0"/>
                  </a:moveTo>
                  <a:lnTo>
                    <a:pt x="308" y="0"/>
                  </a:lnTo>
                  <a:lnTo>
                    <a:pt x="315" y="0"/>
                  </a:lnTo>
                  <a:lnTo>
                    <a:pt x="323" y="2"/>
                  </a:lnTo>
                  <a:lnTo>
                    <a:pt x="332" y="5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61" y="30"/>
                  </a:lnTo>
                  <a:lnTo>
                    <a:pt x="368" y="46"/>
                  </a:lnTo>
                  <a:lnTo>
                    <a:pt x="376" y="62"/>
                  </a:lnTo>
                  <a:lnTo>
                    <a:pt x="383" y="83"/>
                  </a:lnTo>
                  <a:lnTo>
                    <a:pt x="388" y="107"/>
                  </a:lnTo>
                  <a:lnTo>
                    <a:pt x="392" y="135"/>
                  </a:lnTo>
                  <a:lnTo>
                    <a:pt x="394" y="166"/>
                  </a:lnTo>
                  <a:lnTo>
                    <a:pt x="392" y="201"/>
                  </a:lnTo>
                  <a:lnTo>
                    <a:pt x="389" y="240"/>
                  </a:lnTo>
                  <a:lnTo>
                    <a:pt x="382" y="284"/>
                  </a:lnTo>
                  <a:lnTo>
                    <a:pt x="373" y="332"/>
                  </a:lnTo>
                  <a:lnTo>
                    <a:pt x="373" y="332"/>
                  </a:lnTo>
                  <a:lnTo>
                    <a:pt x="367" y="350"/>
                  </a:lnTo>
                  <a:lnTo>
                    <a:pt x="361" y="368"/>
                  </a:lnTo>
                  <a:lnTo>
                    <a:pt x="351" y="383"/>
                  </a:lnTo>
                  <a:lnTo>
                    <a:pt x="342" y="397"/>
                  </a:lnTo>
                  <a:lnTo>
                    <a:pt x="332" y="408"/>
                  </a:lnTo>
                  <a:lnTo>
                    <a:pt x="320" y="417"/>
                  </a:lnTo>
                  <a:lnTo>
                    <a:pt x="306" y="426"/>
                  </a:lnTo>
                  <a:lnTo>
                    <a:pt x="293" y="432"/>
                  </a:lnTo>
                  <a:lnTo>
                    <a:pt x="279" y="436"/>
                  </a:lnTo>
                  <a:lnTo>
                    <a:pt x="264" y="441"/>
                  </a:lnTo>
                  <a:lnTo>
                    <a:pt x="249" y="444"/>
                  </a:lnTo>
                  <a:lnTo>
                    <a:pt x="232" y="444"/>
                  </a:lnTo>
                  <a:lnTo>
                    <a:pt x="217" y="445"/>
                  </a:lnTo>
                  <a:lnTo>
                    <a:pt x="201" y="444"/>
                  </a:lnTo>
                  <a:lnTo>
                    <a:pt x="167" y="441"/>
                  </a:lnTo>
                  <a:lnTo>
                    <a:pt x="136" y="435"/>
                  </a:lnTo>
                  <a:lnTo>
                    <a:pt x="106" y="426"/>
                  </a:lnTo>
                  <a:lnTo>
                    <a:pt x="77" y="417"/>
                  </a:lnTo>
                  <a:lnTo>
                    <a:pt x="51" y="408"/>
                  </a:lnTo>
                  <a:lnTo>
                    <a:pt x="15" y="39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9" y="376"/>
                  </a:lnTo>
                  <a:lnTo>
                    <a:pt x="18" y="365"/>
                  </a:lnTo>
                  <a:lnTo>
                    <a:pt x="27" y="352"/>
                  </a:lnTo>
                  <a:lnTo>
                    <a:pt x="35" y="335"/>
                  </a:lnTo>
                  <a:lnTo>
                    <a:pt x="41" y="320"/>
                  </a:lnTo>
                  <a:lnTo>
                    <a:pt x="42" y="313"/>
                  </a:lnTo>
                  <a:lnTo>
                    <a:pt x="42" y="303"/>
                  </a:lnTo>
                  <a:lnTo>
                    <a:pt x="41" y="297"/>
                  </a:lnTo>
                  <a:lnTo>
                    <a:pt x="39" y="290"/>
                  </a:lnTo>
                  <a:lnTo>
                    <a:pt x="39" y="290"/>
                  </a:lnTo>
                  <a:lnTo>
                    <a:pt x="45" y="296"/>
                  </a:lnTo>
                  <a:lnTo>
                    <a:pt x="65" y="314"/>
                  </a:lnTo>
                  <a:lnTo>
                    <a:pt x="78" y="325"/>
                  </a:lnTo>
                  <a:lnTo>
                    <a:pt x="93" y="335"/>
                  </a:lnTo>
                  <a:lnTo>
                    <a:pt x="112" y="346"/>
                  </a:lnTo>
                  <a:lnTo>
                    <a:pt x="131" y="356"/>
                  </a:lnTo>
                  <a:lnTo>
                    <a:pt x="151" y="365"/>
                  </a:lnTo>
                  <a:lnTo>
                    <a:pt x="172" y="373"/>
                  </a:lnTo>
                  <a:lnTo>
                    <a:pt x="193" y="376"/>
                  </a:lnTo>
                  <a:lnTo>
                    <a:pt x="205" y="377"/>
                  </a:lnTo>
                  <a:lnTo>
                    <a:pt x="216" y="377"/>
                  </a:lnTo>
                  <a:lnTo>
                    <a:pt x="226" y="376"/>
                  </a:lnTo>
                  <a:lnTo>
                    <a:pt x="237" y="374"/>
                  </a:lnTo>
                  <a:lnTo>
                    <a:pt x="247" y="371"/>
                  </a:lnTo>
                  <a:lnTo>
                    <a:pt x="259" y="365"/>
                  </a:lnTo>
                  <a:lnTo>
                    <a:pt x="270" y="361"/>
                  </a:lnTo>
                  <a:lnTo>
                    <a:pt x="279" y="353"/>
                  </a:lnTo>
                  <a:lnTo>
                    <a:pt x="290" y="344"/>
                  </a:lnTo>
                  <a:lnTo>
                    <a:pt x="300" y="334"/>
                  </a:lnTo>
                  <a:lnTo>
                    <a:pt x="300" y="334"/>
                  </a:lnTo>
                  <a:lnTo>
                    <a:pt x="303" y="329"/>
                  </a:lnTo>
                  <a:lnTo>
                    <a:pt x="306" y="322"/>
                  </a:lnTo>
                  <a:lnTo>
                    <a:pt x="312" y="303"/>
                  </a:lnTo>
                  <a:lnTo>
                    <a:pt x="317" y="279"/>
                  </a:lnTo>
                  <a:lnTo>
                    <a:pt x="321" y="252"/>
                  </a:lnTo>
                  <a:lnTo>
                    <a:pt x="323" y="222"/>
                  </a:lnTo>
                  <a:lnTo>
                    <a:pt x="321" y="190"/>
                  </a:lnTo>
                  <a:lnTo>
                    <a:pt x="318" y="160"/>
                  </a:lnTo>
                  <a:lnTo>
                    <a:pt x="315" y="145"/>
                  </a:lnTo>
                  <a:lnTo>
                    <a:pt x="312" y="132"/>
                  </a:lnTo>
                  <a:lnTo>
                    <a:pt x="312" y="132"/>
                  </a:lnTo>
                  <a:lnTo>
                    <a:pt x="296" y="77"/>
                  </a:lnTo>
                  <a:lnTo>
                    <a:pt x="288" y="56"/>
                  </a:lnTo>
                  <a:lnTo>
                    <a:pt x="285" y="40"/>
                  </a:lnTo>
                  <a:lnTo>
                    <a:pt x="285" y="24"/>
                  </a:lnTo>
                  <a:lnTo>
                    <a:pt x="285" y="18"/>
                  </a:lnTo>
                  <a:lnTo>
                    <a:pt x="288" y="14"/>
                  </a:lnTo>
                  <a:lnTo>
                    <a:pt x="291" y="9"/>
                  </a:lnTo>
                  <a:lnTo>
                    <a:pt x="296" y="5"/>
                  </a:lnTo>
                  <a:lnTo>
                    <a:pt x="300" y="2"/>
                  </a:lnTo>
                  <a:lnTo>
                    <a:pt x="3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2" name="Freeform 82"/>
            <p:cNvSpPr>
              <a:spLocks/>
            </p:cNvSpPr>
            <p:nvPr/>
          </p:nvSpPr>
          <p:spPr bwMode="auto">
            <a:xfrm>
              <a:off x="6629400" y="1898650"/>
              <a:ext cx="107950" cy="84138"/>
            </a:xfrm>
            <a:custGeom>
              <a:avLst/>
              <a:gdLst>
                <a:gd name="T0" fmla="*/ 2 w 68"/>
                <a:gd name="T1" fmla="*/ 48 h 53"/>
                <a:gd name="T2" fmla="*/ 2 w 68"/>
                <a:gd name="T3" fmla="*/ 48 h 53"/>
                <a:gd name="T4" fmla="*/ 5 w 68"/>
                <a:gd name="T5" fmla="*/ 50 h 53"/>
                <a:gd name="T6" fmla="*/ 5 w 68"/>
                <a:gd name="T7" fmla="*/ 50 h 53"/>
                <a:gd name="T8" fmla="*/ 8 w 68"/>
                <a:gd name="T9" fmla="*/ 51 h 53"/>
                <a:gd name="T10" fmla="*/ 14 w 68"/>
                <a:gd name="T11" fmla="*/ 53 h 53"/>
                <a:gd name="T12" fmla="*/ 23 w 68"/>
                <a:gd name="T13" fmla="*/ 53 h 53"/>
                <a:gd name="T14" fmla="*/ 31 w 68"/>
                <a:gd name="T15" fmla="*/ 51 h 53"/>
                <a:gd name="T16" fmla="*/ 41 w 68"/>
                <a:gd name="T17" fmla="*/ 45 h 53"/>
                <a:gd name="T18" fmla="*/ 46 w 68"/>
                <a:gd name="T19" fmla="*/ 42 h 53"/>
                <a:gd name="T20" fmla="*/ 50 w 68"/>
                <a:gd name="T21" fmla="*/ 36 h 53"/>
                <a:gd name="T22" fmla="*/ 55 w 68"/>
                <a:gd name="T23" fmla="*/ 29 h 53"/>
                <a:gd name="T24" fmla="*/ 59 w 68"/>
                <a:gd name="T25" fmla="*/ 21 h 53"/>
                <a:gd name="T26" fmla="*/ 68 w 68"/>
                <a:gd name="T27" fmla="*/ 0 h 53"/>
                <a:gd name="T28" fmla="*/ 68 w 68"/>
                <a:gd name="T29" fmla="*/ 0 h 53"/>
                <a:gd name="T30" fmla="*/ 55 w 68"/>
                <a:gd name="T31" fmla="*/ 0 h 53"/>
                <a:gd name="T32" fmla="*/ 43 w 68"/>
                <a:gd name="T33" fmla="*/ 2 h 53"/>
                <a:gd name="T34" fmla="*/ 28 w 68"/>
                <a:gd name="T35" fmla="*/ 5 h 53"/>
                <a:gd name="T36" fmla="*/ 22 w 68"/>
                <a:gd name="T37" fmla="*/ 6 h 53"/>
                <a:gd name="T38" fmla="*/ 16 w 68"/>
                <a:gd name="T39" fmla="*/ 9 h 53"/>
                <a:gd name="T40" fmla="*/ 9 w 68"/>
                <a:gd name="T41" fmla="*/ 14 h 53"/>
                <a:gd name="T42" fmla="*/ 5 w 68"/>
                <a:gd name="T43" fmla="*/ 18 h 53"/>
                <a:gd name="T44" fmla="*/ 2 w 68"/>
                <a:gd name="T45" fmla="*/ 24 h 53"/>
                <a:gd name="T46" fmla="*/ 0 w 68"/>
                <a:gd name="T47" fmla="*/ 32 h 53"/>
                <a:gd name="T48" fmla="*/ 0 w 68"/>
                <a:gd name="T49" fmla="*/ 39 h 53"/>
                <a:gd name="T50" fmla="*/ 2 w 68"/>
                <a:gd name="T51" fmla="*/ 4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53">
                  <a:moveTo>
                    <a:pt x="2" y="48"/>
                  </a:moveTo>
                  <a:lnTo>
                    <a:pt x="2" y="48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8" y="51"/>
                  </a:lnTo>
                  <a:lnTo>
                    <a:pt x="14" y="53"/>
                  </a:lnTo>
                  <a:lnTo>
                    <a:pt x="23" y="53"/>
                  </a:lnTo>
                  <a:lnTo>
                    <a:pt x="31" y="51"/>
                  </a:lnTo>
                  <a:lnTo>
                    <a:pt x="41" y="45"/>
                  </a:lnTo>
                  <a:lnTo>
                    <a:pt x="46" y="42"/>
                  </a:lnTo>
                  <a:lnTo>
                    <a:pt x="50" y="36"/>
                  </a:lnTo>
                  <a:lnTo>
                    <a:pt x="55" y="29"/>
                  </a:lnTo>
                  <a:lnTo>
                    <a:pt x="59" y="21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5" y="0"/>
                  </a:lnTo>
                  <a:lnTo>
                    <a:pt x="43" y="2"/>
                  </a:lnTo>
                  <a:lnTo>
                    <a:pt x="28" y="5"/>
                  </a:lnTo>
                  <a:lnTo>
                    <a:pt x="22" y="6"/>
                  </a:lnTo>
                  <a:lnTo>
                    <a:pt x="16" y="9"/>
                  </a:lnTo>
                  <a:lnTo>
                    <a:pt x="9" y="14"/>
                  </a:lnTo>
                  <a:lnTo>
                    <a:pt x="5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8"/>
                  </a:lnTo>
                  <a:close/>
                </a:path>
              </a:pathLst>
            </a:custGeom>
            <a:solidFill>
              <a:srgbClr val="E9B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3" name="Freeform 83"/>
            <p:cNvSpPr>
              <a:spLocks/>
            </p:cNvSpPr>
            <p:nvPr/>
          </p:nvSpPr>
          <p:spPr bwMode="auto">
            <a:xfrm>
              <a:off x="6629400" y="1898650"/>
              <a:ext cx="107950" cy="84138"/>
            </a:xfrm>
            <a:custGeom>
              <a:avLst/>
              <a:gdLst>
                <a:gd name="T0" fmla="*/ 2 w 68"/>
                <a:gd name="T1" fmla="*/ 48 h 53"/>
                <a:gd name="T2" fmla="*/ 2 w 68"/>
                <a:gd name="T3" fmla="*/ 48 h 53"/>
                <a:gd name="T4" fmla="*/ 5 w 68"/>
                <a:gd name="T5" fmla="*/ 50 h 53"/>
                <a:gd name="T6" fmla="*/ 5 w 68"/>
                <a:gd name="T7" fmla="*/ 50 h 53"/>
                <a:gd name="T8" fmla="*/ 8 w 68"/>
                <a:gd name="T9" fmla="*/ 51 h 53"/>
                <a:gd name="T10" fmla="*/ 14 w 68"/>
                <a:gd name="T11" fmla="*/ 53 h 53"/>
                <a:gd name="T12" fmla="*/ 23 w 68"/>
                <a:gd name="T13" fmla="*/ 53 h 53"/>
                <a:gd name="T14" fmla="*/ 31 w 68"/>
                <a:gd name="T15" fmla="*/ 51 h 53"/>
                <a:gd name="T16" fmla="*/ 41 w 68"/>
                <a:gd name="T17" fmla="*/ 45 h 53"/>
                <a:gd name="T18" fmla="*/ 46 w 68"/>
                <a:gd name="T19" fmla="*/ 42 h 53"/>
                <a:gd name="T20" fmla="*/ 50 w 68"/>
                <a:gd name="T21" fmla="*/ 36 h 53"/>
                <a:gd name="T22" fmla="*/ 55 w 68"/>
                <a:gd name="T23" fmla="*/ 29 h 53"/>
                <a:gd name="T24" fmla="*/ 59 w 68"/>
                <a:gd name="T25" fmla="*/ 21 h 53"/>
                <a:gd name="T26" fmla="*/ 68 w 68"/>
                <a:gd name="T27" fmla="*/ 0 h 53"/>
                <a:gd name="T28" fmla="*/ 68 w 68"/>
                <a:gd name="T29" fmla="*/ 0 h 53"/>
                <a:gd name="T30" fmla="*/ 55 w 68"/>
                <a:gd name="T31" fmla="*/ 0 h 53"/>
                <a:gd name="T32" fmla="*/ 43 w 68"/>
                <a:gd name="T33" fmla="*/ 2 h 53"/>
                <a:gd name="T34" fmla="*/ 28 w 68"/>
                <a:gd name="T35" fmla="*/ 5 h 53"/>
                <a:gd name="T36" fmla="*/ 22 w 68"/>
                <a:gd name="T37" fmla="*/ 6 h 53"/>
                <a:gd name="T38" fmla="*/ 16 w 68"/>
                <a:gd name="T39" fmla="*/ 9 h 53"/>
                <a:gd name="T40" fmla="*/ 9 w 68"/>
                <a:gd name="T41" fmla="*/ 14 h 53"/>
                <a:gd name="T42" fmla="*/ 5 w 68"/>
                <a:gd name="T43" fmla="*/ 18 h 53"/>
                <a:gd name="T44" fmla="*/ 2 w 68"/>
                <a:gd name="T45" fmla="*/ 24 h 53"/>
                <a:gd name="T46" fmla="*/ 0 w 68"/>
                <a:gd name="T47" fmla="*/ 32 h 53"/>
                <a:gd name="T48" fmla="*/ 0 w 68"/>
                <a:gd name="T49" fmla="*/ 39 h 53"/>
                <a:gd name="T50" fmla="*/ 2 w 68"/>
                <a:gd name="T51" fmla="*/ 4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53">
                  <a:moveTo>
                    <a:pt x="2" y="48"/>
                  </a:moveTo>
                  <a:lnTo>
                    <a:pt x="2" y="48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8" y="51"/>
                  </a:lnTo>
                  <a:lnTo>
                    <a:pt x="14" y="53"/>
                  </a:lnTo>
                  <a:lnTo>
                    <a:pt x="23" y="53"/>
                  </a:lnTo>
                  <a:lnTo>
                    <a:pt x="31" y="51"/>
                  </a:lnTo>
                  <a:lnTo>
                    <a:pt x="41" y="45"/>
                  </a:lnTo>
                  <a:lnTo>
                    <a:pt x="46" y="42"/>
                  </a:lnTo>
                  <a:lnTo>
                    <a:pt x="50" y="36"/>
                  </a:lnTo>
                  <a:lnTo>
                    <a:pt x="55" y="29"/>
                  </a:lnTo>
                  <a:lnTo>
                    <a:pt x="59" y="21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5" y="0"/>
                  </a:lnTo>
                  <a:lnTo>
                    <a:pt x="43" y="2"/>
                  </a:lnTo>
                  <a:lnTo>
                    <a:pt x="28" y="5"/>
                  </a:lnTo>
                  <a:lnTo>
                    <a:pt x="22" y="6"/>
                  </a:lnTo>
                  <a:lnTo>
                    <a:pt x="16" y="9"/>
                  </a:lnTo>
                  <a:lnTo>
                    <a:pt x="9" y="14"/>
                  </a:lnTo>
                  <a:lnTo>
                    <a:pt x="5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4" name="Freeform 84"/>
            <p:cNvSpPr>
              <a:spLocks/>
            </p:cNvSpPr>
            <p:nvPr/>
          </p:nvSpPr>
          <p:spPr bwMode="auto">
            <a:xfrm>
              <a:off x="6692900" y="1808163"/>
              <a:ext cx="90488" cy="117475"/>
            </a:xfrm>
            <a:custGeom>
              <a:avLst/>
              <a:gdLst>
                <a:gd name="T0" fmla="*/ 51 w 57"/>
                <a:gd name="T1" fmla="*/ 3 h 74"/>
                <a:gd name="T2" fmla="*/ 51 w 57"/>
                <a:gd name="T3" fmla="*/ 3 h 74"/>
                <a:gd name="T4" fmla="*/ 46 w 57"/>
                <a:gd name="T5" fmla="*/ 1 h 74"/>
                <a:gd name="T6" fmla="*/ 40 w 57"/>
                <a:gd name="T7" fmla="*/ 0 h 74"/>
                <a:gd name="T8" fmla="*/ 36 w 57"/>
                <a:gd name="T9" fmla="*/ 1 h 74"/>
                <a:gd name="T10" fmla="*/ 30 w 57"/>
                <a:gd name="T11" fmla="*/ 3 h 74"/>
                <a:gd name="T12" fmla="*/ 25 w 57"/>
                <a:gd name="T13" fmla="*/ 7 h 74"/>
                <a:gd name="T14" fmla="*/ 19 w 57"/>
                <a:gd name="T15" fmla="*/ 15 h 74"/>
                <a:gd name="T16" fmla="*/ 13 w 57"/>
                <a:gd name="T17" fmla="*/ 24 h 74"/>
                <a:gd name="T18" fmla="*/ 7 w 57"/>
                <a:gd name="T19" fmla="*/ 38 h 74"/>
                <a:gd name="T20" fmla="*/ 7 w 57"/>
                <a:gd name="T21" fmla="*/ 38 h 74"/>
                <a:gd name="T22" fmla="*/ 3 w 57"/>
                <a:gd name="T23" fmla="*/ 50 h 74"/>
                <a:gd name="T24" fmla="*/ 0 w 57"/>
                <a:gd name="T25" fmla="*/ 60 h 74"/>
                <a:gd name="T26" fmla="*/ 0 w 57"/>
                <a:gd name="T27" fmla="*/ 68 h 74"/>
                <a:gd name="T28" fmla="*/ 1 w 57"/>
                <a:gd name="T29" fmla="*/ 72 h 74"/>
                <a:gd name="T30" fmla="*/ 4 w 57"/>
                <a:gd name="T31" fmla="*/ 74 h 74"/>
                <a:gd name="T32" fmla="*/ 9 w 57"/>
                <a:gd name="T33" fmla="*/ 74 h 74"/>
                <a:gd name="T34" fmla="*/ 15 w 57"/>
                <a:gd name="T35" fmla="*/ 72 h 74"/>
                <a:gd name="T36" fmla="*/ 22 w 57"/>
                <a:gd name="T37" fmla="*/ 68 h 74"/>
                <a:gd name="T38" fmla="*/ 22 w 57"/>
                <a:gd name="T39" fmla="*/ 68 h 74"/>
                <a:gd name="T40" fmla="*/ 30 w 57"/>
                <a:gd name="T41" fmla="*/ 63 h 74"/>
                <a:gd name="T42" fmla="*/ 37 w 57"/>
                <a:gd name="T43" fmla="*/ 54 h 74"/>
                <a:gd name="T44" fmla="*/ 45 w 57"/>
                <a:gd name="T45" fmla="*/ 44 h 74"/>
                <a:gd name="T46" fmla="*/ 51 w 57"/>
                <a:gd name="T47" fmla="*/ 33 h 74"/>
                <a:gd name="T48" fmla="*/ 54 w 57"/>
                <a:gd name="T49" fmla="*/ 22 h 74"/>
                <a:gd name="T50" fmla="*/ 57 w 57"/>
                <a:gd name="T51" fmla="*/ 13 h 74"/>
                <a:gd name="T52" fmla="*/ 57 w 57"/>
                <a:gd name="T53" fmla="*/ 10 h 74"/>
                <a:gd name="T54" fmla="*/ 55 w 57"/>
                <a:gd name="T55" fmla="*/ 6 h 74"/>
                <a:gd name="T56" fmla="*/ 54 w 57"/>
                <a:gd name="T57" fmla="*/ 4 h 74"/>
                <a:gd name="T58" fmla="*/ 51 w 57"/>
                <a:gd name="T59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" h="74">
                  <a:moveTo>
                    <a:pt x="51" y="3"/>
                  </a:moveTo>
                  <a:lnTo>
                    <a:pt x="51" y="3"/>
                  </a:lnTo>
                  <a:lnTo>
                    <a:pt x="46" y="1"/>
                  </a:lnTo>
                  <a:lnTo>
                    <a:pt x="40" y="0"/>
                  </a:lnTo>
                  <a:lnTo>
                    <a:pt x="36" y="1"/>
                  </a:lnTo>
                  <a:lnTo>
                    <a:pt x="30" y="3"/>
                  </a:lnTo>
                  <a:lnTo>
                    <a:pt x="25" y="7"/>
                  </a:lnTo>
                  <a:lnTo>
                    <a:pt x="19" y="15"/>
                  </a:lnTo>
                  <a:lnTo>
                    <a:pt x="13" y="24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3" y="50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1" y="72"/>
                  </a:lnTo>
                  <a:lnTo>
                    <a:pt x="4" y="74"/>
                  </a:lnTo>
                  <a:lnTo>
                    <a:pt x="9" y="74"/>
                  </a:lnTo>
                  <a:lnTo>
                    <a:pt x="15" y="72"/>
                  </a:lnTo>
                  <a:lnTo>
                    <a:pt x="22" y="68"/>
                  </a:lnTo>
                  <a:lnTo>
                    <a:pt x="22" y="68"/>
                  </a:lnTo>
                  <a:lnTo>
                    <a:pt x="30" y="63"/>
                  </a:lnTo>
                  <a:lnTo>
                    <a:pt x="37" y="54"/>
                  </a:lnTo>
                  <a:lnTo>
                    <a:pt x="45" y="44"/>
                  </a:lnTo>
                  <a:lnTo>
                    <a:pt x="51" y="33"/>
                  </a:lnTo>
                  <a:lnTo>
                    <a:pt x="54" y="22"/>
                  </a:lnTo>
                  <a:lnTo>
                    <a:pt x="57" y="13"/>
                  </a:lnTo>
                  <a:lnTo>
                    <a:pt x="57" y="10"/>
                  </a:lnTo>
                  <a:lnTo>
                    <a:pt x="55" y="6"/>
                  </a:lnTo>
                  <a:lnTo>
                    <a:pt x="54" y="4"/>
                  </a:lnTo>
                  <a:lnTo>
                    <a:pt x="51" y="3"/>
                  </a:lnTo>
                  <a:close/>
                </a:path>
              </a:pathLst>
            </a:custGeom>
            <a:solidFill>
              <a:srgbClr val="E9B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5" name="Freeform 85"/>
            <p:cNvSpPr>
              <a:spLocks/>
            </p:cNvSpPr>
            <p:nvPr/>
          </p:nvSpPr>
          <p:spPr bwMode="auto">
            <a:xfrm>
              <a:off x="6692900" y="1808163"/>
              <a:ext cx="90488" cy="117475"/>
            </a:xfrm>
            <a:custGeom>
              <a:avLst/>
              <a:gdLst>
                <a:gd name="T0" fmla="*/ 51 w 57"/>
                <a:gd name="T1" fmla="*/ 3 h 74"/>
                <a:gd name="T2" fmla="*/ 51 w 57"/>
                <a:gd name="T3" fmla="*/ 3 h 74"/>
                <a:gd name="T4" fmla="*/ 46 w 57"/>
                <a:gd name="T5" fmla="*/ 1 h 74"/>
                <a:gd name="T6" fmla="*/ 40 w 57"/>
                <a:gd name="T7" fmla="*/ 0 h 74"/>
                <a:gd name="T8" fmla="*/ 36 w 57"/>
                <a:gd name="T9" fmla="*/ 1 h 74"/>
                <a:gd name="T10" fmla="*/ 30 w 57"/>
                <a:gd name="T11" fmla="*/ 3 h 74"/>
                <a:gd name="T12" fmla="*/ 25 w 57"/>
                <a:gd name="T13" fmla="*/ 7 h 74"/>
                <a:gd name="T14" fmla="*/ 19 w 57"/>
                <a:gd name="T15" fmla="*/ 15 h 74"/>
                <a:gd name="T16" fmla="*/ 13 w 57"/>
                <a:gd name="T17" fmla="*/ 24 h 74"/>
                <a:gd name="T18" fmla="*/ 7 w 57"/>
                <a:gd name="T19" fmla="*/ 38 h 74"/>
                <a:gd name="T20" fmla="*/ 7 w 57"/>
                <a:gd name="T21" fmla="*/ 38 h 74"/>
                <a:gd name="T22" fmla="*/ 3 w 57"/>
                <a:gd name="T23" fmla="*/ 50 h 74"/>
                <a:gd name="T24" fmla="*/ 0 w 57"/>
                <a:gd name="T25" fmla="*/ 60 h 74"/>
                <a:gd name="T26" fmla="*/ 0 w 57"/>
                <a:gd name="T27" fmla="*/ 68 h 74"/>
                <a:gd name="T28" fmla="*/ 1 w 57"/>
                <a:gd name="T29" fmla="*/ 72 h 74"/>
                <a:gd name="T30" fmla="*/ 4 w 57"/>
                <a:gd name="T31" fmla="*/ 74 h 74"/>
                <a:gd name="T32" fmla="*/ 9 w 57"/>
                <a:gd name="T33" fmla="*/ 74 h 74"/>
                <a:gd name="T34" fmla="*/ 15 w 57"/>
                <a:gd name="T35" fmla="*/ 72 h 74"/>
                <a:gd name="T36" fmla="*/ 22 w 57"/>
                <a:gd name="T37" fmla="*/ 68 h 74"/>
                <a:gd name="T38" fmla="*/ 22 w 57"/>
                <a:gd name="T39" fmla="*/ 68 h 74"/>
                <a:gd name="T40" fmla="*/ 30 w 57"/>
                <a:gd name="T41" fmla="*/ 63 h 74"/>
                <a:gd name="T42" fmla="*/ 37 w 57"/>
                <a:gd name="T43" fmla="*/ 54 h 74"/>
                <a:gd name="T44" fmla="*/ 45 w 57"/>
                <a:gd name="T45" fmla="*/ 44 h 74"/>
                <a:gd name="T46" fmla="*/ 51 w 57"/>
                <a:gd name="T47" fmla="*/ 33 h 74"/>
                <a:gd name="T48" fmla="*/ 54 w 57"/>
                <a:gd name="T49" fmla="*/ 22 h 74"/>
                <a:gd name="T50" fmla="*/ 57 w 57"/>
                <a:gd name="T51" fmla="*/ 13 h 74"/>
                <a:gd name="T52" fmla="*/ 57 w 57"/>
                <a:gd name="T53" fmla="*/ 10 h 74"/>
                <a:gd name="T54" fmla="*/ 55 w 57"/>
                <a:gd name="T55" fmla="*/ 6 h 74"/>
                <a:gd name="T56" fmla="*/ 54 w 57"/>
                <a:gd name="T57" fmla="*/ 4 h 74"/>
                <a:gd name="T58" fmla="*/ 51 w 57"/>
                <a:gd name="T59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" h="74">
                  <a:moveTo>
                    <a:pt x="51" y="3"/>
                  </a:moveTo>
                  <a:lnTo>
                    <a:pt x="51" y="3"/>
                  </a:lnTo>
                  <a:lnTo>
                    <a:pt x="46" y="1"/>
                  </a:lnTo>
                  <a:lnTo>
                    <a:pt x="40" y="0"/>
                  </a:lnTo>
                  <a:lnTo>
                    <a:pt x="36" y="1"/>
                  </a:lnTo>
                  <a:lnTo>
                    <a:pt x="30" y="3"/>
                  </a:lnTo>
                  <a:lnTo>
                    <a:pt x="25" y="7"/>
                  </a:lnTo>
                  <a:lnTo>
                    <a:pt x="19" y="15"/>
                  </a:lnTo>
                  <a:lnTo>
                    <a:pt x="13" y="24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3" y="50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1" y="72"/>
                  </a:lnTo>
                  <a:lnTo>
                    <a:pt x="4" y="74"/>
                  </a:lnTo>
                  <a:lnTo>
                    <a:pt x="9" y="74"/>
                  </a:lnTo>
                  <a:lnTo>
                    <a:pt x="15" y="72"/>
                  </a:lnTo>
                  <a:lnTo>
                    <a:pt x="22" y="68"/>
                  </a:lnTo>
                  <a:lnTo>
                    <a:pt x="22" y="68"/>
                  </a:lnTo>
                  <a:lnTo>
                    <a:pt x="30" y="63"/>
                  </a:lnTo>
                  <a:lnTo>
                    <a:pt x="37" y="54"/>
                  </a:lnTo>
                  <a:lnTo>
                    <a:pt x="45" y="44"/>
                  </a:lnTo>
                  <a:lnTo>
                    <a:pt x="51" y="33"/>
                  </a:lnTo>
                  <a:lnTo>
                    <a:pt x="54" y="22"/>
                  </a:lnTo>
                  <a:lnTo>
                    <a:pt x="57" y="13"/>
                  </a:lnTo>
                  <a:lnTo>
                    <a:pt x="57" y="10"/>
                  </a:lnTo>
                  <a:lnTo>
                    <a:pt x="55" y="6"/>
                  </a:lnTo>
                  <a:lnTo>
                    <a:pt x="54" y="4"/>
                  </a:lnTo>
                  <a:lnTo>
                    <a:pt x="51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6" name="Freeform 86"/>
            <p:cNvSpPr>
              <a:spLocks/>
            </p:cNvSpPr>
            <p:nvPr/>
          </p:nvSpPr>
          <p:spPr bwMode="auto">
            <a:xfrm>
              <a:off x="6581775" y="1776413"/>
              <a:ext cx="168275" cy="96838"/>
            </a:xfrm>
            <a:custGeom>
              <a:avLst/>
              <a:gdLst>
                <a:gd name="T0" fmla="*/ 50 w 106"/>
                <a:gd name="T1" fmla="*/ 3 h 61"/>
                <a:gd name="T2" fmla="*/ 50 w 106"/>
                <a:gd name="T3" fmla="*/ 3 h 61"/>
                <a:gd name="T4" fmla="*/ 35 w 106"/>
                <a:gd name="T5" fmla="*/ 0 h 61"/>
                <a:gd name="T6" fmla="*/ 21 w 106"/>
                <a:gd name="T7" fmla="*/ 0 h 61"/>
                <a:gd name="T8" fmla="*/ 11 w 106"/>
                <a:gd name="T9" fmla="*/ 3 h 61"/>
                <a:gd name="T10" fmla="*/ 6 w 106"/>
                <a:gd name="T11" fmla="*/ 5 h 61"/>
                <a:gd name="T12" fmla="*/ 3 w 106"/>
                <a:gd name="T13" fmla="*/ 8 h 61"/>
                <a:gd name="T14" fmla="*/ 0 w 106"/>
                <a:gd name="T15" fmla="*/ 11 h 61"/>
                <a:gd name="T16" fmla="*/ 0 w 106"/>
                <a:gd name="T17" fmla="*/ 15 h 61"/>
                <a:gd name="T18" fmla="*/ 2 w 106"/>
                <a:gd name="T19" fmla="*/ 20 h 61"/>
                <a:gd name="T20" fmla="*/ 5 w 106"/>
                <a:gd name="T21" fmla="*/ 24 h 61"/>
                <a:gd name="T22" fmla="*/ 9 w 106"/>
                <a:gd name="T23" fmla="*/ 30 h 61"/>
                <a:gd name="T24" fmla="*/ 17 w 106"/>
                <a:gd name="T25" fmla="*/ 35 h 61"/>
                <a:gd name="T26" fmla="*/ 26 w 106"/>
                <a:gd name="T27" fmla="*/ 42 h 61"/>
                <a:gd name="T28" fmla="*/ 39 w 106"/>
                <a:gd name="T29" fmla="*/ 48 h 61"/>
                <a:gd name="T30" fmla="*/ 39 w 106"/>
                <a:gd name="T31" fmla="*/ 48 h 61"/>
                <a:gd name="T32" fmla="*/ 52 w 106"/>
                <a:gd name="T33" fmla="*/ 55 h 61"/>
                <a:gd name="T34" fmla="*/ 64 w 106"/>
                <a:gd name="T35" fmla="*/ 59 h 61"/>
                <a:gd name="T36" fmla="*/ 74 w 106"/>
                <a:gd name="T37" fmla="*/ 61 h 61"/>
                <a:gd name="T38" fmla="*/ 83 w 106"/>
                <a:gd name="T39" fmla="*/ 61 h 61"/>
                <a:gd name="T40" fmla="*/ 91 w 106"/>
                <a:gd name="T41" fmla="*/ 61 h 61"/>
                <a:gd name="T42" fmla="*/ 97 w 106"/>
                <a:gd name="T43" fmla="*/ 58 h 61"/>
                <a:gd name="T44" fmla="*/ 101 w 106"/>
                <a:gd name="T45" fmla="*/ 55 h 61"/>
                <a:gd name="T46" fmla="*/ 104 w 106"/>
                <a:gd name="T47" fmla="*/ 50 h 61"/>
                <a:gd name="T48" fmla="*/ 106 w 106"/>
                <a:gd name="T49" fmla="*/ 45 h 61"/>
                <a:gd name="T50" fmla="*/ 104 w 106"/>
                <a:gd name="T51" fmla="*/ 39 h 61"/>
                <a:gd name="T52" fmla="*/ 101 w 106"/>
                <a:gd name="T53" fmla="*/ 33 h 61"/>
                <a:gd name="T54" fmla="*/ 95 w 106"/>
                <a:gd name="T55" fmla="*/ 27 h 61"/>
                <a:gd name="T56" fmla="*/ 88 w 106"/>
                <a:gd name="T57" fmla="*/ 20 h 61"/>
                <a:gd name="T58" fmla="*/ 77 w 106"/>
                <a:gd name="T59" fmla="*/ 14 h 61"/>
                <a:gd name="T60" fmla="*/ 65 w 106"/>
                <a:gd name="T61" fmla="*/ 8 h 61"/>
                <a:gd name="T62" fmla="*/ 50 w 106"/>
                <a:gd name="T6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61">
                  <a:moveTo>
                    <a:pt x="50" y="3"/>
                  </a:moveTo>
                  <a:lnTo>
                    <a:pt x="50" y="3"/>
                  </a:lnTo>
                  <a:lnTo>
                    <a:pt x="35" y="0"/>
                  </a:lnTo>
                  <a:lnTo>
                    <a:pt x="21" y="0"/>
                  </a:lnTo>
                  <a:lnTo>
                    <a:pt x="11" y="3"/>
                  </a:lnTo>
                  <a:lnTo>
                    <a:pt x="6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5" y="24"/>
                  </a:lnTo>
                  <a:lnTo>
                    <a:pt x="9" y="30"/>
                  </a:lnTo>
                  <a:lnTo>
                    <a:pt x="17" y="35"/>
                  </a:lnTo>
                  <a:lnTo>
                    <a:pt x="26" y="42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52" y="55"/>
                  </a:lnTo>
                  <a:lnTo>
                    <a:pt x="64" y="59"/>
                  </a:lnTo>
                  <a:lnTo>
                    <a:pt x="74" y="61"/>
                  </a:lnTo>
                  <a:lnTo>
                    <a:pt x="83" y="61"/>
                  </a:lnTo>
                  <a:lnTo>
                    <a:pt x="91" y="61"/>
                  </a:lnTo>
                  <a:lnTo>
                    <a:pt x="97" y="58"/>
                  </a:lnTo>
                  <a:lnTo>
                    <a:pt x="101" y="55"/>
                  </a:lnTo>
                  <a:lnTo>
                    <a:pt x="104" y="50"/>
                  </a:lnTo>
                  <a:lnTo>
                    <a:pt x="106" y="45"/>
                  </a:lnTo>
                  <a:lnTo>
                    <a:pt x="104" y="39"/>
                  </a:lnTo>
                  <a:lnTo>
                    <a:pt x="101" y="33"/>
                  </a:lnTo>
                  <a:lnTo>
                    <a:pt x="95" y="27"/>
                  </a:lnTo>
                  <a:lnTo>
                    <a:pt x="88" y="20"/>
                  </a:lnTo>
                  <a:lnTo>
                    <a:pt x="77" y="14"/>
                  </a:lnTo>
                  <a:lnTo>
                    <a:pt x="65" y="8"/>
                  </a:lnTo>
                  <a:lnTo>
                    <a:pt x="50" y="3"/>
                  </a:ln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7" name="Freeform 87"/>
            <p:cNvSpPr>
              <a:spLocks/>
            </p:cNvSpPr>
            <p:nvPr/>
          </p:nvSpPr>
          <p:spPr bwMode="auto">
            <a:xfrm>
              <a:off x="6581775" y="1776413"/>
              <a:ext cx="168275" cy="96838"/>
            </a:xfrm>
            <a:custGeom>
              <a:avLst/>
              <a:gdLst>
                <a:gd name="T0" fmla="*/ 50 w 106"/>
                <a:gd name="T1" fmla="*/ 3 h 61"/>
                <a:gd name="T2" fmla="*/ 50 w 106"/>
                <a:gd name="T3" fmla="*/ 3 h 61"/>
                <a:gd name="T4" fmla="*/ 35 w 106"/>
                <a:gd name="T5" fmla="*/ 0 h 61"/>
                <a:gd name="T6" fmla="*/ 21 w 106"/>
                <a:gd name="T7" fmla="*/ 0 h 61"/>
                <a:gd name="T8" fmla="*/ 11 w 106"/>
                <a:gd name="T9" fmla="*/ 3 h 61"/>
                <a:gd name="T10" fmla="*/ 6 w 106"/>
                <a:gd name="T11" fmla="*/ 5 h 61"/>
                <a:gd name="T12" fmla="*/ 3 w 106"/>
                <a:gd name="T13" fmla="*/ 8 h 61"/>
                <a:gd name="T14" fmla="*/ 0 w 106"/>
                <a:gd name="T15" fmla="*/ 11 h 61"/>
                <a:gd name="T16" fmla="*/ 0 w 106"/>
                <a:gd name="T17" fmla="*/ 15 h 61"/>
                <a:gd name="T18" fmla="*/ 2 w 106"/>
                <a:gd name="T19" fmla="*/ 20 h 61"/>
                <a:gd name="T20" fmla="*/ 5 w 106"/>
                <a:gd name="T21" fmla="*/ 24 h 61"/>
                <a:gd name="T22" fmla="*/ 9 w 106"/>
                <a:gd name="T23" fmla="*/ 30 h 61"/>
                <a:gd name="T24" fmla="*/ 17 w 106"/>
                <a:gd name="T25" fmla="*/ 35 h 61"/>
                <a:gd name="T26" fmla="*/ 26 w 106"/>
                <a:gd name="T27" fmla="*/ 42 h 61"/>
                <a:gd name="T28" fmla="*/ 39 w 106"/>
                <a:gd name="T29" fmla="*/ 48 h 61"/>
                <a:gd name="T30" fmla="*/ 39 w 106"/>
                <a:gd name="T31" fmla="*/ 48 h 61"/>
                <a:gd name="T32" fmla="*/ 52 w 106"/>
                <a:gd name="T33" fmla="*/ 55 h 61"/>
                <a:gd name="T34" fmla="*/ 64 w 106"/>
                <a:gd name="T35" fmla="*/ 59 h 61"/>
                <a:gd name="T36" fmla="*/ 74 w 106"/>
                <a:gd name="T37" fmla="*/ 61 h 61"/>
                <a:gd name="T38" fmla="*/ 83 w 106"/>
                <a:gd name="T39" fmla="*/ 61 h 61"/>
                <a:gd name="T40" fmla="*/ 91 w 106"/>
                <a:gd name="T41" fmla="*/ 61 h 61"/>
                <a:gd name="T42" fmla="*/ 97 w 106"/>
                <a:gd name="T43" fmla="*/ 58 h 61"/>
                <a:gd name="T44" fmla="*/ 101 w 106"/>
                <a:gd name="T45" fmla="*/ 55 h 61"/>
                <a:gd name="T46" fmla="*/ 104 w 106"/>
                <a:gd name="T47" fmla="*/ 50 h 61"/>
                <a:gd name="T48" fmla="*/ 106 w 106"/>
                <a:gd name="T49" fmla="*/ 45 h 61"/>
                <a:gd name="T50" fmla="*/ 104 w 106"/>
                <a:gd name="T51" fmla="*/ 39 h 61"/>
                <a:gd name="T52" fmla="*/ 101 w 106"/>
                <a:gd name="T53" fmla="*/ 33 h 61"/>
                <a:gd name="T54" fmla="*/ 95 w 106"/>
                <a:gd name="T55" fmla="*/ 27 h 61"/>
                <a:gd name="T56" fmla="*/ 88 w 106"/>
                <a:gd name="T57" fmla="*/ 20 h 61"/>
                <a:gd name="T58" fmla="*/ 77 w 106"/>
                <a:gd name="T59" fmla="*/ 14 h 61"/>
                <a:gd name="T60" fmla="*/ 65 w 106"/>
                <a:gd name="T61" fmla="*/ 8 h 61"/>
                <a:gd name="T62" fmla="*/ 50 w 106"/>
                <a:gd name="T6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61">
                  <a:moveTo>
                    <a:pt x="50" y="3"/>
                  </a:moveTo>
                  <a:lnTo>
                    <a:pt x="50" y="3"/>
                  </a:lnTo>
                  <a:lnTo>
                    <a:pt x="35" y="0"/>
                  </a:lnTo>
                  <a:lnTo>
                    <a:pt x="21" y="0"/>
                  </a:lnTo>
                  <a:lnTo>
                    <a:pt x="11" y="3"/>
                  </a:lnTo>
                  <a:lnTo>
                    <a:pt x="6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5" y="24"/>
                  </a:lnTo>
                  <a:lnTo>
                    <a:pt x="9" y="30"/>
                  </a:lnTo>
                  <a:lnTo>
                    <a:pt x="17" y="35"/>
                  </a:lnTo>
                  <a:lnTo>
                    <a:pt x="26" y="42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52" y="55"/>
                  </a:lnTo>
                  <a:lnTo>
                    <a:pt x="64" y="59"/>
                  </a:lnTo>
                  <a:lnTo>
                    <a:pt x="74" y="61"/>
                  </a:lnTo>
                  <a:lnTo>
                    <a:pt x="83" y="61"/>
                  </a:lnTo>
                  <a:lnTo>
                    <a:pt x="91" y="61"/>
                  </a:lnTo>
                  <a:lnTo>
                    <a:pt x="97" y="58"/>
                  </a:lnTo>
                  <a:lnTo>
                    <a:pt x="101" y="55"/>
                  </a:lnTo>
                  <a:lnTo>
                    <a:pt x="104" y="50"/>
                  </a:lnTo>
                  <a:lnTo>
                    <a:pt x="106" y="45"/>
                  </a:lnTo>
                  <a:lnTo>
                    <a:pt x="104" y="39"/>
                  </a:lnTo>
                  <a:lnTo>
                    <a:pt x="101" y="33"/>
                  </a:lnTo>
                  <a:lnTo>
                    <a:pt x="95" y="27"/>
                  </a:lnTo>
                  <a:lnTo>
                    <a:pt x="88" y="20"/>
                  </a:lnTo>
                  <a:lnTo>
                    <a:pt x="77" y="14"/>
                  </a:lnTo>
                  <a:lnTo>
                    <a:pt x="65" y="8"/>
                  </a:lnTo>
                  <a:lnTo>
                    <a:pt x="5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8" name="Freeform 88"/>
            <p:cNvSpPr>
              <a:spLocks/>
            </p:cNvSpPr>
            <p:nvPr/>
          </p:nvSpPr>
          <p:spPr bwMode="auto">
            <a:xfrm>
              <a:off x="6546850" y="1831975"/>
              <a:ext cx="176213" cy="104775"/>
            </a:xfrm>
            <a:custGeom>
              <a:avLst/>
              <a:gdLst>
                <a:gd name="T0" fmla="*/ 52 w 111"/>
                <a:gd name="T1" fmla="*/ 4 h 66"/>
                <a:gd name="T2" fmla="*/ 52 w 111"/>
                <a:gd name="T3" fmla="*/ 4 h 66"/>
                <a:gd name="T4" fmla="*/ 36 w 111"/>
                <a:gd name="T5" fmla="*/ 0 h 66"/>
                <a:gd name="T6" fmla="*/ 28 w 111"/>
                <a:gd name="T7" fmla="*/ 0 h 66"/>
                <a:gd name="T8" fmla="*/ 21 w 111"/>
                <a:gd name="T9" fmla="*/ 0 h 66"/>
                <a:gd name="T10" fmla="*/ 15 w 111"/>
                <a:gd name="T11" fmla="*/ 0 h 66"/>
                <a:gd name="T12" fmla="*/ 9 w 111"/>
                <a:gd name="T13" fmla="*/ 3 h 66"/>
                <a:gd name="T14" fmla="*/ 4 w 111"/>
                <a:gd name="T15" fmla="*/ 7 h 66"/>
                <a:gd name="T16" fmla="*/ 1 w 111"/>
                <a:gd name="T17" fmla="*/ 13 h 66"/>
                <a:gd name="T18" fmla="*/ 1 w 111"/>
                <a:gd name="T19" fmla="*/ 13 h 66"/>
                <a:gd name="T20" fmla="*/ 0 w 111"/>
                <a:gd name="T21" fmla="*/ 18 h 66"/>
                <a:gd name="T22" fmla="*/ 1 w 111"/>
                <a:gd name="T23" fmla="*/ 23 h 66"/>
                <a:gd name="T24" fmla="*/ 3 w 111"/>
                <a:gd name="T25" fmla="*/ 27 h 66"/>
                <a:gd name="T26" fmla="*/ 7 w 111"/>
                <a:gd name="T27" fmla="*/ 32 h 66"/>
                <a:gd name="T28" fmla="*/ 21 w 111"/>
                <a:gd name="T29" fmla="*/ 41 h 66"/>
                <a:gd name="T30" fmla="*/ 42 w 111"/>
                <a:gd name="T31" fmla="*/ 53 h 66"/>
                <a:gd name="T32" fmla="*/ 42 w 111"/>
                <a:gd name="T33" fmla="*/ 53 h 66"/>
                <a:gd name="T34" fmla="*/ 54 w 111"/>
                <a:gd name="T35" fmla="*/ 59 h 66"/>
                <a:gd name="T36" fmla="*/ 66 w 111"/>
                <a:gd name="T37" fmla="*/ 63 h 66"/>
                <a:gd name="T38" fmla="*/ 75 w 111"/>
                <a:gd name="T39" fmla="*/ 65 h 66"/>
                <a:gd name="T40" fmla="*/ 84 w 111"/>
                <a:gd name="T41" fmla="*/ 66 h 66"/>
                <a:gd name="T42" fmla="*/ 93 w 111"/>
                <a:gd name="T43" fmla="*/ 66 h 66"/>
                <a:gd name="T44" fmla="*/ 99 w 111"/>
                <a:gd name="T45" fmla="*/ 65 h 66"/>
                <a:gd name="T46" fmla="*/ 105 w 111"/>
                <a:gd name="T47" fmla="*/ 60 h 66"/>
                <a:gd name="T48" fmla="*/ 108 w 111"/>
                <a:gd name="T49" fmla="*/ 56 h 66"/>
                <a:gd name="T50" fmla="*/ 108 w 111"/>
                <a:gd name="T51" fmla="*/ 56 h 66"/>
                <a:gd name="T52" fmla="*/ 111 w 111"/>
                <a:gd name="T53" fmla="*/ 51 h 66"/>
                <a:gd name="T54" fmla="*/ 110 w 111"/>
                <a:gd name="T55" fmla="*/ 45 h 66"/>
                <a:gd name="T56" fmla="*/ 108 w 111"/>
                <a:gd name="T57" fmla="*/ 38 h 66"/>
                <a:gd name="T58" fmla="*/ 102 w 111"/>
                <a:gd name="T59" fmla="*/ 32 h 66"/>
                <a:gd name="T60" fmla="*/ 95 w 111"/>
                <a:gd name="T61" fmla="*/ 24 h 66"/>
                <a:gd name="T62" fmla="*/ 84 w 111"/>
                <a:gd name="T63" fmla="*/ 17 h 66"/>
                <a:gd name="T64" fmla="*/ 69 w 111"/>
                <a:gd name="T65" fmla="*/ 10 h 66"/>
                <a:gd name="T66" fmla="*/ 52 w 111"/>
                <a:gd name="T67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66">
                  <a:moveTo>
                    <a:pt x="52" y="4"/>
                  </a:moveTo>
                  <a:lnTo>
                    <a:pt x="52" y="4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9" y="3"/>
                  </a:lnTo>
                  <a:lnTo>
                    <a:pt x="4" y="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8"/>
                  </a:lnTo>
                  <a:lnTo>
                    <a:pt x="1" y="23"/>
                  </a:lnTo>
                  <a:lnTo>
                    <a:pt x="3" y="27"/>
                  </a:lnTo>
                  <a:lnTo>
                    <a:pt x="7" y="32"/>
                  </a:lnTo>
                  <a:lnTo>
                    <a:pt x="21" y="41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54" y="59"/>
                  </a:lnTo>
                  <a:lnTo>
                    <a:pt x="66" y="63"/>
                  </a:lnTo>
                  <a:lnTo>
                    <a:pt x="75" y="65"/>
                  </a:lnTo>
                  <a:lnTo>
                    <a:pt x="84" y="66"/>
                  </a:lnTo>
                  <a:lnTo>
                    <a:pt x="93" y="66"/>
                  </a:lnTo>
                  <a:lnTo>
                    <a:pt x="99" y="65"/>
                  </a:lnTo>
                  <a:lnTo>
                    <a:pt x="105" y="60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11" y="51"/>
                  </a:lnTo>
                  <a:lnTo>
                    <a:pt x="110" y="45"/>
                  </a:lnTo>
                  <a:lnTo>
                    <a:pt x="108" y="38"/>
                  </a:lnTo>
                  <a:lnTo>
                    <a:pt x="102" y="32"/>
                  </a:lnTo>
                  <a:lnTo>
                    <a:pt x="95" y="24"/>
                  </a:lnTo>
                  <a:lnTo>
                    <a:pt x="84" y="17"/>
                  </a:lnTo>
                  <a:lnTo>
                    <a:pt x="69" y="1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9" name="Freeform 89"/>
            <p:cNvSpPr>
              <a:spLocks/>
            </p:cNvSpPr>
            <p:nvPr/>
          </p:nvSpPr>
          <p:spPr bwMode="auto">
            <a:xfrm>
              <a:off x="6546850" y="1831975"/>
              <a:ext cx="176213" cy="104775"/>
            </a:xfrm>
            <a:custGeom>
              <a:avLst/>
              <a:gdLst>
                <a:gd name="T0" fmla="*/ 52 w 111"/>
                <a:gd name="T1" fmla="*/ 4 h 66"/>
                <a:gd name="T2" fmla="*/ 52 w 111"/>
                <a:gd name="T3" fmla="*/ 4 h 66"/>
                <a:gd name="T4" fmla="*/ 36 w 111"/>
                <a:gd name="T5" fmla="*/ 0 h 66"/>
                <a:gd name="T6" fmla="*/ 28 w 111"/>
                <a:gd name="T7" fmla="*/ 0 h 66"/>
                <a:gd name="T8" fmla="*/ 21 w 111"/>
                <a:gd name="T9" fmla="*/ 0 h 66"/>
                <a:gd name="T10" fmla="*/ 15 w 111"/>
                <a:gd name="T11" fmla="*/ 0 h 66"/>
                <a:gd name="T12" fmla="*/ 9 w 111"/>
                <a:gd name="T13" fmla="*/ 3 h 66"/>
                <a:gd name="T14" fmla="*/ 4 w 111"/>
                <a:gd name="T15" fmla="*/ 7 h 66"/>
                <a:gd name="T16" fmla="*/ 1 w 111"/>
                <a:gd name="T17" fmla="*/ 13 h 66"/>
                <a:gd name="T18" fmla="*/ 1 w 111"/>
                <a:gd name="T19" fmla="*/ 13 h 66"/>
                <a:gd name="T20" fmla="*/ 0 w 111"/>
                <a:gd name="T21" fmla="*/ 18 h 66"/>
                <a:gd name="T22" fmla="*/ 1 w 111"/>
                <a:gd name="T23" fmla="*/ 23 h 66"/>
                <a:gd name="T24" fmla="*/ 3 w 111"/>
                <a:gd name="T25" fmla="*/ 27 h 66"/>
                <a:gd name="T26" fmla="*/ 7 w 111"/>
                <a:gd name="T27" fmla="*/ 32 h 66"/>
                <a:gd name="T28" fmla="*/ 21 w 111"/>
                <a:gd name="T29" fmla="*/ 41 h 66"/>
                <a:gd name="T30" fmla="*/ 42 w 111"/>
                <a:gd name="T31" fmla="*/ 53 h 66"/>
                <a:gd name="T32" fmla="*/ 42 w 111"/>
                <a:gd name="T33" fmla="*/ 53 h 66"/>
                <a:gd name="T34" fmla="*/ 54 w 111"/>
                <a:gd name="T35" fmla="*/ 59 h 66"/>
                <a:gd name="T36" fmla="*/ 66 w 111"/>
                <a:gd name="T37" fmla="*/ 63 h 66"/>
                <a:gd name="T38" fmla="*/ 75 w 111"/>
                <a:gd name="T39" fmla="*/ 65 h 66"/>
                <a:gd name="T40" fmla="*/ 84 w 111"/>
                <a:gd name="T41" fmla="*/ 66 h 66"/>
                <a:gd name="T42" fmla="*/ 93 w 111"/>
                <a:gd name="T43" fmla="*/ 66 h 66"/>
                <a:gd name="T44" fmla="*/ 99 w 111"/>
                <a:gd name="T45" fmla="*/ 65 h 66"/>
                <a:gd name="T46" fmla="*/ 105 w 111"/>
                <a:gd name="T47" fmla="*/ 60 h 66"/>
                <a:gd name="T48" fmla="*/ 108 w 111"/>
                <a:gd name="T49" fmla="*/ 56 h 66"/>
                <a:gd name="T50" fmla="*/ 108 w 111"/>
                <a:gd name="T51" fmla="*/ 56 h 66"/>
                <a:gd name="T52" fmla="*/ 111 w 111"/>
                <a:gd name="T53" fmla="*/ 51 h 66"/>
                <a:gd name="T54" fmla="*/ 110 w 111"/>
                <a:gd name="T55" fmla="*/ 45 h 66"/>
                <a:gd name="T56" fmla="*/ 108 w 111"/>
                <a:gd name="T57" fmla="*/ 38 h 66"/>
                <a:gd name="T58" fmla="*/ 102 w 111"/>
                <a:gd name="T59" fmla="*/ 32 h 66"/>
                <a:gd name="T60" fmla="*/ 95 w 111"/>
                <a:gd name="T61" fmla="*/ 24 h 66"/>
                <a:gd name="T62" fmla="*/ 84 w 111"/>
                <a:gd name="T63" fmla="*/ 17 h 66"/>
                <a:gd name="T64" fmla="*/ 69 w 111"/>
                <a:gd name="T65" fmla="*/ 10 h 66"/>
                <a:gd name="T66" fmla="*/ 52 w 111"/>
                <a:gd name="T67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66">
                  <a:moveTo>
                    <a:pt x="52" y="4"/>
                  </a:moveTo>
                  <a:lnTo>
                    <a:pt x="52" y="4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9" y="3"/>
                  </a:lnTo>
                  <a:lnTo>
                    <a:pt x="4" y="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8"/>
                  </a:lnTo>
                  <a:lnTo>
                    <a:pt x="1" y="23"/>
                  </a:lnTo>
                  <a:lnTo>
                    <a:pt x="3" y="27"/>
                  </a:lnTo>
                  <a:lnTo>
                    <a:pt x="7" y="32"/>
                  </a:lnTo>
                  <a:lnTo>
                    <a:pt x="21" y="41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54" y="59"/>
                  </a:lnTo>
                  <a:lnTo>
                    <a:pt x="66" y="63"/>
                  </a:lnTo>
                  <a:lnTo>
                    <a:pt x="75" y="65"/>
                  </a:lnTo>
                  <a:lnTo>
                    <a:pt x="84" y="66"/>
                  </a:lnTo>
                  <a:lnTo>
                    <a:pt x="93" y="66"/>
                  </a:lnTo>
                  <a:lnTo>
                    <a:pt x="99" y="65"/>
                  </a:lnTo>
                  <a:lnTo>
                    <a:pt x="105" y="60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11" y="51"/>
                  </a:lnTo>
                  <a:lnTo>
                    <a:pt x="110" y="45"/>
                  </a:lnTo>
                  <a:lnTo>
                    <a:pt x="108" y="38"/>
                  </a:lnTo>
                  <a:lnTo>
                    <a:pt x="102" y="32"/>
                  </a:lnTo>
                  <a:lnTo>
                    <a:pt x="95" y="24"/>
                  </a:lnTo>
                  <a:lnTo>
                    <a:pt x="84" y="17"/>
                  </a:lnTo>
                  <a:lnTo>
                    <a:pt x="69" y="10"/>
                  </a:lnTo>
                  <a:lnTo>
                    <a:pt x="52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" name="Freeform 90"/>
            <p:cNvSpPr>
              <a:spLocks/>
            </p:cNvSpPr>
            <p:nvPr/>
          </p:nvSpPr>
          <p:spPr bwMode="auto">
            <a:xfrm>
              <a:off x="6543675" y="1901825"/>
              <a:ext cx="144463" cy="77788"/>
            </a:xfrm>
            <a:custGeom>
              <a:avLst/>
              <a:gdLst>
                <a:gd name="T0" fmla="*/ 41 w 91"/>
                <a:gd name="T1" fmla="*/ 3 h 49"/>
                <a:gd name="T2" fmla="*/ 41 w 91"/>
                <a:gd name="T3" fmla="*/ 3 h 49"/>
                <a:gd name="T4" fmla="*/ 29 w 91"/>
                <a:gd name="T5" fmla="*/ 0 h 49"/>
                <a:gd name="T6" fmla="*/ 18 w 91"/>
                <a:gd name="T7" fmla="*/ 0 h 49"/>
                <a:gd name="T8" fmla="*/ 9 w 91"/>
                <a:gd name="T9" fmla="*/ 1 h 49"/>
                <a:gd name="T10" fmla="*/ 5 w 91"/>
                <a:gd name="T11" fmla="*/ 4 h 49"/>
                <a:gd name="T12" fmla="*/ 3 w 91"/>
                <a:gd name="T13" fmla="*/ 6 h 49"/>
                <a:gd name="T14" fmla="*/ 0 w 91"/>
                <a:gd name="T15" fmla="*/ 9 h 49"/>
                <a:gd name="T16" fmla="*/ 0 w 91"/>
                <a:gd name="T17" fmla="*/ 12 h 49"/>
                <a:gd name="T18" fmla="*/ 2 w 91"/>
                <a:gd name="T19" fmla="*/ 15 h 49"/>
                <a:gd name="T20" fmla="*/ 3 w 91"/>
                <a:gd name="T21" fmla="*/ 19 h 49"/>
                <a:gd name="T22" fmla="*/ 8 w 91"/>
                <a:gd name="T23" fmla="*/ 24 h 49"/>
                <a:gd name="T24" fmla="*/ 14 w 91"/>
                <a:gd name="T25" fmla="*/ 28 h 49"/>
                <a:gd name="T26" fmla="*/ 32 w 91"/>
                <a:gd name="T27" fmla="*/ 39 h 49"/>
                <a:gd name="T28" fmla="*/ 32 w 91"/>
                <a:gd name="T29" fmla="*/ 39 h 49"/>
                <a:gd name="T30" fmla="*/ 42 w 91"/>
                <a:gd name="T31" fmla="*/ 45 h 49"/>
                <a:gd name="T32" fmla="*/ 53 w 91"/>
                <a:gd name="T33" fmla="*/ 48 h 49"/>
                <a:gd name="T34" fmla="*/ 60 w 91"/>
                <a:gd name="T35" fmla="*/ 49 h 49"/>
                <a:gd name="T36" fmla="*/ 70 w 91"/>
                <a:gd name="T37" fmla="*/ 49 h 49"/>
                <a:gd name="T38" fmla="*/ 76 w 91"/>
                <a:gd name="T39" fmla="*/ 48 h 49"/>
                <a:gd name="T40" fmla="*/ 82 w 91"/>
                <a:gd name="T41" fmla="*/ 46 h 49"/>
                <a:gd name="T42" fmla="*/ 85 w 91"/>
                <a:gd name="T43" fmla="*/ 43 h 49"/>
                <a:gd name="T44" fmla="*/ 88 w 91"/>
                <a:gd name="T45" fmla="*/ 40 h 49"/>
                <a:gd name="T46" fmla="*/ 88 w 91"/>
                <a:gd name="T47" fmla="*/ 40 h 49"/>
                <a:gd name="T48" fmla="*/ 91 w 91"/>
                <a:gd name="T49" fmla="*/ 34 h 49"/>
                <a:gd name="T50" fmla="*/ 89 w 91"/>
                <a:gd name="T51" fmla="*/ 28 h 49"/>
                <a:gd name="T52" fmla="*/ 86 w 91"/>
                <a:gd name="T53" fmla="*/ 24 h 49"/>
                <a:gd name="T54" fmla="*/ 82 w 91"/>
                <a:gd name="T55" fmla="*/ 19 h 49"/>
                <a:gd name="T56" fmla="*/ 74 w 91"/>
                <a:gd name="T57" fmla="*/ 15 h 49"/>
                <a:gd name="T58" fmla="*/ 65 w 91"/>
                <a:gd name="T59" fmla="*/ 10 h 49"/>
                <a:gd name="T60" fmla="*/ 41 w 91"/>
                <a:gd name="T6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1" h="49">
                  <a:moveTo>
                    <a:pt x="41" y="3"/>
                  </a:moveTo>
                  <a:lnTo>
                    <a:pt x="41" y="3"/>
                  </a:lnTo>
                  <a:lnTo>
                    <a:pt x="29" y="0"/>
                  </a:lnTo>
                  <a:lnTo>
                    <a:pt x="18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3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8" y="24"/>
                  </a:lnTo>
                  <a:lnTo>
                    <a:pt x="14" y="28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42" y="45"/>
                  </a:lnTo>
                  <a:lnTo>
                    <a:pt x="53" y="48"/>
                  </a:lnTo>
                  <a:lnTo>
                    <a:pt x="60" y="49"/>
                  </a:lnTo>
                  <a:lnTo>
                    <a:pt x="70" y="49"/>
                  </a:lnTo>
                  <a:lnTo>
                    <a:pt x="76" y="48"/>
                  </a:lnTo>
                  <a:lnTo>
                    <a:pt x="82" y="46"/>
                  </a:lnTo>
                  <a:lnTo>
                    <a:pt x="85" y="43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91" y="34"/>
                  </a:lnTo>
                  <a:lnTo>
                    <a:pt x="89" y="28"/>
                  </a:lnTo>
                  <a:lnTo>
                    <a:pt x="86" y="24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65" y="10"/>
                  </a:lnTo>
                  <a:lnTo>
                    <a:pt x="41" y="3"/>
                  </a:ln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" name="Freeform 91"/>
            <p:cNvSpPr>
              <a:spLocks/>
            </p:cNvSpPr>
            <p:nvPr/>
          </p:nvSpPr>
          <p:spPr bwMode="auto">
            <a:xfrm>
              <a:off x="6543675" y="1901825"/>
              <a:ext cx="144463" cy="77788"/>
            </a:xfrm>
            <a:custGeom>
              <a:avLst/>
              <a:gdLst>
                <a:gd name="T0" fmla="*/ 41 w 91"/>
                <a:gd name="T1" fmla="*/ 3 h 49"/>
                <a:gd name="T2" fmla="*/ 41 w 91"/>
                <a:gd name="T3" fmla="*/ 3 h 49"/>
                <a:gd name="T4" fmla="*/ 29 w 91"/>
                <a:gd name="T5" fmla="*/ 0 h 49"/>
                <a:gd name="T6" fmla="*/ 18 w 91"/>
                <a:gd name="T7" fmla="*/ 0 h 49"/>
                <a:gd name="T8" fmla="*/ 9 w 91"/>
                <a:gd name="T9" fmla="*/ 1 h 49"/>
                <a:gd name="T10" fmla="*/ 5 w 91"/>
                <a:gd name="T11" fmla="*/ 4 h 49"/>
                <a:gd name="T12" fmla="*/ 3 w 91"/>
                <a:gd name="T13" fmla="*/ 6 h 49"/>
                <a:gd name="T14" fmla="*/ 0 w 91"/>
                <a:gd name="T15" fmla="*/ 9 h 49"/>
                <a:gd name="T16" fmla="*/ 0 w 91"/>
                <a:gd name="T17" fmla="*/ 12 h 49"/>
                <a:gd name="T18" fmla="*/ 2 w 91"/>
                <a:gd name="T19" fmla="*/ 15 h 49"/>
                <a:gd name="T20" fmla="*/ 3 w 91"/>
                <a:gd name="T21" fmla="*/ 19 h 49"/>
                <a:gd name="T22" fmla="*/ 8 w 91"/>
                <a:gd name="T23" fmla="*/ 24 h 49"/>
                <a:gd name="T24" fmla="*/ 14 w 91"/>
                <a:gd name="T25" fmla="*/ 28 h 49"/>
                <a:gd name="T26" fmla="*/ 32 w 91"/>
                <a:gd name="T27" fmla="*/ 39 h 49"/>
                <a:gd name="T28" fmla="*/ 32 w 91"/>
                <a:gd name="T29" fmla="*/ 39 h 49"/>
                <a:gd name="T30" fmla="*/ 42 w 91"/>
                <a:gd name="T31" fmla="*/ 45 h 49"/>
                <a:gd name="T32" fmla="*/ 53 w 91"/>
                <a:gd name="T33" fmla="*/ 48 h 49"/>
                <a:gd name="T34" fmla="*/ 60 w 91"/>
                <a:gd name="T35" fmla="*/ 49 h 49"/>
                <a:gd name="T36" fmla="*/ 70 w 91"/>
                <a:gd name="T37" fmla="*/ 49 h 49"/>
                <a:gd name="T38" fmla="*/ 76 w 91"/>
                <a:gd name="T39" fmla="*/ 48 h 49"/>
                <a:gd name="T40" fmla="*/ 82 w 91"/>
                <a:gd name="T41" fmla="*/ 46 h 49"/>
                <a:gd name="T42" fmla="*/ 85 w 91"/>
                <a:gd name="T43" fmla="*/ 43 h 49"/>
                <a:gd name="T44" fmla="*/ 88 w 91"/>
                <a:gd name="T45" fmla="*/ 40 h 49"/>
                <a:gd name="T46" fmla="*/ 88 w 91"/>
                <a:gd name="T47" fmla="*/ 40 h 49"/>
                <a:gd name="T48" fmla="*/ 91 w 91"/>
                <a:gd name="T49" fmla="*/ 34 h 49"/>
                <a:gd name="T50" fmla="*/ 89 w 91"/>
                <a:gd name="T51" fmla="*/ 28 h 49"/>
                <a:gd name="T52" fmla="*/ 86 w 91"/>
                <a:gd name="T53" fmla="*/ 24 h 49"/>
                <a:gd name="T54" fmla="*/ 82 w 91"/>
                <a:gd name="T55" fmla="*/ 19 h 49"/>
                <a:gd name="T56" fmla="*/ 74 w 91"/>
                <a:gd name="T57" fmla="*/ 15 h 49"/>
                <a:gd name="T58" fmla="*/ 65 w 91"/>
                <a:gd name="T59" fmla="*/ 10 h 49"/>
                <a:gd name="T60" fmla="*/ 41 w 91"/>
                <a:gd name="T6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1" h="49">
                  <a:moveTo>
                    <a:pt x="41" y="3"/>
                  </a:moveTo>
                  <a:lnTo>
                    <a:pt x="41" y="3"/>
                  </a:lnTo>
                  <a:lnTo>
                    <a:pt x="29" y="0"/>
                  </a:lnTo>
                  <a:lnTo>
                    <a:pt x="18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3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8" y="24"/>
                  </a:lnTo>
                  <a:lnTo>
                    <a:pt x="14" y="28"/>
                  </a:lnTo>
                  <a:lnTo>
                    <a:pt x="32" y="39"/>
                  </a:lnTo>
                  <a:lnTo>
                    <a:pt x="32" y="39"/>
                  </a:lnTo>
                  <a:lnTo>
                    <a:pt x="42" y="45"/>
                  </a:lnTo>
                  <a:lnTo>
                    <a:pt x="53" y="48"/>
                  </a:lnTo>
                  <a:lnTo>
                    <a:pt x="60" y="49"/>
                  </a:lnTo>
                  <a:lnTo>
                    <a:pt x="70" y="49"/>
                  </a:lnTo>
                  <a:lnTo>
                    <a:pt x="76" y="48"/>
                  </a:lnTo>
                  <a:lnTo>
                    <a:pt x="82" y="46"/>
                  </a:lnTo>
                  <a:lnTo>
                    <a:pt x="85" y="43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91" y="34"/>
                  </a:lnTo>
                  <a:lnTo>
                    <a:pt x="89" y="28"/>
                  </a:lnTo>
                  <a:lnTo>
                    <a:pt x="86" y="24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65" y="10"/>
                  </a:lnTo>
                  <a:lnTo>
                    <a:pt x="41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" name="Freeform 93"/>
            <p:cNvSpPr>
              <a:spLocks/>
            </p:cNvSpPr>
            <p:nvPr/>
          </p:nvSpPr>
          <p:spPr bwMode="auto">
            <a:xfrm>
              <a:off x="7673975" y="914400"/>
              <a:ext cx="168275" cy="127000"/>
            </a:xfrm>
            <a:custGeom>
              <a:avLst/>
              <a:gdLst>
                <a:gd name="T0" fmla="*/ 100 w 106"/>
                <a:gd name="T1" fmla="*/ 26 h 80"/>
                <a:gd name="T2" fmla="*/ 100 w 106"/>
                <a:gd name="T3" fmla="*/ 26 h 80"/>
                <a:gd name="T4" fmla="*/ 101 w 106"/>
                <a:gd name="T5" fmla="*/ 32 h 80"/>
                <a:gd name="T6" fmla="*/ 104 w 106"/>
                <a:gd name="T7" fmla="*/ 48 h 80"/>
                <a:gd name="T8" fmla="*/ 106 w 106"/>
                <a:gd name="T9" fmla="*/ 58 h 80"/>
                <a:gd name="T10" fmla="*/ 106 w 106"/>
                <a:gd name="T11" fmla="*/ 65 h 80"/>
                <a:gd name="T12" fmla="*/ 103 w 106"/>
                <a:gd name="T13" fmla="*/ 73 h 80"/>
                <a:gd name="T14" fmla="*/ 100 w 106"/>
                <a:gd name="T15" fmla="*/ 77 h 80"/>
                <a:gd name="T16" fmla="*/ 100 w 106"/>
                <a:gd name="T17" fmla="*/ 77 h 80"/>
                <a:gd name="T18" fmla="*/ 97 w 106"/>
                <a:gd name="T19" fmla="*/ 79 h 80"/>
                <a:gd name="T20" fmla="*/ 94 w 106"/>
                <a:gd name="T21" fmla="*/ 80 h 80"/>
                <a:gd name="T22" fmla="*/ 88 w 106"/>
                <a:gd name="T23" fmla="*/ 79 h 80"/>
                <a:gd name="T24" fmla="*/ 79 w 106"/>
                <a:gd name="T25" fmla="*/ 76 h 80"/>
                <a:gd name="T26" fmla="*/ 71 w 106"/>
                <a:gd name="T27" fmla="*/ 71 h 80"/>
                <a:gd name="T28" fmla="*/ 56 w 106"/>
                <a:gd name="T29" fmla="*/ 59 h 80"/>
                <a:gd name="T30" fmla="*/ 47 w 106"/>
                <a:gd name="T31" fmla="*/ 48 h 80"/>
                <a:gd name="T32" fmla="*/ 47 w 106"/>
                <a:gd name="T33" fmla="*/ 48 h 80"/>
                <a:gd name="T34" fmla="*/ 48 w 106"/>
                <a:gd name="T35" fmla="*/ 53 h 80"/>
                <a:gd name="T36" fmla="*/ 50 w 106"/>
                <a:gd name="T37" fmla="*/ 64 h 80"/>
                <a:gd name="T38" fmla="*/ 48 w 106"/>
                <a:gd name="T39" fmla="*/ 70 h 80"/>
                <a:gd name="T40" fmla="*/ 47 w 106"/>
                <a:gd name="T41" fmla="*/ 76 h 80"/>
                <a:gd name="T42" fmla="*/ 45 w 106"/>
                <a:gd name="T43" fmla="*/ 79 h 80"/>
                <a:gd name="T44" fmla="*/ 41 w 106"/>
                <a:gd name="T45" fmla="*/ 80 h 80"/>
                <a:gd name="T46" fmla="*/ 41 w 106"/>
                <a:gd name="T47" fmla="*/ 80 h 80"/>
                <a:gd name="T48" fmla="*/ 38 w 106"/>
                <a:gd name="T49" fmla="*/ 79 h 80"/>
                <a:gd name="T50" fmla="*/ 35 w 106"/>
                <a:gd name="T51" fmla="*/ 77 h 80"/>
                <a:gd name="T52" fmla="*/ 27 w 106"/>
                <a:gd name="T53" fmla="*/ 71 h 80"/>
                <a:gd name="T54" fmla="*/ 21 w 106"/>
                <a:gd name="T55" fmla="*/ 62 h 80"/>
                <a:gd name="T56" fmla="*/ 15 w 106"/>
                <a:gd name="T57" fmla="*/ 53 h 80"/>
                <a:gd name="T58" fmla="*/ 5 w 106"/>
                <a:gd name="T59" fmla="*/ 35 h 80"/>
                <a:gd name="T60" fmla="*/ 0 w 106"/>
                <a:gd name="T61" fmla="*/ 26 h 80"/>
                <a:gd name="T62" fmla="*/ 0 w 106"/>
                <a:gd name="T63" fmla="*/ 26 h 80"/>
                <a:gd name="T64" fmla="*/ 6 w 106"/>
                <a:gd name="T65" fmla="*/ 18 h 80"/>
                <a:gd name="T66" fmla="*/ 14 w 106"/>
                <a:gd name="T67" fmla="*/ 11 h 80"/>
                <a:gd name="T68" fmla="*/ 24 w 106"/>
                <a:gd name="T69" fmla="*/ 5 h 80"/>
                <a:gd name="T70" fmla="*/ 32 w 106"/>
                <a:gd name="T71" fmla="*/ 3 h 80"/>
                <a:gd name="T72" fmla="*/ 39 w 106"/>
                <a:gd name="T73" fmla="*/ 2 h 80"/>
                <a:gd name="T74" fmla="*/ 47 w 106"/>
                <a:gd name="T75" fmla="*/ 0 h 80"/>
                <a:gd name="T76" fmla="*/ 56 w 106"/>
                <a:gd name="T77" fmla="*/ 2 h 80"/>
                <a:gd name="T78" fmla="*/ 65 w 106"/>
                <a:gd name="T79" fmla="*/ 5 h 80"/>
                <a:gd name="T80" fmla="*/ 76 w 106"/>
                <a:gd name="T81" fmla="*/ 9 h 80"/>
                <a:gd name="T82" fmla="*/ 88 w 106"/>
                <a:gd name="T83" fmla="*/ 17 h 80"/>
                <a:gd name="T84" fmla="*/ 100 w 106"/>
                <a:gd name="T85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80">
                  <a:moveTo>
                    <a:pt x="100" y="26"/>
                  </a:moveTo>
                  <a:lnTo>
                    <a:pt x="100" y="26"/>
                  </a:lnTo>
                  <a:lnTo>
                    <a:pt x="101" y="32"/>
                  </a:lnTo>
                  <a:lnTo>
                    <a:pt x="104" y="48"/>
                  </a:lnTo>
                  <a:lnTo>
                    <a:pt x="106" y="58"/>
                  </a:lnTo>
                  <a:lnTo>
                    <a:pt x="106" y="65"/>
                  </a:lnTo>
                  <a:lnTo>
                    <a:pt x="103" y="73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97" y="79"/>
                  </a:lnTo>
                  <a:lnTo>
                    <a:pt x="94" y="80"/>
                  </a:lnTo>
                  <a:lnTo>
                    <a:pt x="88" y="79"/>
                  </a:lnTo>
                  <a:lnTo>
                    <a:pt x="79" y="76"/>
                  </a:lnTo>
                  <a:lnTo>
                    <a:pt x="71" y="71"/>
                  </a:lnTo>
                  <a:lnTo>
                    <a:pt x="56" y="59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48" y="53"/>
                  </a:lnTo>
                  <a:lnTo>
                    <a:pt x="50" y="64"/>
                  </a:lnTo>
                  <a:lnTo>
                    <a:pt x="48" y="70"/>
                  </a:lnTo>
                  <a:lnTo>
                    <a:pt x="47" y="76"/>
                  </a:lnTo>
                  <a:lnTo>
                    <a:pt x="45" y="79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38" y="79"/>
                  </a:lnTo>
                  <a:lnTo>
                    <a:pt x="35" y="77"/>
                  </a:lnTo>
                  <a:lnTo>
                    <a:pt x="27" y="71"/>
                  </a:lnTo>
                  <a:lnTo>
                    <a:pt x="21" y="62"/>
                  </a:lnTo>
                  <a:lnTo>
                    <a:pt x="15" y="53"/>
                  </a:lnTo>
                  <a:lnTo>
                    <a:pt x="5" y="3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18"/>
                  </a:lnTo>
                  <a:lnTo>
                    <a:pt x="14" y="11"/>
                  </a:lnTo>
                  <a:lnTo>
                    <a:pt x="24" y="5"/>
                  </a:lnTo>
                  <a:lnTo>
                    <a:pt x="32" y="3"/>
                  </a:lnTo>
                  <a:lnTo>
                    <a:pt x="39" y="2"/>
                  </a:lnTo>
                  <a:lnTo>
                    <a:pt x="47" y="0"/>
                  </a:lnTo>
                  <a:lnTo>
                    <a:pt x="56" y="2"/>
                  </a:lnTo>
                  <a:lnTo>
                    <a:pt x="65" y="5"/>
                  </a:lnTo>
                  <a:lnTo>
                    <a:pt x="76" y="9"/>
                  </a:lnTo>
                  <a:lnTo>
                    <a:pt x="88" y="17"/>
                  </a:lnTo>
                  <a:lnTo>
                    <a:pt x="10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" name="Freeform 94"/>
            <p:cNvSpPr>
              <a:spLocks/>
            </p:cNvSpPr>
            <p:nvPr/>
          </p:nvSpPr>
          <p:spPr bwMode="auto">
            <a:xfrm>
              <a:off x="6999283" y="187325"/>
              <a:ext cx="833445" cy="944563"/>
            </a:xfrm>
            <a:custGeom>
              <a:avLst/>
              <a:gdLst>
                <a:gd name="T0" fmla="*/ 133 w 545"/>
                <a:gd name="T1" fmla="*/ 57 h 595"/>
                <a:gd name="T2" fmla="*/ 20 w 545"/>
                <a:gd name="T3" fmla="*/ 353 h 595"/>
                <a:gd name="T4" fmla="*/ 11 w 545"/>
                <a:gd name="T5" fmla="*/ 380 h 595"/>
                <a:gd name="T6" fmla="*/ 2 w 545"/>
                <a:gd name="T7" fmla="*/ 427 h 595"/>
                <a:gd name="T8" fmla="*/ 0 w 545"/>
                <a:gd name="T9" fmla="*/ 460 h 595"/>
                <a:gd name="T10" fmla="*/ 3 w 545"/>
                <a:gd name="T11" fmla="*/ 491 h 595"/>
                <a:gd name="T12" fmla="*/ 14 w 545"/>
                <a:gd name="T13" fmla="*/ 522 h 595"/>
                <a:gd name="T14" fmla="*/ 32 w 545"/>
                <a:gd name="T15" fmla="*/ 546 h 595"/>
                <a:gd name="T16" fmla="*/ 59 w 545"/>
                <a:gd name="T17" fmla="*/ 565 h 595"/>
                <a:gd name="T18" fmla="*/ 77 w 545"/>
                <a:gd name="T19" fmla="*/ 571 h 595"/>
                <a:gd name="T20" fmla="*/ 118 w 545"/>
                <a:gd name="T21" fmla="*/ 582 h 595"/>
                <a:gd name="T22" fmla="*/ 187 w 545"/>
                <a:gd name="T23" fmla="*/ 592 h 595"/>
                <a:gd name="T24" fmla="*/ 235 w 545"/>
                <a:gd name="T25" fmla="*/ 595 h 595"/>
                <a:gd name="T26" fmla="*/ 284 w 545"/>
                <a:gd name="T27" fmla="*/ 594 h 595"/>
                <a:gd name="T28" fmla="*/ 331 w 545"/>
                <a:gd name="T29" fmla="*/ 586 h 595"/>
                <a:gd name="T30" fmla="*/ 370 w 545"/>
                <a:gd name="T31" fmla="*/ 576 h 595"/>
                <a:gd name="T32" fmla="*/ 403 w 545"/>
                <a:gd name="T33" fmla="*/ 558 h 595"/>
                <a:gd name="T34" fmla="*/ 415 w 545"/>
                <a:gd name="T35" fmla="*/ 546 h 595"/>
                <a:gd name="T36" fmla="*/ 453 w 545"/>
                <a:gd name="T37" fmla="*/ 499 h 595"/>
                <a:gd name="T38" fmla="*/ 475 w 545"/>
                <a:gd name="T39" fmla="*/ 460 h 595"/>
                <a:gd name="T40" fmla="*/ 486 w 545"/>
                <a:gd name="T41" fmla="*/ 433 h 595"/>
                <a:gd name="T42" fmla="*/ 489 w 545"/>
                <a:gd name="T43" fmla="*/ 422 h 595"/>
                <a:gd name="T44" fmla="*/ 516 w 545"/>
                <a:gd name="T45" fmla="*/ 344 h 595"/>
                <a:gd name="T46" fmla="*/ 536 w 545"/>
                <a:gd name="T47" fmla="*/ 267 h 595"/>
                <a:gd name="T48" fmla="*/ 543 w 545"/>
                <a:gd name="T49" fmla="*/ 211 h 595"/>
                <a:gd name="T50" fmla="*/ 543 w 545"/>
                <a:gd name="T51" fmla="*/ 158 h 595"/>
                <a:gd name="T52" fmla="*/ 536 w 545"/>
                <a:gd name="T53" fmla="*/ 123 h 595"/>
                <a:gd name="T54" fmla="*/ 528 w 545"/>
                <a:gd name="T55" fmla="*/ 102 h 595"/>
                <a:gd name="T56" fmla="*/ 522 w 545"/>
                <a:gd name="T57" fmla="*/ 93 h 595"/>
                <a:gd name="T58" fmla="*/ 507 w 545"/>
                <a:gd name="T59" fmla="*/ 77 h 595"/>
                <a:gd name="T60" fmla="*/ 466 w 545"/>
                <a:gd name="T61" fmla="*/ 46 h 595"/>
                <a:gd name="T62" fmla="*/ 412 w 545"/>
                <a:gd name="T63" fmla="*/ 24 h 595"/>
                <a:gd name="T64" fmla="*/ 352 w 545"/>
                <a:gd name="T65" fmla="*/ 7 h 595"/>
                <a:gd name="T66" fmla="*/ 290 w 545"/>
                <a:gd name="T67" fmla="*/ 0 h 595"/>
                <a:gd name="T68" fmla="*/ 232 w 545"/>
                <a:gd name="T69" fmla="*/ 3 h 595"/>
                <a:gd name="T70" fmla="*/ 193 w 545"/>
                <a:gd name="T71" fmla="*/ 10 h 595"/>
                <a:gd name="T72" fmla="*/ 171 w 545"/>
                <a:gd name="T73" fmla="*/ 21 h 595"/>
                <a:gd name="T74" fmla="*/ 153 w 545"/>
                <a:gd name="T75" fmla="*/ 33 h 595"/>
                <a:gd name="T76" fmla="*/ 139 w 545"/>
                <a:gd name="T77" fmla="*/ 48 h 595"/>
                <a:gd name="connsiteX0" fmla="*/ 2440 w 10000"/>
                <a:gd name="connsiteY0" fmla="*/ 958 h 10000"/>
                <a:gd name="connsiteX1" fmla="*/ 2440 w 10000"/>
                <a:gd name="connsiteY1" fmla="*/ 958 h 10000"/>
                <a:gd name="connsiteX2" fmla="*/ 1578 w 10000"/>
                <a:gd name="connsiteY2" fmla="*/ 3008 h 10000"/>
                <a:gd name="connsiteX3" fmla="*/ 367 w 10000"/>
                <a:gd name="connsiteY3" fmla="*/ 5933 h 10000"/>
                <a:gd name="connsiteX4" fmla="*/ 367 w 10000"/>
                <a:gd name="connsiteY4" fmla="*/ 5933 h 10000"/>
                <a:gd name="connsiteX5" fmla="*/ 202 w 10000"/>
                <a:gd name="connsiteY5" fmla="*/ 6387 h 10000"/>
                <a:gd name="connsiteX6" fmla="*/ 37 w 10000"/>
                <a:gd name="connsiteY6" fmla="*/ 7176 h 10000"/>
                <a:gd name="connsiteX7" fmla="*/ 0 w 10000"/>
                <a:gd name="connsiteY7" fmla="*/ 7445 h 10000"/>
                <a:gd name="connsiteX8" fmla="*/ 0 w 10000"/>
                <a:gd name="connsiteY8" fmla="*/ 7731 h 10000"/>
                <a:gd name="connsiteX9" fmla="*/ 0 w 10000"/>
                <a:gd name="connsiteY9" fmla="*/ 8000 h 10000"/>
                <a:gd name="connsiteX10" fmla="*/ 55 w 10000"/>
                <a:gd name="connsiteY10" fmla="*/ 8252 h 10000"/>
                <a:gd name="connsiteX11" fmla="*/ 147 w 10000"/>
                <a:gd name="connsiteY11" fmla="*/ 8504 h 10000"/>
                <a:gd name="connsiteX12" fmla="*/ 257 w 10000"/>
                <a:gd name="connsiteY12" fmla="*/ 8773 h 10000"/>
                <a:gd name="connsiteX13" fmla="*/ 385 w 10000"/>
                <a:gd name="connsiteY13" fmla="*/ 8992 h 10000"/>
                <a:gd name="connsiteX14" fmla="*/ 587 w 10000"/>
                <a:gd name="connsiteY14" fmla="*/ 9176 h 10000"/>
                <a:gd name="connsiteX15" fmla="*/ 807 w 10000"/>
                <a:gd name="connsiteY15" fmla="*/ 9345 h 10000"/>
                <a:gd name="connsiteX16" fmla="*/ 1083 w 10000"/>
                <a:gd name="connsiteY16" fmla="*/ 9496 h 10000"/>
                <a:gd name="connsiteX17" fmla="*/ 1413 w 10000"/>
                <a:gd name="connsiteY17" fmla="*/ 9597 h 10000"/>
                <a:gd name="connsiteX18" fmla="*/ 1413 w 10000"/>
                <a:gd name="connsiteY18" fmla="*/ 9597 h 10000"/>
                <a:gd name="connsiteX19" fmla="*/ 1780 w 10000"/>
                <a:gd name="connsiteY19" fmla="*/ 9697 h 10000"/>
                <a:gd name="connsiteX20" fmla="*/ 2165 w 10000"/>
                <a:gd name="connsiteY20" fmla="*/ 9782 h 10000"/>
                <a:gd name="connsiteX21" fmla="*/ 2991 w 10000"/>
                <a:gd name="connsiteY21" fmla="*/ 9899 h 10000"/>
                <a:gd name="connsiteX22" fmla="*/ 3431 w 10000"/>
                <a:gd name="connsiteY22" fmla="*/ 9950 h 10000"/>
                <a:gd name="connsiteX23" fmla="*/ 3872 w 10000"/>
                <a:gd name="connsiteY23" fmla="*/ 9983 h 10000"/>
                <a:gd name="connsiteX24" fmla="*/ 4312 w 10000"/>
                <a:gd name="connsiteY24" fmla="*/ 10000 h 10000"/>
                <a:gd name="connsiteX25" fmla="*/ 4789 w 10000"/>
                <a:gd name="connsiteY25" fmla="*/ 10000 h 10000"/>
                <a:gd name="connsiteX26" fmla="*/ 5211 w 10000"/>
                <a:gd name="connsiteY26" fmla="*/ 9983 h 10000"/>
                <a:gd name="connsiteX27" fmla="*/ 5651 w 10000"/>
                <a:gd name="connsiteY27" fmla="*/ 9933 h 10000"/>
                <a:gd name="connsiteX28" fmla="*/ 6073 w 10000"/>
                <a:gd name="connsiteY28" fmla="*/ 9849 h 10000"/>
                <a:gd name="connsiteX29" fmla="*/ 6422 w 10000"/>
                <a:gd name="connsiteY29" fmla="*/ 9782 h 10000"/>
                <a:gd name="connsiteX30" fmla="*/ 6789 w 10000"/>
                <a:gd name="connsiteY30" fmla="*/ 9681 h 10000"/>
                <a:gd name="connsiteX31" fmla="*/ 7119 w 10000"/>
                <a:gd name="connsiteY31" fmla="*/ 9529 h 10000"/>
                <a:gd name="connsiteX32" fmla="*/ 7394 w 10000"/>
                <a:gd name="connsiteY32" fmla="*/ 9378 h 10000"/>
                <a:gd name="connsiteX33" fmla="*/ 7615 w 10000"/>
                <a:gd name="connsiteY33" fmla="*/ 9176 h 10000"/>
                <a:gd name="connsiteX34" fmla="*/ 7615 w 10000"/>
                <a:gd name="connsiteY34" fmla="*/ 9176 h 10000"/>
                <a:gd name="connsiteX35" fmla="*/ 8000 w 10000"/>
                <a:gd name="connsiteY35" fmla="*/ 8773 h 10000"/>
                <a:gd name="connsiteX36" fmla="*/ 8312 w 10000"/>
                <a:gd name="connsiteY36" fmla="*/ 8387 h 10000"/>
                <a:gd name="connsiteX37" fmla="*/ 8532 w 10000"/>
                <a:gd name="connsiteY37" fmla="*/ 8034 h 10000"/>
                <a:gd name="connsiteX38" fmla="*/ 8716 w 10000"/>
                <a:gd name="connsiteY38" fmla="*/ 7731 h 10000"/>
                <a:gd name="connsiteX39" fmla="*/ 8826 w 10000"/>
                <a:gd name="connsiteY39" fmla="*/ 7445 h 10000"/>
                <a:gd name="connsiteX40" fmla="*/ 8917 w 10000"/>
                <a:gd name="connsiteY40" fmla="*/ 7277 h 10000"/>
                <a:gd name="connsiteX41" fmla="*/ 8972 w 10000"/>
                <a:gd name="connsiteY41" fmla="*/ 7092 h 10000"/>
                <a:gd name="connsiteX42" fmla="*/ 8972 w 10000"/>
                <a:gd name="connsiteY42" fmla="*/ 7092 h 10000"/>
                <a:gd name="connsiteX43" fmla="*/ 9229 w 10000"/>
                <a:gd name="connsiteY43" fmla="*/ 6454 h 10000"/>
                <a:gd name="connsiteX44" fmla="*/ 9468 w 10000"/>
                <a:gd name="connsiteY44" fmla="*/ 5782 h 10000"/>
                <a:gd name="connsiteX45" fmla="*/ 9725 w 10000"/>
                <a:gd name="connsiteY45" fmla="*/ 4908 h 10000"/>
                <a:gd name="connsiteX46" fmla="*/ 9835 w 10000"/>
                <a:gd name="connsiteY46" fmla="*/ 4487 h 10000"/>
                <a:gd name="connsiteX47" fmla="*/ 9908 w 10000"/>
                <a:gd name="connsiteY47" fmla="*/ 4000 h 10000"/>
                <a:gd name="connsiteX48" fmla="*/ 9963 w 10000"/>
                <a:gd name="connsiteY48" fmla="*/ 3546 h 10000"/>
                <a:gd name="connsiteX49" fmla="*/ 10000 w 10000"/>
                <a:gd name="connsiteY49" fmla="*/ 3092 h 10000"/>
                <a:gd name="connsiteX50" fmla="*/ 9963 w 10000"/>
                <a:gd name="connsiteY50" fmla="*/ 2655 h 10000"/>
                <a:gd name="connsiteX51" fmla="*/ 9908 w 10000"/>
                <a:gd name="connsiteY51" fmla="*/ 2252 h 10000"/>
                <a:gd name="connsiteX52" fmla="*/ 9835 w 10000"/>
                <a:gd name="connsiteY52" fmla="*/ 2067 h 10000"/>
                <a:gd name="connsiteX53" fmla="*/ 9780 w 10000"/>
                <a:gd name="connsiteY53" fmla="*/ 1899 h 10000"/>
                <a:gd name="connsiteX54" fmla="*/ 9688 w 10000"/>
                <a:gd name="connsiteY54" fmla="*/ 1714 h 10000"/>
                <a:gd name="connsiteX55" fmla="*/ 9578 w 10000"/>
                <a:gd name="connsiteY55" fmla="*/ 1563 h 10000"/>
                <a:gd name="connsiteX56" fmla="*/ 9578 w 10000"/>
                <a:gd name="connsiteY56" fmla="*/ 1563 h 10000"/>
                <a:gd name="connsiteX57" fmla="*/ 9450 w 10000"/>
                <a:gd name="connsiteY57" fmla="*/ 1412 h 10000"/>
                <a:gd name="connsiteX58" fmla="*/ 9303 w 10000"/>
                <a:gd name="connsiteY58" fmla="*/ 1294 h 10000"/>
                <a:gd name="connsiteX59" fmla="*/ 8936 w 10000"/>
                <a:gd name="connsiteY59" fmla="*/ 1025 h 10000"/>
                <a:gd name="connsiteX60" fmla="*/ 8550 w 10000"/>
                <a:gd name="connsiteY60" fmla="*/ 773 h 10000"/>
                <a:gd name="connsiteX61" fmla="*/ 8092 w 10000"/>
                <a:gd name="connsiteY61" fmla="*/ 571 h 10000"/>
                <a:gd name="connsiteX62" fmla="*/ 7560 w 10000"/>
                <a:gd name="connsiteY62" fmla="*/ 403 h 10000"/>
                <a:gd name="connsiteX63" fmla="*/ 7028 w 10000"/>
                <a:gd name="connsiteY63" fmla="*/ 252 h 10000"/>
                <a:gd name="connsiteX64" fmla="*/ 6459 w 10000"/>
                <a:gd name="connsiteY64" fmla="*/ 118 h 10000"/>
                <a:gd name="connsiteX65" fmla="*/ 5890 w 10000"/>
                <a:gd name="connsiteY65" fmla="*/ 50 h 10000"/>
                <a:gd name="connsiteX66" fmla="*/ 5321 w 10000"/>
                <a:gd name="connsiteY66" fmla="*/ 0 h 10000"/>
                <a:gd name="connsiteX67" fmla="*/ 4771 w 10000"/>
                <a:gd name="connsiteY67" fmla="*/ 0 h 10000"/>
                <a:gd name="connsiteX68" fmla="*/ 4257 w 10000"/>
                <a:gd name="connsiteY68" fmla="*/ 50 h 10000"/>
                <a:gd name="connsiteX69" fmla="*/ 3761 w 10000"/>
                <a:gd name="connsiteY69" fmla="*/ 118 h 10000"/>
                <a:gd name="connsiteX70" fmla="*/ 3541 w 10000"/>
                <a:gd name="connsiteY70" fmla="*/ 168 h 10000"/>
                <a:gd name="connsiteX71" fmla="*/ 3321 w 10000"/>
                <a:gd name="connsiteY71" fmla="*/ 252 h 10000"/>
                <a:gd name="connsiteX72" fmla="*/ 3138 w 10000"/>
                <a:gd name="connsiteY72" fmla="*/ 353 h 10000"/>
                <a:gd name="connsiteX73" fmla="*/ 2972 w 10000"/>
                <a:gd name="connsiteY73" fmla="*/ 420 h 10000"/>
                <a:gd name="connsiteX74" fmla="*/ 2807 w 10000"/>
                <a:gd name="connsiteY74" fmla="*/ 555 h 10000"/>
                <a:gd name="connsiteX75" fmla="*/ 2661 w 10000"/>
                <a:gd name="connsiteY75" fmla="*/ 672 h 10000"/>
                <a:gd name="connsiteX76" fmla="*/ 2550 w 10000"/>
                <a:gd name="connsiteY76" fmla="*/ 807 h 10000"/>
                <a:gd name="connsiteX77" fmla="*/ 2440 w 10000"/>
                <a:gd name="connsiteY77" fmla="*/ 958 h 10000"/>
                <a:gd name="connsiteX0" fmla="*/ 2440 w 10000"/>
                <a:gd name="connsiteY0" fmla="*/ 958 h 10000"/>
                <a:gd name="connsiteX1" fmla="*/ 2440 w 10000"/>
                <a:gd name="connsiteY1" fmla="*/ 958 h 10000"/>
                <a:gd name="connsiteX2" fmla="*/ 1578 w 10000"/>
                <a:gd name="connsiteY2" fmla="*/ 3008 h 10000"/>
                <a:gd name="connsiteX3" fmla="*/ 367 w 10000"/>
                <a:gd name="connsiteY3" fmla="*/ 5933 h 10000"/>
                <a:gd name="connsiteX4" fmla="*/ 367 w 10000"/>
                <a:gd name="connsiteY4" fmla="*/ 5933 h 10000"/>
                <a:gd name="connsiteX5" fmla="*/ 202 w 10000"/>
                <a:gd name="connsiteY5" fmla="*/ 6387 h 10000"/>
                <a:gd name="connsiteX6" fmla="*/ 0 w 10000"/>
                <a:gd name="connsiteY6" fmla="*/ 7445 h 10000"/>
                <a:gd name="connsiteX7" fmla="*/ 0 w 10000"/>
                <a:gd name="connsiteY7" fmla="*/ 7731 h 10000"/>
                <a:gd name="connsiteX8" fmla="*/ 0 w 10000"/>
                <a:gd name="connsiteY8" fmla="*/ 8000 h 10000"/>
                <a:gd name="connsiteX9" fmla="*/ 55 w 10000"/>
                <a:gd name="connsiteY9" fmla="*/ 8252 h 10000"/>
                <a:gd name="connsiteX10" fmla="*/ 147 w 10000"/>
                <a:gd name="connsiteY10" fmla="*/ 8504 h 10000"/>
                <a:gd name="connsiteX11" fmla="*/ 257 w 10000"/>
                <a:gd name="connsiteY11" fmla="*/ 8773 h 10000"/>
                <a:gd name="connsiteX12" fmla="*/ 385 w 10000"/>
                <a:gd name="connsiteY12" fmla="*/ 8992 h 10000"/>
                <a:gd name="connsiteX13" fmla="*/ 587 w 10000"/>
                <a:gd name="connsiteY13" fmla="*/ 9176 h 10000"/>
                <a:gd name="connsiteX14" fmla="*/ 807 w 10000"/>
                <a:gd name="connsiteY14" fmla="*/ 9345 h 10000"/>
                <a:gd name="connsiteX15" fmla="*/ 1083 w 10000"/>
                <a:gd name="connsiteY15" fmla="*/ 9496 h 10000"/>
                <a:gd name="connsiteX16" fmla="*/ 1413 w 10000"/>
                <a:gd name="connsiteY16" fmla="*/ 9597 h 10000"/>
                <a:gd name="connsiteX17" fmla="*/ 1413 w 10000"/>
                <a:gd name="connsiteY17" fmla="*/ 9597 h 10000"/>
                <a:gd name="connsiteX18" fmla="*/ 1780 w 10000"/>
                <a:gd name="connsiteY18" fmla="*/ 9697 h 10000"/>
                <a:gd name="connsiteX19" fmla="*/ 2165 w 10000"/>
                <a:gd name="connsiteY19" fmla="*/ 9782 h 10000"/>
                <a:gd name="connsiteX20" fmla="*/ 2991 w 10000"/>
                <a:gd name="connsiteY20" fmla="*/ 9899 h 10000"/>
                <a:gd name="connsiteX21" fmla="*/ 3431 w 10000"/>
                <a:gd name="connsiteY21" fmla="*/ 9950 h 10000"/>
                <a:gd name="connsiteX22" fmla="*/ 3872 w 10000"/>
                <a:gd name="connsiteY22" fmla="*/ 9983 h 10000"/>
                <a:gd name="connsiteX23" fmla="*/ 4312 w 10000"/>
                <a:gd name="connsiteY23" fmla="*/ 10000 h 10000"/>
                <a:gd name="connsiteX24" fmla="*/ 4789 w 10000"/>
                <a:gd name="connsiteY24" fmla="*/ 10000 h 10000"/>
                <a:gd name="connsiteX25" fmla="*/ 5211 w 10000"/>
                <a:gd name="connsiteY25" fmla="*/ 9983 h 10000"/>
                <a:gd name="connsiteX26" fmla="*/ 5651 w 10000"/>
                <a:gd name="connsiteY26" fmla="*/ 9933 h 10000"/>
                <a:gd name="connsiteX27" fmla="*/ 6073 w 10000"/>
                <a:gd name="connsiteY27" fmla="*/ 9849 h 10000"/>
                <a:gd name="connsiteX28" fmla="*/ 6422 w 10000"/>
                <a:gd name="connsiteY28" fmla="*/ 9782 h 10000"/>
                <a:gd name="connsiteX29" fmla="*/ 6789 w 10000"/>
                <a:gd name="connsiteY29" fmla="*/ 9681 h 10000"/>
                <a:gd name="connsiteX30" fmla="*/ 7119 w 10000"/>
                <a:gd name="connsiteY30" fmla="*/ 9529 h 10000"/>
                <a:gd name="connsiteX31" fmla="*/ 7394 w 10000"/>
                <a:gd name="connsiteY31" fmla="*/ 9378 h 10000"/>
                <a:gd name="connsiteX32" fmla="*/ 7615 w 10000"/>
                <a:gd name="connsiteY32" fmla="*/ 9176 h 10000"/>
                <a:gd name="connsiteX33" fmla="*/ 7615 w 10000"/>
                <a:gd name="connsiteY33" fmla="*/ 9176 h 10000"/>
                <a:gd name="connsiteX34" fmla="*/ 8000 w 10000"/>
                <a:gd name="connsiteY34" fmla="*/ 8773 h 10000"/>
                <a:gd name="connsiteX35" fmla="*/ 8312 w 10000"/>
                <a:gd name="connsiteY35" fmla="*/ 8387 h 10000"/>
                <a:gd name="connsiteX36" fmla="*/ 8532 w 10000"/>
                <a:gd name="connsiteY36" fmla="*/ 8034 h 10000"/>
                <a:gd name="connsiteX37" fmla="*/ 8716 w 10000"/>
                <a:gd name="connsiteY37" fmla="*/ 7731 h 10000"/>
                <a:gd name="connsiteX38" fmla="*/ 8826 w 10000"/>
                <a:gd name="connsiteY38" fmla="*/ 7445 h 10000"/>
                <a:gd name="connsiteX39" fmla="*/ 8917 w 10000"/>
                <a:gd name="connsiteY39" fmla="*/ 7277 h 10000"/>
                <a:gd name="connsiteX40" fmla="*/ 8972 w 10000"/>
                <a:gd name="connsiteY40" fmla="*/ 7092 h 10000"/>
                <a:gd name="connsiteX41" fmla="*/ 8972 w 10000"/>
                <a:gd name="connsiteY41" fmla="*/ 7092 h 10000"/>
                <a:gd name="connsiteX42" fmla="*/ 9229 w 10000"/>
                <a:gd name="connsiteY42" fmla="*/ 6454 h 10000"/>
                <a:gd name="connsiteX43" fmla="*/ 9468 w 10000"/>
                <a:gd name="connsiteY43" fmla="*/ 5782 h 10000"/>
                <a:gd name="connsiteX44" fmla="*/ 9725 w 10000"/>
                <a:gd name="connsiteY44" fmla="*/ 4908 h 10000"/>
                <a:gd name="connsiteX45" fmla="*/ 9835 w 10000"/>
                <a:gd name="connsiteY45" fmla="*/ 4487 h 10000"/>
                <a:gd name="connsiteX46" fmla="*/ 9908 w 10000"/>
                <a:gd name="connsiteY46" fmla="*/ 4000 h 10000"/>
                <a:gd name="connsiteX47" fmla="*/ 9963 w 10000"/>
                <a:gd name="connsiteY47" fmla="*/ 3546 h 10000"/>
                <a:gd name="connsiteX48" fmla="*/ 10000 w 10000"/>
                <a:gd name="connsiteY48" fmla="*/ 3092 h 10000"/>
                <a:gd name="connsiteX49" fmla="*/ 9963 w 10000"/>
                <a:gd name="connsiteY49" fmla="*/ 2655 h 10000"/>
                <a:gd name="connsiteX50" fmla="*/ 9908 w 10000"/>
                <a:gd name="connsiteY50" fmla="*/ 2252 h 10000"/>
                <a:gd name="connsiteX51" fmla="*/ 9835 w 10000"/>
                <a:gd name="connsiteY51" fmla="*/ 2067 h 10000"/>
                <a:gd name="connsiteX52" fmla="*/ 9780 w 10000"/>
                <a:gd name="connsiteY52" fmla="*/ 1899 h 10000"/>
                <a:gd name="connsiteX53" fmla="*/ 9688 w 10000"/>
                <a:gd name="connsiteY53" fmla="*/ 1714 h 10000"/>
                <a:gd name="connsiteX54" fmla="*/ 9578 w 10000"/>
                <a:gd name="connsiteY54" fmla="*/ 1563 h 10000"/>
                <a:gd name="connsiteX55" fmla="*/ 9578 w 10000"/>
                <a:gd name="connsiteY55" fmla="*/ 1563 h 10000"/>
                <a:gd name="connsiteX56" fmla="*/ 9450 w 10000"/>
                <a:gd name="connsiteY56" fmla="*/ 1412 h 10000"/>
                <a:gd name="connsiteX57" fmla="*/ 9303 w 10000"/>
                <a:gd name="connsiteY57" fmla="*/ 1294 h 10000"/>
                <a:gd name="connsiteX58" fmla="*/ 8936 w 10000"/>
                <a:gd name="connsiteY58" fmla="*/ 1025 h 10000"/>
                <a:gd name="connsiteX59" fmla="*/ 8550 w 10000"/>
                <a:gd name="connsiteY59" fmla="*/ 773 h 10000"/>
                <a:gd name="connsiteX60" fmla="*/ 8092 w 10000"/>
                <a:gd name="connsiteY60" fmla="*/ 571 h 10000"/>
                <a:gd name="connsiteX61" fmla="*/ 7560 w 10000"/>
                <a:gd name="connsiteY61" fmla="*/ 403 h 10000"/>
                <a:gd name="connsiteX62" fmla="*/ 7028 w 10000"/>
                <a:gd name="connsiteY62" fmla="*/ 252 h 10000"/>
                <a:gd name="connsiteX63" fmla="*/ 6459 w 10000"/>
                <a:gd name="connsiteY63" fmla="*/ 118 h 10000"/>
                <a:gd name="connsiteX64" fmla="*/ 5890 w 10000"/>
                <a:gd name="connsiteY64" fmla="*/ 50 h 10000"/>
                <a:gd name="connsiteX65" fmla="*/ 5321 w 10000"/>
                <a:gd name="connsiteY65" fmla="*/ 0 h 10000"/>
                <a:gd name="connsiteX66" fmla="*/ 4771 w 10000"/>
                <a:gd name="connsiteY66" fmla="*/ 0 h 10000"/>
                <a:gd name="connsiteX67" fmla="*/ 4257 w 10000"/>
                <a:gd name="connsiteY67" fmla="*/ 50 h 10000"/>
                <a:gd name="connsiteX68" fmla="*/ 3761 w 10000"/>
                <a:gd name="connsiteY68" fmla="*/ 118 h 10000"/>
                <a:gd name="connsiteX69" fmla="*/ 3541 w 10000"/>
                <a:gd name="connsiteY69" fmla="*/ 168 h 10000"/>
                <a:gd name="connsiteX70" fmla="*/ 3321 w 10000"/>
                <a:gd name="connsiteY70" fmla="*/ 252 h 10000"/>
                <a:gd name="connsiteX71" fmla="*/ 3138 w 10000"/>
                <a:gd name="connsiteY71" fmla="*/ 353 h 10000"/>
                <a:gd name="connsiteX72" fmla="*/ 2972 w 10000"/>
                <a:gd name="connsiteY72" fmla="*/ 420 h 10000"/>
                <a:gd name="connsiteX73" fmla="*/ 2807 w 10000"/>
                <a:gd name="connsiteY73" fmla="*/ 555 h 10000"/>
                <a:gd name="connsiteX74" fmla="*/ 2661 w 10000"/>
                <a:gd name="connsiteY74" fmla="*/ 672 h 10000"/>
                <a:gd name="connsiteX75" fmla="*/ 2550 w 10000"/>
                <a:gd name="connsiteY75" fmla="*/ 807 h 10000"/>
                <a:gd name="connsiteX76" fmla="*/ 2440 w 10000"/>
                <a:gd name="connsiteY76" fmla="*/ 958 h 10000"/>
                <a:gd name="connsiteX0" fmla="*/ 2440 w 10000"/>
                <a:gd name="connsiteY0" fmla="*/ 958 h 10000"/>
                <a:gd name="connsiteX1" fmla="*/ 2440 w 10000"/>
                <a:gd name="connsiteY1" fmla="*/ 958 h 10000"/>
                <a:gd name="connsiteX2" fmla="*/ 1578 w 10000"/>
                <a:gd name="connsiteY2" fmla="*/ 3008 h 10000"/>
                <a:gd name="connsiteX3" fmla="*/ 367 w 10000"/>
                <a:gd name="connsiteY3" fmla="*/ 5933 h 10000"/>
                <a:gd name="connsiteX4" fmla="*/ 367 w 10000"/>
                <a:gd name="connsiteY4" fmla="*/ 5933 h 10000"/>
                <a:gd name="connsiteX5" fmla="*/ 202 w 10000"/>
                <a:gd name="connsiteY5" fmla="*/ 6387 h 10000"/>
                <a:gd name="connsiteX6" fmla="*/ 0 w 10000"/>
                <a:gd name="connsiteY6" fmla="*/ 7731 h 10000"/>
                <a:gd name="connsiteX7" fmla="*/ 0 w 10000"/>
                <a:gd name="connsiteY7" fmla="*/ 8000 h 10000"/>
                <a:gd name="connsiteX8" fmla="*/ 55 w 10000"/>
                <a:gd name="connsiteY8" fmla="*/ 8252 h 10000"/>
                <a:gd name="connsiteX9" fmla="*/ 147 w 10000"/>
                <a:gd name="connsiteY9" fmla="*/ 8504 h 10000"/>
                <a:gd name="connsiteX10" fmla="*/ 257 w 10000"/>
                <a:gd name="connsiteY10" fmla="*/ 8773 h 10000"/>
                <a:gd name="connsiteX11" fmla="*/ 385 w 10000"/>
                <a:gd name="connsiteY11" fmla="*/ 8992 h 10000"/>
                <a:gd name="connsiteX12" fmla="*/ 587 w 10000"/>
                <a:gd name="connsiteY12" fmla="*/ 9176 h 10000"/>
                <a:gd name="connsiteX13" fmla="*/ 807 w 10000"/>
                <a:gd name="connsiteY13" fmla="*/ 9345 h 10000"/>
                <a:gd name="connsiteX14" fmla="*/ 1083 w 10000"/>
                <a:gd name="connsiteY14" fmla="*/ 9496 h 10000"/>
                <a:gd name="connsiteX15" fmla="*/ 1413 w 10000"/>
                <a:gd name="connsiteY15" fmla="*/ 9597 h 10000"/>
                <a:gd name="connsiteX16" fmla="*/ 1413 w 10000"/>
                <a:gd name="connsiteY16" fmla="*/ 9597 h 10000"/>
                <a:gd name="connsiteX17" fmla="*/ 1780 w 10000"/>
                <a:gd name="connsiteY17" fmla="*/ 9697 h 10000"/>
                <a:gd name="connsiteX18" fmla="*/ 2165 w 10000"/>
                <a:gd name="connsiteY18" fmla="*/ 9782 h 10000"/>
                <a:gd name="connsiteX19" fmla="*/ 2991 w 10000"/>
                <a:gd name="connsiteY19" fmla="*/ 9899 h 10000"/>
                <a:gd name="connsiteX20" fmla="*/ 3431 w 10000"/>
                <a:gd name="connsiteY20" fmla="*/ 9950 h 10000"/>
                <a:gd name="connsiteX21" fmla="*/ 3872 w 10000"/>
                <a:gd name="connsiteY21" fmla="*/ 9983 h 10000"/>
                <a:gd name="connsiteX22" fmla="*/ 4312 w 10000"/>
                <a:gd name="connsiteY22" fmla="*/ 10000 h 10000"/>
                <a:gd name="connsiteX23" fmla="*/ 4789 w 10000"/>
                <a:gd name="connsiteY23" fmla="*/ 10000 h 10000"/>
                <a:gd name="connsiteX24" fmla="*/ 5211 w 10000"/>
                <a:gd name="connsiteY24" fmla="*/ 9983 h 10000"/>
                <a:gd name="connsiteX25" fmla="*/ 5651 w 10000"/>
                <a:gd name="connsiteY25" fmla="*/ 9933 h 10000"/>
                <a:gd name="connsiteX26" fmla="*/ 6073 w 10000"/>
                <a:gd name="connsiteY26" fmla="*/ 9849 h 10000"/>
                <a:gd name="connsiteX27" fmla="*/ 6422 w 10000"/>
                <a:gd name="connsiteY27" fmla="*/ 9782 h 10000"/>
                <a:gd name="connsiteX28" fmla="*/ 6789 w 10000"/>
                <a:gd name="connsiteY28" fmla="*/ 9681 h 10000"/>
                <a:gd name="connsiteX29" fmla="*/ 7119 w 10000"/>
                <a:gd name="connsiteY29" fmla="*/ 9529 h 10000"/>
                <a:gd name="connsiteX30" fmla="*/ 7394 w 10000"/>
                <a:gd name="connsiteY30" fmla="*/ 9378 h 10000"/>
                <a:gd name="connsiteX31" fmla="*/ 7615 w 10000"/>
                <a:gd name="connsiteY31" fmla="*/ 9176 h 10000"/>
                <a:gd name="connsiteX32" fmla="*/ 7615 w 10000"/>
                <a:gd name="connsiteY32" fmla="*/ 9176 h 10000"/>
                <a:gd name="connsiteX33" fmla="*/ 8000 w 10000"/>
                <a:gd name="connsiteY33" fmla="*/ 8773 h 10000"/>
                <a:gd name="connsiteX34" fmla="*/ 8312 w 10000"/>
                <a:gd name="connsiteY34" fmla="*/ 8387 h 10000"/>
                <a:gd name="connsiteX35" fmla="*/ 8532 w 10000"/>
                <a:gd name="connsiteY35" fmla="*/ 8034 h 10000"/>
                <a:gd name="connsiteX36" fmla="*/ 8716 w 10000"/>
                <a:gd name="connsiteY36" fmla="*/ 7731 h 10000"/>
                <a:gd name="connsiteX37" fmla="*/ 8826 w 10000"/>
                <a:gd name="connsiteY37" fmla="*/ 7445 h 10000"/>
                <a:gd name="connsiteX38" fmla="*/ 8917 w 10000"/>
                <a:gd name="connsiteY38" fmla="*/ 7277 h 10000"/>
                <a:gd name="connsiteX39" fmla="*/ 8972 w 10000"/>
                <a:gd name="connsiteY39" fmla="*/ 7092 h 10000"/>
                <a:gd name="connsiteX40" fmla="*/ 8972 w 10000"/>
                <a:gd name="connsiteY40" fmla="*/ 7092 h 10000"/>
                <a:gd name="connsiteX41" fmla="*/ 9229 w 10000"/>
                <a:gd name="connsiteY41" fmla="*/ 6454 h 10000"/>
                <a:gd name="connsiteX42" fmla="*/ 9468 w 10000"/>
                <a:gd name="connsiteY42" fmla="*/ 5782 h 10000"/>
                <a:gd name="connsiteX43" fmla="*/ 9725 w 10000"/>
                <a:gd name="connsiteY43" fmla="*/ 4908 h 10000"/>
                <a:gd name="connsiteX44" fmla="*/ 9835 w 10000"/>
                <a:gd name="connsiteY44" fmla="*/ 4487 h 10000"/>
                <a:gd name="connsiteX45" fmla="*/ 9908 w 10000"/>
                <a:gd name="connsiteY45" fmla="*/ 4000 h 10000"/>
                <a:gd name="connsiteX46" fmla="*/ 9963 w 10000"/>
                <a:gd name="connsiteY46" fmla="*/ 3546 h 10000"/>
                <a:gd name="connsiteX47" fmla="*/ 10000 w 10000"/>
                <a:gd name="connsiteY47" fmla="*/ 3092 h 10000"/>
                <a:gd name="connsiteX48" fmla="*/ 9963 w 10000"/>
                <a:gd name="connsiteY48" fmla="*/ 2655 h 10000"/>
                <a:gd name="connsiteX49" fmla="*/ 9908 w 10000"/>
                <a:gd name="connsiteY49" fmla="*/ 2252 h 10000"/>
                <a:gd name="connsiteX50" fmla="*/ 9835 w 10000"/>
                <a:gd name="connsiteY50" fmla="*/ 2067 h 10000"/>
                <a:gd name="connsiteX51" fmla="*/ 9780 w 10000"/>
                <a:gd name="connsiteY51" fmla="*/ 1899 h 10000"/>
                <a:gd name="connsiteX52" fmla="*/ 9688 w 10000"/>
                <a:gd name="connsiteY52" fmla="*/ 1714 h 10000"/>
                <a:gd name="connsiteX53" fmla="*/ 9578 w 10000"/>
                <a:gd name="connsiteY53" fmla="*/ 1563 h 10000"/>
                <a:gd name="connsiteX54" fmla="*/ 9578 w 10000"/>
                <a:gd name="connsiteY54" fmla="*/ 1563 h 10000"/>
                <a:gd name="connsiteX55" fmla="*/ 9450 w 10000"/>
                <a:gd name="connsiteY55" fmla="*/ 1412 h 10000"/>
                <a:gd name="connsiteX56" fmla="*/ 9303 w 10000"/>
                <a:gd name="connsiteY56" fmla="*/ 1294 h 10000"/>
                <a:gd name="connsiteX57" fmla="*/ 8936 w 10000"/>
                <a:gd name="connsiteY57" fmla="*/ 1025 h 10000"/>
                <a:gd name="connsiteX58" fmla="*/ 8550 w 10000"/>
                <a:gd name="connsiteY58" fmla="*/ 773 h 10000"/>
                <a:gd name="connsiteX59" fmla="*/ 8092 w 10000"/>
                <a:gd name="connsiteY59" fmla="*/ 571 h 10000"/>
                <a:gd name="connsiteX60" fmla="*/ 7560 w 10000"/>
                <a:gd name="connsiteY60" fmla="*/ 403 h 10000"/>
                <a:gd name="connsiteX61" fmla="*/ 7028 w 10000"/>
                <a:gd name="connsiteY61" fmla="*/ 252 h 10000"/>
                <a:gd name="connsiteX62" fmla="*/ 6459 w 10000"/>
                <a:gd name="connsiteY62" fmla="*/ 118 h 10000"/>
                <a:gd name="connsiteX63" fmla="*/ 5890 w 10000"/>
                <a:gd name="connsiteY63" fmla="*/ 50 h 10000"/>
                <a:gd name="connsiteX64" fmla="*/ 5321 w 10000"/>
                <a:gd name="connsiteY64" fmla="*/ 0 h 10000"/>
                <a:gd name="connsiteX65" fmla="*/ 4771 w 10000"/>
                <a:gd name="connsiteY65" fmla="*/ 0 h 10000"/>
                <a:gd name="connsiteX66" fmla="*/ 4257 w 10000"/>
                <a:gd name="connsiteY66" fmla="*/ 50 h 10000"/>
                <a:gd name="connsiteX67" fmla="*/ 3761 w 10000"/>
                <a:gd name="connsiteY67" fmla="*/ 118 h 10000"/>
                <a:gd name="connsiteX68" fmla="*/ 3541 w 10000"/>
                <a:gd name="connsiteY68" fmla="*/ 168 h 10000"/>
                <a:gd name="connsiteX69" fmla="*/ 3321 w 10000"/>
                <a:gd name="connsiteY69" fmla="*/ 252 h 10000"/>
                <a:gd name="connsiteX70" fmla="*/ 3138 w 10000"/>
                <a:gd name="connsiteY70" fmla="*/ 353 h 10000"/>
                <a:gd name="connsiteX71" fmla="*/ 2972 w 10000"/>
                <a:gd name="connsiteY71" fmla="*/ 420 h 10000"/>
                <a:gd name="connsiteX72" fmla="*/ 2807 w 10000"/>
                <a:gd name="connsiteY72" fmla="*/ 555 h 10000"/>
                <a:gd name="connsiteX73" fmla="*/ 2661 w 10000"/>
                <a:gd name="connsiteY73" fmla="*/ 672 h 10000"/>
                <a:gd name="connsiteX74" fmla="*/ 2550 w 10000"/>
                <a:gd name="connsiteY74" fmla="*/ 807 h 10000"/>
                <a:gd name="connsiteX75" fmla="*/ 2440 w 10000"/>
                <a:gd name="connsiteY75" fmla="*/ 958 h 10000"/>
                <a:gd name="connsiteX0" fmla="*/ 2440 w 10000"/>
                <a:gd name="connsiteY0" fmla="*/ 958 h 10000"/>
                <a:gd name="connsiteX1" fmla="*/ 2440 w 10000"/>
                <a:gd name="connsiteY1" fmla="*/ 958 h 10000"/>
                <a:gd name="connsiteX2" fmla="*/ 1578 w 10000"/>
                <a:gd name="connsiteY2" fmla="*/ 3008 h 10000"/>
                <a:gd name="connsiteX3" fmla="*/ 367 w 10000"/>
                <a:gd name="connsiteY3" fmla="*/ 5933 h 10000"/>
                <a:gd name="connsiteX4" fmla="*/ 367 w 10000"/>
                <a:gd name="connsiteY4" fmla="*/ 5933 h 10000"/>
                <a:gd name="connsiteX5" fmla="*/ 202 w 10000"/>
                <a:gd name="connsiteY5" fmla="*/ 6387 h 10000"/>
                <a:gd name="connsiteX6" fmla="*/ 0 w 10000"/>
                <a:gd name="connsiteY6" fmla="*/ 8000 h 10000"/>
                <a:gd name="connsiteX7" fmla="*/ 55 w 10000"/>
                <a:gd name="connsiteY7" fmla="*/ 8252 h 10000"/>
                <a:gd name="connsiteX8" fmla="*/ 147 w 10000"/>
                <a:gd name="connsiteY8" fmla="*/ 8504 h 10000"/>
                <a:gd name="connsiteX9" fmla="*/ 257 w 10000"/>
                <a:gd name="connsiteY9" fmla="*/ 8773 h 10000"/>
                <a:gd name="connsiteX10" fmla="*/ 385 w 10000"/>
                <a:gd name="connsiteY10" fmla="*/ 8992 h 10000"/>
                <a:gd name="connsiteX11" fmla="*/ 587 w 10000"/>
                <a:gd name="connsiteY11" fmla="*/ 9176 h 10000"/>
                <a:gd name="connsiteX12" fmla="*/ 807 w 10000"/>
                <a:gd name="connsiteY12" fmla="*/ 9345 h 10000"/>
                <a:gd name="connsiteX13" fmla="*/ 1083 w 10000"/>
                <a:gd name="connsiteY13" fmla="*/ 9496 h 10000"/>
                <a:gd name="connsiteX14" fmla="*/ 1413 w 10000"/>
                <a:gd name="connsiteY14" fmla="*/ 9597 h 10000"/>
                <a:gd name="connsiteX15" fmla="*/ 1413 w 10000"/>
                <a:gd name="connsiteY15" fmla="*/ 9597 h 10000"/>
                <a:gd name="connsiteX16" fmla="*/ 1780 w 10000"/>
                <a:gd name="connsiteY16" fmla="*/ 9697 h 10000"/>
                <a:gd name="connsiteX17" fmla="*/ 2165 w 10000"/>
                <a:gd name="connsiteY17" fmla="*/ 9782 h 10000"/>
                <a:gd name="connsiteX18" fmla="*/ 2991 w 10000"/>
                <a:gd name="connsiteY18" fmla="*/ 9899 h 10000"/>
                <a:gd name="connsiteX19" fmla="*/ 3431 w 10000"/>
                <a:gd name="connsiteY19" fmla="*/ 9950 h 10000"/>
                <a:gd name="connsiteX20" fmla="*/ 3872 w 10000"/>
                <a:gd name="connsiteY20" fmla="*/ 9983 h 10000"/>
                <a:gd name="connsiteX21" fmla="*/ 4312 w 10000"/>
                <a:gd name="connsiteY21" fmla="*/ 10000 h 10000"/>
                <a:gd name="connsiteX22" fmla="*/ 4789 w 10000"/>
                <a:gd name="connsiteY22" fmla="*/ 10000 h 10000"/>
                <a:gd name="connsiteX23" fmla="*/ 5211 w 10000"/>
                <a:gd name="connsiteY23" fmla="*/ 9983 h 10000"/>
                <a:gd name="connsiteX24" fmla="*/ 5651 w 10000"/>
                <a:gd name="connsiteY24" fmla="*/ 9933 h 10000"/>
                <a:gd name="connsiteX25" fmla="*/ 6073 w 10000"/>
                <a:gd name="connsiteY25" fmla="*/ 9849 h 10000"/>
                <a:gd name="connsiteX26" fmla="*/ 6422 w 10000"/>
                <a:gd name="connsiteY26" fmla="*/ 9782 h 10000"/>
                <a:gd name="connsiteX27" fmla="*/ 6789 w 10000"/>
                <a:gd name="connsiteY27" fmla="*/ 9681 h 10000"/>
                <a:gd name="connsiteX28" fmla="*/ 7119 w 10000"/>
                <a:gd name="connsiteY28" fmla="*/ 9529 h 10000"/>
                <a:gd name="connsiteX29" fmla="*/ 7394 w 10000"/>
                <a:gd name="connsiteY29" fmla="*/ 9378 h 10000"/>
                <a:gd name="connsiteX30" fmla="*/ 7615 w 10000"/>
                <a:gd name="connsiteY30" fmla="*/ 9176 h 10000"/>
                <a:gd name="connsiteX31" fmla="*/ 7615 w 10000"/>
                <a:gd name="connsiteY31" fmla="*/ 9176 h 10000"/>
                <a:gd name="connsiteX32" fmla="*/ 8000 w 10000"/>
                <a:gd name="connsiteY32" fmla="*/ 8773 h 10000"/>
                <a:gd name="connsiteX33" fmla="*/ 8312 w 10000"/>
                <a:gd name="connsiteY33" fmla="*/ 8387 h 10000"/>
                <a:gd name="connsiteX34" fmla="*/ 8532 w 10000"/>
                <a:gd name="connsiteY34" fmla="*/ 8034 h 10000"/>
                <a:gd name="connsiteX35" fmla="*/ 8716 w 10000"/>
                <a:gd name="connsiteY35" fmla="*/ 7731 h 10000"/>
                <a:gd name="connsiteX36" fmla="*/ 8826 w 10000"/>
                <a:gd name="connsiteY36" fmla="*/ 7445 h 10000"/>
                <a:gd name="connsiteX37" fmla="*/ 8917 w 10000"/>
                <a:gd name="connsiteY37" fmla="*/ 7277 h 10000"/>
                <a:gd name="connsiteX38" fmla="*/ 8972 w 10000"/>
                <a:gd name="connsiteY38" fmla="*/ 7092 h 10000"/>
                <a:gd name="connsiteX39" fmla="*/ 8972 w 10000"/>
                <a:gd name="connsiteY39" fmla="*/ 7092 h 10000"/>
                <a:gd name="connsiteX40" fmla="*/ 9229 w 10000"/>
                <a:gd name="connsiteY40" fmla="*/ 6454 h 10000"/>
                <a:gd name="connsiteX41" fmla="*/ 9468 w 10000"/>
                <a:gd name="connsiteY41" fmla="*/ 5782 h 10000"/>
                <a:gd name="connsiteX42" fmla="*/ 9725 w 10000"/>
                <a:gd name="connsiteY42" fmla="*/ 4908 h 10000"/>
                <a:gd name="connsiteX43" fmla="*/ 9835 w 10000"/>
                <a:gd name="connsiteY43" fmla="*/ 4487 h 10000"/>
                <a:gd name="connsiteX44" fmla="*/ 9908 w 10000"/>
                <a:gd name="connsiteY44" fmla="*/ 4000 h 10000"/>
                <a:gd name="connsiteX45" fmla="*/ 9963 w 10000"/>
                <a:gd name="connsiteY45" fmla="*/ 3546 h 10000"/>
                <a:gd name="connsiteX46" fmla="*/ 10000 w 10000"/>
                <a:gd name="connsiteY46" fmla="*/ 3092 h 10000"/>
                <a:gd name="connsiteX47" fmla="*/ 9963 w 10000"/>
                <a:gd name="connsiteY47" fmla="*/ 2655 h 10000"/>
                <a:gd name="connsiteX48" fmla="*/ 9908 w 10000"/>
                <a:gd name="connsiteY48" fmla="*/ 2252 h 10000"/>
                <a:gd name="connsiteX49" fmla="*/ 9835 w 10000"/>
                <a:gd name="connsiteY49" fmla="*/ 2067 h 10000"/>
                <a:gd name="connsiteX50" fmla="*/ 9780 w 10000"/>
                <a:gd name="connsiteY50" fmla="*/ 1899 h 10000"/>
                <a:gd name="connsiteX51" fmla="*/ 9688 w 10000"/>
                <a:gd name="connsiteY51" fmla="*/ 1714 h 10000"/>
                <a:gd name="connsiteX52" fmla="*/ 9578 w 10000"/>
                <a:gd name="connsiteY52" fmla="*/ 1563 h 10000"/>
                <a:gd name="connsiteX53" fmla="*/ 9578 w 10000"/>
                <a:gd name="connsiteY53" fmla="*/ 1563 h 10000"/>
                <a:gd name="connsiteX54" fmla="*/ 9450 w 10000"/>
                <a:gd name="connsiteY54" fmla="*/ 1412 h 10000"/>
                <a:gd name="connsiteX55" fmla="*/ 9303 w 10000"/>
                <a:gd name="connsiteY55" fmla="*/ 1294 h 10000"/>
                <a:gd name="connsiteX56" fmla="*/ 8936 w 10000"/>
                <a:gd name="connsiteY56" fmla="*/ 1025 h 10000"/>
                <a:gd name="connsiteX57" fmla="*/ 8550 w 10000"/>
                <a:gd name="connsiteY57" fmla="*/ 773 h 10000"/>
                <a:gd name="connsiteX58" fmla="*/ 8092 w 10000"/>
                <a:gd name="connsiteY58" fmla="*/ 571 h 10000"/>
                <a:gd name="connsiteX59" fmla="*/ 7560 w 10000"/>
                <a:gd name="connsiteY59" fmla="*/ 403 h 10000"/>
                <a:gd name="connsiteX60" fmla="*/ 7028 w 10000"/>
                <a:gd name="connsiteY60" fmla="*/ 252 h 10000"/>
                <a:gd name="connsiteX61" fmla="*/ 6459 w 10000"/>
                <a:gd name="connsiteY61" fmla="*/ 118 h 10000"/>
                <a:gd name="connsiteX62" fmla="*/ 5890 w 10000"/>
                <a:gd name="connsiteY62" fmla="*/ 50 h 10000"/>
                <a:gd name="connsiteX63" fmla="*/ 5321 w 10000"/>
                <a:gd name="connsiteY63" fmla="*/ 0 h 10000"/>
                <a:gd name="connsiteX64" fmla="*/ 4771 w 10000"/>
                <a:gd name="connsiteY64" fmla="*/ 0 h 10000"/>
                <a:gd name="connsiteX65" fmla="*/ 4257 w 10000"/>
                <a:gd name="connsiteY65" fmla="*/ 50 h 10000"/>
                <a:gd name="connsiteX66" fmla="*/ 3761 w 10000"/>
                <a:gd name="connsiteY66" fmla="*/ 118 h 10000"/>
                <a:gd name="connsiteX67" fmla="*/ 3541 w 10000"/>
                <a:gd name="connsiteY67" fmla="*/ 168 h 10000"/>
                <a:gd name="connsiteX68" fmla="*/ 3321 w 10000"/>
                <a:gd name="connsiteY68" fmla="*/ 252 h 10000"/>
                <a:gd name="connsiteX69" fmla="*/ 3138 w 10000"/>
                <a:gd name="connsiteY69" fmla="*/ 353 h 10000"/>
                <a:gd name="connsiteX70" fmla="*/ 2972 w 10000"/>
                <a:gd name="connsiteY70" fmla="*/ 420 h 10000"/>
                <a:gd name="connsiteX71" fmla="*/ 2807 w 10000"/>
                <a:gd name="connsiteY71" fmla="*/ 555 h 10000"/>
                <a:gd name="connsiteX72" fmla="*/ 2661 w 10000"/>
                <a:gd name="connsiteY72" fmla="*/ 672 h 10000"/>
                <a:gd name="connsiteX73" fmla="*/ 2550 w 10000"/>
                <a:gd name="connsiteY73" fmla="*/ 807 h 10000"/>
                <a:gd name="connsiteX74" fmla="*/ 2440 w 10000"/>
                <a:gd name="connsiteY74" fmla="*/ 958 h 10000"/>
                <a:gd name="connsiteX0" fmla="*/ 2385 w 9945"/>
                <a:gd name="connsiteY0" fmla="*/ 958 h 10000"/>
                <a:gd name="connsiteX1" fmla="*/ 2385 w 9945"/>
                <a:gd name="connsiteY1" fmla="*/ 958 h 10000"/>
                <a:gd name="connsiteX2" fmla="*/ 1523 w 9945"/>
                <a:gd name="connsiteY2" fmla="*/ 3008 h 10000"/>
                <a:gd name="connsiteX3" fmla="*/ 312 w 9945"/>
                <a:gd name="connsiteY3" fmla="*/ 5933 h 10000"/>
                <a:gd name="connsiteX4" fmla="*/ 312 w 9945"/>
                <a:gd name="connsiteY4" fmla="*/ 5933 h 10000"/>
                <a:gd name="connsiteX5" fmla="*/ 147 w 9945"/>
                <a:gd name="connsiteY5" fmla="*/ 6387 h 10000"/>
                <a:gd name="connsiteX6" fmla="*/ 0 w 9945"/>
                <a:gd name="connsiteY6" fmla="*/ 8252 h 10000"/>
                <a:gd name="connsiteX7" fmla="*/ 92 w 9945"/>
                <a:gd name="connsiteY7" fmla="*/ 8504 h 10000"/>
                <a:gd name="connsiteX8" fmla="*/ 202 w 9945"/>
                <a:gd name="connsiteY8" fmla="*/ 8773 h 10000"/>
                <a:gd name="connsiteX9" fmla="*/ 330 w 9945"/>
                <a:gd name="connsiteY9" fmla="*/ 8992 h 10000"/>
                <a:gd name="connsiteX10" fmla="*/ 532 w 9945"/>
                <a:gd name="connsiteY10" fmla="*/ 9176 h 10000"/>
                <a:gd name="connsiteX11" fmla="*/ 752 w 9945"/>
                <a:gd name="connsiteY11" fmla="*/ 9345 h 10000"/>
                <a:gd name="connsiteX12" fmla="*/ 1028 w 9945"/>
                <a:gd name="connsiteY12" fmla="*/ 9496 h 10000"/>
                <a:gd name="connsiteX13" fmla="*/ 1358 w 9945"/>
                <a:gd name="connsiteY13" fmla="*/ 9597 h 10000"/>
                <a:gd name="connsiteX14" fmla="*/ 1358 w 9945"/>
                <a:gd name="connsiteY14" fmla="*/ 9597 h 10000"/>
                <a:gd name="connsiteX15" fmla="*/ 1725 w 9945"/>
                <a:gd name="connsiteY15" fmla="*/ 9697 h 10000"/>
                <a:gd name="connsiteX16" fmla="*/ 2110 w 9945"/>
                <a:gd name="connsiteY16" fmla="*/ 9782 h 10000"/>
                <a:gd name="connsiteX17" fmla="*/ 2936 w 9945"/>
                <a:gd name="connsiteY17" fmla="*/ 9899 h 10000"/>
                <a:gd name="connsiteX18" fmla="*/ 3376 w 9945"/>
                <a:gd name="connsiteY18" fmla="*/ 9950 h 10000"/>
                <a:gd name="connsiteX19" fmla="*/ 3817 w 9945"/>
                <a:gd name="connsiteY19" fmla="*/ 9983 h 10000"/>
                <a:gd name="connsiteX20" fmla="*/ 4257 w 9945"/>
                <a:gd name="connsiteY20" fmla="*/ 10000 h 10000"/>
                <a:gd name="connsiteX21" fmla="*/ 4734 w 9945"/>
                <a:gd name="connsiteY21" fmla="*/ 10000 h 10000"/>
                <a:gd name="connsiteX22" fmla="*/ 5156 w 9945"/>
                <a:gd name="connsiteY22" fmla="*/ 9983 h 10000"/>
                <a:gd name="connsiteX23" fmla="*/ 5596 w 9945"/>
                <a:gd name="connsiteY23" fmla="*/ 9933 h 10000"/>
                <a:gd name="connsiteX24" fmla="*/ 6018 w 9945"/>
                <a:gd name="connsiteY24" fmla="*/ 9849 h 10000"/>
                <a:gd name="connsiteX25" fmla="*/ 6367 w 9945"/>
                <a:gd name="connsiteY25" fmla="*/ 9782 h 10000"/>
                <a:gd name="connsiteX26" fmla="*/ 6734 w 9945"/>
                <a:gd name="connsiteY26" fmla="*/ 9681 h 10000"/>
                <a:gd name="connsiteX27" fmla="*/ 7064 w 9945"/>
                <a:gd name="connsiteY27" fmla="*/ 9529 h 10000"/>
                <a:gd name="connsiteX28" fmla="*/ 7339 w 9945"/>
                <a:gd name="connsiteY28" fmla="*/ 9378 h 10000"/>
                <a:gd name="connsiteX29" fmla="*/ 7560 w 9945"/>
                <a:gd name="connsiteY29" fmla="*/ 9176 h 10000"/>
                <a:gd name="connsiteX30" fmla="*/ 7560 w 9945"/>
                <a:gd name="connsiteY30" fmla="*/ 9176 h 10000"/>
                <a:gd name="connsiteX31" fmla="*/ 7945 w 9945"/>
                <a:gd name="connsiteY31" fmla="*/ 8773 h 10000"/>
                <a:gd name="connsiteX32" fmla="*/ 8257 w 9945"/>
                <a:gd name="connsiteY32" fmla="*/ 8387 h 10000"/>
                <a:gd name="connsiteX33" fmla="*/ 8477 w 9945"/>
                <a:gd name="connsiteY33" fmla="*/ 8034 h 10000"/>
                <a:gd name="connsiteX34" fmla="*/ 8661 w 9945"/>
                <a:gd name="connsiteY34" fmla="*/ 7731 h 10000"/>
                <a:gd name="connsiteX35" fmla="*/ 8771 w 9945"/>
                <a:gd name="connsiteY35" fmla="*/ 7445 h 10000"/>
                <a:gd name="connsiteX36" fmla="*/ 8862 w 9945"/>
                <a:gd name="connsiteY36" fmla="*/ 7277 h 10000"/>
                <a:gd name="connsiteX37" fmla="*/ 8917 w 9945"/>
                <a:gd name="connsiteY37" fmla="*/ 7092 h 10000"/>
                <a:gd name="connsiteX38" fmla="*/ 8917 w 9945"/>
                <a:gd name="connsiteY38" fmla="*/ 7092 h 10000"/>
                <a:gd name="connsiteX39" fmla="*/ 9174 w 9945"/>
                <a:gd name="connsiteY39" fmla="*/ 6454 h 10000"/>
                <a:gd name="connsiteX40" fmla="*/ 9413 w 9945"/>
                <a:gd name="connsiteY40" fmla="*/ 5782 h 10000"/>
                <a:gd name="connsiteX41" fmla="*/ 9670 w 9945"/>
                <a:gd name="connsiteY41" fmla="*/ 4908 h 10000"/>
                <a:gd name="connsiteX42" fmla="*/ 9780 w 9945"/>
                <a:gd name="connsiteY42" fmla="*/ 4487 h 10000"/>
                <a:gd name="connsiteX43" fmla="*/ 9853 w 9945"/>
                <a:gd name="connsiteY43" fmla="*/ 4000 h 10000"/>
                <a:gd name="connsiteX44" fmla="*/ 9908 w 9945"/>
                <a:gd name="connsiteY44" fmla="*/ 3546 h 10000"/>
                <a:gd name="connsiteX45" fmla="*/ 9945 w 9945"/>
                <a:gd name="connsiteY45" fmla="*/ 3092 h 10000"/>
                <a:gd name="connsiteX46" fmla="*/ 9908 w 9945"/>
                <a:gd name="connsiteY46" fmla="*/ 2655 h 10000"/>
                <a:gd name="connsiteX47" fmla="*/ 9853 w 9945"/>
                <a:gd name="connsiteY47" fmla="*/ 2252 h 10000"/>
                <a:gd name="connsiteX48" fmla="*/ 9780 w 9945"/>
                <a:gd name="connsiteY48" fmla="*/ 2067 h 10000"/>
                <a:gd name="connsiteX49" fmla="*/ 9725 w 9945"/>
                <a:gd name="connsiteY49" fmla="*/ 1899 h 10000"/>
                <a:gd name="connsiteX50" fmla="*/ 9633 w 9945"/>
                <a:gd name="connsiteY50" fmla="*/ 1714 h 10000"/>
                <a:gd name="connsiteX51" fmla="*/ 9523 w 9945"/>
                <a:gd name="connsiteY51" fmla="*/ 1563 h 10000"/>
                <a:gd name="connsiteX52" fmla="*/ 9523 w 9945"/>
                <a:gd name="connsiteY52" fmla="*/ 1563 h 10000"/>
                <a:gd name="connsiteX53" fmla="*/ 9395 w 9945"/>
                <a:gd name="connsiteY53" fmla="*/ 1412 h 10000"/>
                <a:gd name="connsiteX54" fmla="*/ 9248 w 9945"/>
                <a:gd name="connsiteY54" fmla="*/ 1294 h 10000"/>
                <a:gd name="connsiteX55" fmla="*/ 8881 w 9945"/>
                <a:gd name="connsiteY55" fmla="*/ 1025 h 10000"/>
                <a:gd name="connsiteX56" fmla="*/ 8495 w 9945"/>
                <a:gd name="connsiteY56" fmla="*/ 773 h 10000"/>
                <a:gd name="connsiteX57" fmla="*/ 8037 w 9945"/>
                <a:gd name="connsiteY57" fmla="*/ 571 h 10000"/>
                <a:gd name="connsiteX58" fmla="*/ 7505 w 9945"/>
                <a:gd name="connsiteY58" fmla="*/ 403 h 10000"/>
                <a:gd name="connsiteX59" fmla="*/ 6973 w 9945"/>
                <a:gd name="connsiteY59" fmla="*/ 252 h 10000"/>
                <a:gd name="connsiteX60" fmla="*/ 6404 w 9945"/>
                <a:gd name="connsiteY60" fmla="*/ 118 h 10000"/>
                <a:gd name="connsiteX61" fmla="*/ 5835 w 9945"/>
                <a:gd name="connsiteY61" fmla="*/ 50 h 10000"/>
                <a:gd name="connsiteX62" fmla="*/ 5266 w 9945"/>
                <a:gd name="connsiteY62" fmla="*/ 0 h 10000"/>
                <a:gd name="connsiteX63" fmla="*/ 4716 w 9945"/>
                <a:gd name="connsiteY63" fmla="*/ 0 h 10000"/>
                <a:gd name="connsiteX64" fmla="*/ 4202 w 9945"/>
                <a:gd name="connsiteY64" fmla="*/ 50 h 10000"/>
                <a:gd name="connsiteX65" fmla="*/ 3706 w 9945"/>
                <a:gd name="connsiteY65" fmla="*/ 118 h 10000"/>
                <a:gd name="connsiteX66" fmla="*/ 3486 w 9945"/>
                <a:gd name="connsiteY66" fmla="*/ 168 h 10000"/>
                <a:gd name="connsiteX67" fmla="*/ 3266 w 9945"/>
                <a:gd name="connsiteY67" fmla="*/ 252 h 10000"/>
                <a:gd name="connsiteX68" fmla="*/ 3083 w 9945"/>
                <a:gd name="connsiteY68" fmla="*/ 353 h 10000"/>
                <a:gd name="connsiteX69" fmla="*/ 2917 w 9945"/>
                <a:gd name="connsiteY69" fmla="*/ 420 h 10000"/>
                <a:gd name="connsiteX70" fmla="*/ 2752 w 9945"/>
                <a:gd name="connsiteY70" fmla="*/ 555 h 10000"/>
                <a:gd name="connsiteX71" fmla="*/ 2606 w 9945"/>
                <a:gd name="connsiteY71" fmla="*/ 672 h 10000"/>
                <a:gd name="connsiteX72" fmla="*/ 2495 w 9945"/>
                <a:gd name="connsiteY72" fmla="*/ 807 h 10000"/>
                <a:gd name="connsiteX73" fmla="*/ 2385 w 9945"/>
                <a:gd name="connsiteY73" fmla="*/ 958 h 10000"/>
                <a:gd name="connsiteX0" fmla="*/ 2307 w 9909"/>
                <a:gd name="connsiteY0" fmla="*/ 958 h 10000"/>
                <a:gd name="connsiteX1" fmla="*/ 2307 w 9909"/>
                <a:gd name="connsiteY1" fmla="*/ 958 h 10000"/>
                <a:gd name="connsiteX2" fmla="*/ 1440 w 9909"/>
                <a:gd name="connsiteY2" fmla="*/ 3008 h 10000"/>
                <a:gd name="connsiteX3" fmla="*/ 223 w 9909"/>
                <a:gd name="connsiteY3" fmla="*/ 5933 h 10000"/>
                <a:gd name="connsiteX4" fmla="*/ 223 w 9909"/>
                <a:gd name="connsiteY4" fmla="*/ 5933 h 10000"/>
                <a:gd name="connsiteX5" fmla="*/ 57 w 9909"/>
                <a:gd name="connsiteY5" fmla="*/ 6387 h 10000"/>
                <a:gd name="connsiteX6" fmla="*/ 2 w 9909"/>
                <a:gd name="connsiteY6" fmla="*/ 8504 h 10000"/>
                <a:gd name="connsiteX7" fmla="*/ 112 w 9909"/>
                <a:gd name="connsiteY7" fmla="*/ 8773 h 10000"/>
                <a:gd name="connsiteX8" fmla="*/ 241 w 9909"/>
                <a:gd name="connsiteY8" fmla="*/ 8992 h 10000"/>
                <a:gd name="connsiteX9" fmla="*/ 444 w 9909"/>
                <a:gd name="connsiteY9" fmla="*/ 9176 h 10000"/>
                <a:gd name="connsiteX10" fmla="*/ 665 w 9909"/>
                <a:gd name="connsiteY10" fmla="*/ 9345 h 10000"/>
                <a:gd name="connsiteX11" fmla="*/ 943 w 9909"/>
                <a:gd name="connsiteY11" fmla="*/ 9496 h 10000"/>
                <a:gd name="connsiteX12" fmla="*/ 1275 w 9909"/>
                <a:gd name="connsiteY12" fmla="*/ 9597 h 10000"/>
                <a:gd name="connsiteX13" fmla="*/ 1275 w 9909"/>
                <a:gd name="connsiteY13" fmla="*/ 9597 h 10000"/>
                <a:gd name="connsiteX14" fmla="*/ 1644 w 9909"/>
                <a:gd name="connsiteY14" fmla="*/ 9697 h 10000"/>
                <a:gd name="connsiteX15" fmla="*/ 2031 w 9909"/>
                <a:gd name="connsiteY15" fmla="*/ 9782 h 10000"/>
                <a:gd name="connsiteX16" fmla="*/ 2861 w 9909"/>
                <a:gd name="connsiteY16" fmla="*/ 9899 h 10000"/>
                <a:gd name="connsiteX17" fmla="*/ 3304 w 9909"/>
                <a:gd name="connsiteY17" fmla="*/ 9950 h 10000"/>
                <a:gd name="connsiteX18" fmla="*/ 3747 w 9909"/>
                <a:gd name="connsiteY18" fmla="*/ 9983 h 10000"/>
                <a:gd name="connsiteX19" fmla="*/ 4190 w 9909"/>
                <a:gd name="connsiteY19" fmla="*/ 10000 h 10000"/>
                <a:gd name="connsiteX20" fmla="*/ 4669 w 9909"/>
                <a:gd name="connsiteY20" fmla="*/ 10000 h 10000"/>
                <a:gd name="connsiteX21" fmla="*/ 5094 w 9909"/>
                <a:gd name="connsiteY21" fmla="*/ 9983 h 10000"/>
                <a:gd name="connsiteX22" fmla="*/ 5536 w 9909"/>
                <a:gd name="connsiteY22" fmla="*/ 9933 h 10000"/>
                <a:gd name="connsiteX23" fmla="*/ 5960 w 9909"/>
                <a:gd name="connsiteY23" fmla="*/ 9849 h 10000"/>
                <a:gd name="connsiteX24" fmla="*/ 6311 w 9909"/>
                <a:gd name="connsiteY24" fmla="*/ 9782 h 10000"/>
                <a:gd name="connsiteX25" fmla="*/ 6680 w 9909"/>
                <a:gd name="connsiteY25" fmla="*/ 9681 h 10000"/>
                <a:gd name="connsiteX26" fmla="*/ 7012 w 9909"/>
                <a:gd name="connsiteY26" fmla="*/ 9529 h 10000"/>
                <a:gd name="connsiteX27" fmla="*/ 7289 w 9909"/>
                <a:gd name="connsiteY27" fmla="*/ 9378 h 10000"/>
                <a:gd name="connsiteX28" fmla="*/ 7511 w 9909"/>
                <a:gd name="connsiteY28" fmla="*/ 9176 h 10000"/>
                <a:gd name="connsiteX29" fmla="*/ 7511 w 9909"/>
                <a:gd name="connsiteY29" fmla="*/ 9176 h 10000"/>
                <a:gd name="connsiteX30" fmla="*/ 7898 w 9909"/>
                <a:gd name="connsiteY30" fmla="*/ 8773 h 10000"/>
                <a:gd name="connsiteX31" fmla="*/ 8212 w 9909"/>
                <a:gd name="connsiteY31" fmla="*/ 8387 h 10000"/>
                <a:gd name="connsiteX32" fmla="*/ 8433 w 9909"/>
                <a:gd name="connsiteY32" fmla="*/ 8034 h 10000"/>
                <a:gd name="connsiteX33" fmla="*/ 8618 w 9909"/>
                <a:gd name="connsiteY33" fmla="*/ 7731 h 10000"/>
                <a:gd name="connsiteX34" fmla="*/ 8729 w 9909"/>
                <a:gd name="connsiteY34" fmla="*/ 7445 h 10000"/>
                <a:gd name="connsiteX35" fmla="*/ 8820 w 9909"/>
                <a:gd name="connsiteY35" fmla="*/ 7277 h 10000"/>
                <a:gd name="connsiteX36" fmla="*/ 8875 w 9909"/>
                <a:gd name="connsiteY36" fmla="*/ 7092 h 10000"/>
                <a:gd name="connsiteX37" fmla="*/ 8875 w 9909"/>
                <a:gd name="connsiteY37" fmla="*/ 7092 h 10000"/>
                <a:gd name="connsiteX38" fmla="*/ 9134 w 9909"/>
                <a:gd name="connsiteY38" fmla="*/ 6454 h 10000"/>
                <a:gd name="connsiteX39" fmla="*/ 9374 w 9909"/>
                <a:gd name="connsiteY39" fmla="*/ 5782 h 10000"/>
                <a:gd name="connsiteX40" fmla="*/ 9632 w 9909"/>
                <a:gd name="connsiteY40" fmla="*/ 4908 h 10000"/>
                <a:gd name="connsiteX41" fmla="*/ 9743 w 9909"/>
                <a:gd name="connsiteY41" fmla="*/ 4487 h 10000"/>
                <a:gd name="connsiteX42" fmla="*/ 9816 w 9909"/>
                <a:gd name="connsiteY42" fmla="*/ 4000 h 10000"/>
                <a:gd name="connsiteX43" fmla="*/ 9872 w 9909"/>
                <a:gd name="connsiteY43" fmla="*/ 3546 h 10000"/>
                <a:gd name="connsiteX44" fmla="*/ 9909 w 9909"/>
                <a:gd name="connsiteY44" fmla="*/ 3092 h 10000"/>
                <a:gd name="connsiteX45" fmla="*/ 9872 w 9909"/>
                <a:gd name="connsiteY45" fmla="*/ 2655 h 10000"/>
                <a:gd name="connsiteX46" fmla="*/ 9816 w 9909"/>
                <a:gd name="connsiteY46" fmla="*/ 2252 h 10000"/>
                <a:gd name="connsiteX47" fmla="*/ 9743 w 9909"/>
                <a:gd name="connsiteY47" fmla="*/ 2067 h 10000"/>
                <a:gd name="connsiteX48" fmla="*/ 9688 w 9909"/>
                <a:gd name="connsiteY48" fmla="*/ 1899 h 10000"/>
                <a:gd name="connsiteX49" fmla="*/ 9595 w 9909"/>
                <a:gd name="connsiteY49" fmla="*/ 1714 h 10000"/>
                <a:gd name="connsiteX50" fmla="*/ 9485 w 9909"/>
                <a:gd name="connsiteY50" fmla="*/ 1563 h 10000"/>
                <a:gd name="connsiteX51" fmla="*/ 9485 w 9909"/>
                <a:gd name="connsiteY51" fmla="*/ 1563 h 10000"/>
                <a:gd name="connsiteX52" fmla="*/ 9356 w 9909"/>
                <a:gd name="connsiteY52" fmla="*/ 1412 h 10000"/>
                <a:gd name="connsiteX53" fmla="*/ 9208 w 9909"/>
                <a:gd name="connsiteY53" fmla="*/ 1294 h 10000"/>
                <a:gd name="connsiteX54" fmla="*/ 8839 w 9909"/>
                <a:gd name="connsiteY54" fmla="*/ 1025 h 10000"/>
                <a:gd name="connsiteX55" fmla="*/ 8451 w 9909"/>
                <a:gd name="connsiteY55" fmla="*/ 773 h 10000"/>
                <a:gd name="connsiteX56" fmla="*/ 7990 w 9909"/>
                <a:gd name="connsiteY56" fmla="*/ 571 h 10000"/>
                <a:gd name="connsiteX57" fmla="*/ 7456 w 9909"/>
                <a:gd name="connsiteY57" fmla="*/ 403 h 10000"/>
                <a:gd name="connsiteX58" fmla="*/ 6921 w 9909"/>
                <a:gd name="connsiteY58" fmla="*/ 252 h 10000"/>
                <a:gd name="connsiteX59" fmla="*/ 6348 w 9909"/>
                <a:gd name="connsiteY59" fmla="*/ 118 h 10000"/>
                <a:gd name="connsiteX60" fmla="*/ 5776 w 9909"/>
                <a:gd name="connsiteY60" fmla="*/ 50 h 10000"/>
                <a:gd name="connsiteX61" fmla="*/ 5204 w 9909"/>
                <a:gd name="connsiteY61" fmla="*/ 0 h 10000"/>
                <a:gd name="connsiteX62" fmla="*/ 4651 w 9909"/>
                <a:gd name="connsiteY62" fmla="*/ 0 h 10000"/>
                <a:gd name="connsiteX63" fmla="*/ 4134 w 9909"/>
                <a:gd name="connsiteY63" fmla="*/ 50 h 10000"/>
                <a:gd name="connsiteX64" fmla="*/ 3635 w 9909"/>
                <a:gd name="connsiteY64" fmla="*/ 118 h 10000"/>
                <a:gd name="connsiteX65" fmla="*/ 3414 w 9909"/>
                <a:gd name="connsiteY65" fmla="*/ 168 h 10000"/>
                <a:gd name="connsiteX66" fmla="*/ 3193 w 9909"/>
                <a:gd name="connsiteY66" fmla="*/ 252 h 10000"/>
                <a:gd name="connsiteX67" fmla="*/ 3009 w 9909"/>
                <a:gd name="connsiteY67" fmla="*/ 353 h 10000"/>
                <a:gd name="connsiteX68" fmla="*/ 2842 w 9909"/>
                <a:gd name="connsiteY68" fmla="*/ 420 h 10000"/>
                <a:gd name="connsiteX69" fmla="*/ 2676 w 9909"/>
                <a:gd name="connsiteY69" fmla="*/ 555 h 10000"/>
                <a:gd name="connsiteX70" fmla="*/ 2529 w 9909"/>
                <a:gd name="connsiteY70" fmla="*/ 672 h 10000"/>
                <a:gd name="connsiteX71" fmla="*/ 2418 w 9909"/>
                <a:gd name="connsiteY71" fmla="*/ 807 h 10000"/>
                <a:gd name="connsiteX72" fmla="*/ 2307 w 9909"/>
                <a:gd name="connsiteY72" fmla="*/ 958 h 10000"/>
                <a:gd name="connsiteX0" fmla="*/ 2326 w 9998"/>
                <a:gd name="connsiteY0" fmla="*/ 958 h 10000"/>
                <a:gd name="connsiteX1" fmla="*/ 2326 w 9998"/>
                <a:gd name="connsiteY1" fmla="*/ 958 h 10000"/>
                <a:gd name="connsiteX2" fmla="*/ 1451 w 9998"/>
                <a:gd name="connsiteY2" fmla="*/ 3008 h 10000"/>
                <a:gd name="connsiteX3" fmla="*/ 223 w 9998"/>
                <a:gd name="connsiteY3" fmla="*/ 5933 h 10000"/>
                <a:gd name="connsiteX4" fmla="*/ 223 w 9998"/>
                <a:gd name="connsiteY4" fmla="*/ 5933 h 10000"/>
                <a:gd name="connsiteX5" fmla="*/ 0 w 9998"/>
                <a:gd name="connsiteY5" fmla="*/ 8504 h 10000"/>
                <a:gd name="connsiteX6" fmla="*/ 111 w 9998"/>
                <a:gd name="connsiteY6" fmla="*/ 8773 h 10000"/>
                <a:gd name="connsiteX7" fmla="*/ 241 w 9998"/>
                <a:gd name="connsiteY7" fmla="*/ 8992 h 10000"/>
                <a:gd name="connsiteX8" fmla="*/ 446 w 9998"/>
                <a:gd name="connsiteY8" fmla="*/ 9176 h 10000"/>
                <a:gd name="connsiteX9" fmla="*/ 669 w 9998"/>
                <a:gd name="connsiteY9" fmla="*/ 9345 h 10000"/>
                <a:gd name="connsiteX10" fmla="*/ 950 w 9998"/>
                <a:gd name="connsiteY10" fmla="*/ 9496 h 10000"/>
                <a:gd name="connsiteX11" fmla="*/ 1285 w 9998"/>
                <a:gd name="connsiteY11" fmla="*/ 9597 h 10000"/>
                <a:gd name="connsiteX12" fmla="*/ 1285 w 9998"/>
                <a:gd name="connsiteY12" fmla="*/ 9597 h 10000"/>
                <a:gd name="connsiteX13" fmla="*/ 1657 w 9998"/>
                <a:gd name="connsiteY13" fmla="*/ 9697 h 10000"/>
                <a:gd name="connsiteX14" fmla="*/ 2048 w 9998"/>
                <a:gd name="connsiteY14" fmla="*/ 9782 h 10000"/>
                <a:gd name="connsiteX15" fmla="*/ 2885 w 9998"/>
                <a:gd name="connsiteY15" fmla="*/ 9899 h 10000"/>
                <a:gd name="connsiteX16" fmla="*/ 3332 w 9998"/>
                <a:gd name="connsiteY16" fmla="*/ 9950 h 10000"/>
                <a:gd name="connsiteX17" fmla="*/ 3779 w 9998"/>
                <a:gd name="connsiteY17" fmla="*/ 9983 h 10000"/>
                <a:gd name="connsiteX18" fmla="*/ 4226 w 9998"/>
                <a:gd name="connsiteY18" fmla="*/ 10000 h 10000"/>
                <a:gd name="connsiteX19" fmla="*/ 4710 w 9998"/>
                <a:gd name="connsiteY19" fmla="*/ 10000 h 10000"/>
                <a:gd name="connsiteX20" fmla="*/ 5139 w 9998"/>
                <a:gd name="connsiteY20" fmla="*/ 9983 h 10000"/>
                <a:gd name="connsiteX21" fmla="*/ 5585 w 9998"/>
                <a:gd name="connsiteY21" fmla="*/ 9933 h 10000"/>
                <a:gd name="connsiteX22" fmla="*/ 6013 w 9998"/>
                <a:gd name="connsiteY22" fmla="*/ 9849 h 10000"/>
                <a:gd name="connsiteX23" fmla="*/ 6367 w 9998"/>
                <a:gd name="connsiteY23" fmla="*/ 9782 h 10000"/>
                <a:gd name="connsiteX24" fmla="*/ 6739 w 9998"/>
                <a:gd name="connsiteY24" fmla="*/ 9681 h 10000"/>
                <a:gd name="connsiteX25" fmla="*/ 7074 w 9998"/>
                <a:gd name="connsiteY25" fmla="*/ 9529 h 10000"/>
                <a:gd name="connsiteX26" fmla="*/ 7354 w 9998"/>
                <a:gd name="connsiteY26" fmla="*/ 9378 h 10000"/>
                <a:gd name="connsiteX27" fmla="*/ 7578 w 9998"/>
                <a:gd name="connsiteY27" fmla="*/ 9176 h 10000"/>
                <a:gd name="connsiteX28" fmla="*/ 7578 w 9998"/>
                <a:gd name="connsiteY28" fmla="*/ 9176 h 10000"/>
                <a:gd name="connsiteX29" fmla="*/ 7969 w 9998"/>
                <a:gd name="connsiteY29" fmla="*/ 8773 h 10000"/>
                <a:gd name="connsiteX30" fmla="*/ 8285 w 9998"/>
                <a:gd name="connsiteY30" fmla="*/ 8387 h 10000"/>
                <a:gd name="connsiteX31" fmla="*/ 8508 w 9998"/>
                <a:gd name="connsiteY31" fmla="*/ 8034 h 10000"/>
                <a:gd name="connsiteX32" fmla="*/ 8695 w 9998"/>
                <a:gd name="connsiteY32" fmla="*/ 7731 h 10000"/>
                <a:gd name="connsiteX33" fmla="*/ 8807 w 9998"/>
                <a:gd name="connsiteY33" fmla="*/ 7445 h 10000"/>
                <a:gd name="connsiteX34" fmla="*/ 8899 w 9998"/>
                <a:gd name="connsiteY34" fmla="*/ 7277 h 10000"/>
                <a:gd name="connsiteX35" fmla="*/ 8955 w 9998"/>
                <a:gd name="connsiteY35" fmla="*/ 7092 h 10000"/>
                <a:gd name="connsiteX36" fmla="*/ 8955 w 9998"/>
                <a:gd name="connsiteY36" fmla="*/ 7092 h 10000"/>
                <a:gd name="connsiteX37" fmla="*/ 9216 w 9998"/>
                <a:gd name="connsiteY37" fmla="*/ 6454 h 10000"/>
                <a:gd name="connsiteX38" fmla="*/ 9458 w 9998"/>
                <a:gd name="connsiteY38" fmla="*/ 5782 h 10000"/>
                <a:gd name="connsiteX39" fmla="*/ 9718 w 9998"/>
                <a:gd name="connsiteY39" fmla="*/ 4908 h 10000"/>
                <a:gd name="connsiteX40" fmla="*/ 9830 w 9998"/>
                <a:gd name="connsiteY40" fmla="*/ 4487 h 10000"/>
                <a:gd name="connsiteX41" fmla="*/ 9904 w 9998"/>
                <a:gd name="connsiteY41" fmla="*/ 4000 h 10000"/>
                <a:gd name="connsiteX42" fmla="*/ 9961 w 9998"/>
                <a:gd name="connsiteY42" fmla="*/ 3546 h 10000"/>
                <a:gd name="connsiteX43" fmla="*/ 9998 w 9998"/>
                <a:gd name="connsiteY43" fmla="*/ 3092 h 10000"/>
                <a:gd name="connsiteX44" fmla="*/ 9961 w 9998"/>
                <a:gd name="connsiteY44" fmla="*/ 2655 h 10000"/>
                <a:gd name="connsiteX45" fmla="*/ 9904 w 9998"/>
                <a:gd name="connsiteY45" fmla="*/ 2252 h 10000"/>
                <a:gd name="connsiteX46" fmla="*/ 9830 w 9998"/>
                <a:gd name="connsiteY46" fmla="*/ 2067 h 10000"/>
                <a:gd name="connsiteX47" fmla="*/ 9775 w 9998"/>
                <a:gd name="connsiteY47" fmla="*/ 1899 h 10000"/>
                <a:gd name="connsiteX48" fmla="*/ 9681 w 9998"/>
                <a:gd name="connsiteY48" fmla="*/ 1714 h 10000"/>
                <a:gd name="connsiteX49" fmla="*/ 9570 w 9998"/>
                <a:gd name="connsiteY49" fmla="*/ 1563 h 10000"/>
                <a:gd name="connsiteX50" fmla="*/ 9570 w 9998"/>
                <a:gd name="connsiteY50" fmla="*/ 1563 h 10000"/>
                <a:gd name="connsiteX51" fmla="*/ 9440 w 9998"/>
                <a:gd name="connsiteY51" fmla="*/ 1412 h 10000"/>
                <a:gd name="connsiteX52" fmla="*/ 9291 w 9998"/>
                <a:gd name="connsiteY52" fmla="*/ 1294 h 10000"/>
                <a:gd name="connsiteX53" fmla="*/ 8918 w 9998"/>
                <a:gd name="connsiteY53" fmla="*/ 1025 h 10000"/>
                <a:gd name="connsiteX54" fmla="*/ 8527 w 9998"/>
                <a:gd name="connsiteY54" fmla="*/ 773 h 10000"/>
                <a:gd name="connsiteX55" fmla="*/ 8061 w 9998"/>
                <a:gd name="connsiteY55" fmla="*/ 571 h 10000"/>
                <a:gd name="connsiteX56" fmla="*/ 7522 w 9998"/>
                <a:gd name="connsiteY56" fmla="*/ 403 h 10000"/>
                <a:gd name="connsiteX57" fmla="*/ 6983 w 9998"/>
                <a:gd name="connsiteY57" fmla="*/ 252 h 10000"/>
                <a:gd name="connsiteX58" fmla="*/ 6404 w 9998"/>
                <a:gd name="connsiteY58" fmla="*/ 118 h 10000"/>
                <a:gd name="connsiteX59" fmla="*/ 5827 w 9998"/>
                <a:gd name="connsiteY59" fmla="*/ 50 h 10000"/>
                <a:gd name="connsiteX60" fmla="*/ 5250 w 9998"/>
                <a:gd name="connsiteY60" fmla="*/ 0 h 10000"/>
                <a:gd name="connsiteX61" fmla="*/ 4692 w 9998"/>
                <a:gd name="connsiteY61" fmla="*/ 0 h 10000"/>
                <a:gd name="connsiteX62" fmla="*/ 4170 w 9998"/>
                <a:gd name="connsiteY62" fmla="*/ 50 h 10000"/>
                <a:gd name="connsiteX63" fmla="*/ 3666 w 9998"/>
                <a:gd name="connsiteY63" fmla="*/ 118 h 10000"/>
                <a:gd name="connsiteX64" fmla="*/ 3443 w 9998"/>
                <a:gd name="connsiteY64" fmla="*/ 168 h 10000"/>
                <a:gd name="connsiteX65" fmla="*/ 3220 w 9998"/>
                <a:gd name="connsiteY65" fmla="*/ 252 h 10000"/>
                <a:gd name="connsiteX66" fmla="*/ 3035 w 9998"/>
                <a:gd name="connsiteY66" fmla="*/ 353 h 10000"/>
                <a:gd name="connsiteX67" fmla="*/ 2866 w 9998"/>
                <a:gd name="connsiteY67" fmla="*/ 420 h 10000"/>
                <a:gd name="connsiteX68" fmla="*/ 2699 w 9998"/>
                <a:gd name="connsiteY68" fmla="*/ 555 h 10000"/>
                <a:gd name="connsiteX69" fmla="*/ 2550 w 9998"/>
                <a:gd name="connsiteY69" fmla="*/ 672 h 10000"/>
                <a:gd name="connsiteX70" fmla="*/ 2438 w 9998"/>
                <a:gd name="connsiteY70" fmla="*/ 807 h 10000"/>
                <a:gd name="connsiteX71" fmla="*/ 2326 w 9998"/>
                <a:gd name="connsiteY71" fmla="*/ 958 h 10000"/>
                <a:gd name="connsiteX0" fmla="*/ 2216 w 9890"/>
                <a:gd name="connsiteY0" fmla="*/ 958 h 10000"/>
                <a:gd name="connsiteX1" fmla="*/ 2216 w 9890"/>
                <a:gd name="connsiteY1" fmla="*/ 958 h 10000"/>
                <a:gd name="connsiteX2" fmla="*/ 1341 w 9890"/>
                <a:gd name="connsiteY2" fmla="*/ 3008 h 10000"/>
                <a:gd name="connsiteX3" fmla="*/ 113 w 9890"/>
                <a:gd name="connsiteY3" fmla="*/ 5933 h 10000"/>
                <a:gd name="connsiteX4" fmla="*/ 113 w 9890"/>
                <a:gd name="connsiteY4" fmla="*/ 5933 h 10000"/>
                <a:gd name="connsiteX5" fmla="*/ 1 w 9890"/>
                <a:gd name="connsiteY5" fmla="*/ 8773 h 10000"/>
                <a:gd name="connsiteX6" fmla="*/ 131 w 9890"/>
                <a:gd name="connsiteY6" fmla="*/ 8992 h 10000"/>
                <a:gd name="connsiteX7" fmla="*/ 336 w 9890"/>
                <a:gd name="connsiteY7" fmla="*/ 9176 h 10000"/>
                <a:gd name="connsiteX8" fmla="*/ 559 w 9890"/>
                <a:gd name="connsiteY8" fmla="*/ 9345 h 10000"/>
                <a:gd name="connsiteX9" fmla="*/ 840 w 9890"/>
                <a:gd name="connsiteY9" fmla="*/ 9496 h 10000"/>
                <a:gd name="connsiteX10" fmla="*/ 1175 w 9890"/>
                <a:gd name="connsiteY10" fmla="*/ 9597 h 10000"/>
                <a:gd name="connsiteX11" fmla="*/ 1175 w 9890"/>
                <a:gd name="connsiteY11" fmla="*/ 9597 h 10000"/>
                <a:gd name="connsiteX12" fmla="*/ 1547 w 9890"/>
                <a:gd name="connsiteY12" fmla="*/ 9697 h 10000"/>
                <a:gd name="connsiteX13" fmla="*/ 1938 w 9890"/>
                <a:gd name="connsiteY13" fmla="*/ 9782 h 10000"/>
                <a:gd name="connsiteX14" fmla="*/ 2776 w 9890"/>
                <a:gd name="connsiteY14" fmla="*/ 9899 h 10000"/>
                <a:gd name="connsiteX15" fmla="*/ 3223 w 9890"/>
                <a:gd name="connsiteY15" fmla="*/ 9950 h 10000"/>
                <a:gd name="connsiteX16" fmla="*/ 3670 w 9890"/>
                <a:gd name="connsiteY16" fmla="*/ 9983 h 10000"/>
                <a:gd name="connsiteX17" fmla="*/ 4117 w 9890"/>
                <a:gd name="connsiteY17" fmla="*/ 10000 h 10000"/>
                <a:gd name="connsiteX18" fmla="*/ 4601 w 9890"/>
                <a:gd name="connsiteY18" fmla="*/ 10000 h 10000"/>
                <a:gd name="connsiteX19" fmla="*/ 5030 w 9890"/>
                <a:gd name="connsiteY19" fmla="*/ 9983 h 10000"/>
                <a:gd name="connsiteX20" fmla="*/ 5476 w 9890"/>
                <a:gd name="connsiteY20" fmla="*/ 9933 h 10000"/>
                <a:gd name="connsiteX21" fmla="*/ 5904 w 9890"/>
                <a:gd name="connsiteY21" fmla="*/ 9849 h 10000"/>
                <a:gd name="connsiteX22" fmla="*/ 6258 w 9890"/>
                <a:gd name="connsiteY22" fmla="*/ 9782 h 10000"/>
                <a:gd name="connsiteX23" fmla="*/ 6630 w 9890"/>
                <a:gd name="connsiteY23" fmla="*/ 9681 h 10000"/>
                <a:gd name="connsiteX24" fmla="*/ 6965 w 9890"/>
                <a:gd name="connsiteY24" fmla="*/ 9529 h 10000"/>
                <a:gd name="connsiteX25" fmla="*/ 7245 w 9890"/>
                <a:gd name="connsiteY25" fmla="*/ 9378 h 10000"/>
                <a:gd name="connsiteX26" fmla="*/ 7470 w 9890"/>
                <a:gd name="connsiteY26" fmla="*/ 9176 h 10000"/>
                <a:gd name="connsiteX27" fmla="*/ 7470 w 9890"/>
                <a:gd name="connsiteY27" fmla="*/ 9176 h 10000"/>
                <a:gd name="connsiteX28" fmla="*/ 7861 w 9890"/>
                <a:gd name="connsiteY28" fmla="*/ 8773 h 10000"/>
                <a:gd name="connsiteX29" fmla="*/ 8177 w 9890"/>
                <a:gd name="connsiteY29" fmla="*/ 8387 h 10000"/>
                <a:gd name="connsiteX30" fmla="*/ 8400 w 9890"/>
                <a:gd name="connsiteY30" fmla="*/ 8034 h 10000"/>
                <a:gd name="connsiteX31" fmla="*/ 8587 w 9890"/>
                <a:gd name="connsiteY31" fmla="*/ 7731 h 10000"/>
                <a:gd name="connsiteX32" fmla="*/ 8699 w 9890"/>
                <a:gd name="connsiteY32" fmla="*/ 7445 h 10000"/>
                <a:gd name="connsiteX33" fmla="*/ 8791 w 9890"/>
                <a:gd name="connsiteY33" fmla="*/ 7277 h 10000"/>
                <a:gd name="connsiteX34" fmla="*/ 8847 w 9890"/>
                <a:gd name="connsiteY34" fmla="*/ 7092 h 10000"/>
                <a:gd name="connsiteX35" fmla="*/ 8847 w 9890"/>
                <a:gd name="connsiteY35" fmla="*/ 7092 h 10000"/>
                <a:gd name="connsiteX36" fmla="*/ 9108 w 9890"/>
                <a:gd name="connsiteY36" fmla="*/ 6454 h 10000"/>
                <a:gd name="connsiteX37" fmla="*/ 9350 w 9890"/>
                <a:gd name="connsiteY37" fmla="*/ 5782 h 10000"/>
                <a:gd name="connsiteX38" fmla="*/ 9610 w 9890"/>
                <a:gd name="connsiteY38" fmla="*/ 4908 h 10000"/>
                <a:gd name="connsiteX39" fmla="*/ 9722 w 9890"/>
                <a:gd name="connsiteY39" fmla="*/ 4487 h 10000"/>
                <a:gd name="connsiteX40" fmla="*/ 9796 w 9890"/>
                <a:gd name="connsiteY40" fmla="*/ 4000 h 10000"/>
                <a:gd name="connsiteX41" fmla="*/ 9853 w 9890"/>
                <a:gd name="connsiteY41" fmla="*/ 3546 h 10000"/>
                <a:gd name="connsiteX42" fmla="*/ 9890 w 9890"/>
                <a:gd name="connsiteY42" fmla="*/ 3092 h 10000"/>
                <a:gd name="connsiteX43" fmla="*/ 9853 w 9890"/>
                <a:gd name="connsiteY43" fmla="*/ 2655 h 10000"/>
                <a:gd name="connsiteX44" fmla="*/ 9796 w 9890"/>
                <a:gd name="connsiteY44" fmla="*/ 2252 h 10000"/>
                <a:gd name="connsiteX45" fmla="*/ 9722 w 9890"/>
                <a:gd name="connsiteY45" fmla="*/ 2067 h 10000"/>
                <a:gd name="connsiteX46" fmla="*/ 9667 w 9890"/>
                <a:gd name="connsiteY46" fmla="*/ 1899 h 10000"/>
                <a:gd name="connsiteX47" fmla="*/ 9573 w 9890"/>
                <a:gd name="connsiteY47" fmla="*/ 1714 h 10000"/>
                <a:gd name="connsiteX48" fmla="*/ 9462 w 9890"/>
                <a:gd name="connsiteY48" fmla="*/ 1563 h 10000"/>
                <a:gd name="connsiteX49" fmla="*/ 9462 w 9890"/>
                <a:gd name="connsiteY49" fmla="*/ 1563 h 10000"/>
                <a:gd name="connsiteX50" fmla="*/ 9332 w 9890"/>
                <a:gd name="connsiteY50" fmla="*/ 1412 h 10000"/>
                <a:gd name="connsiteX51" fmla="*/ 9183 w 9890"/>
                <a:gd name="connsiteY51" fmla="*/ 1294 h 10000"/>
                <a:gd name="connsiteX52" fmla="*/ 8810 w 9890"/>
                <a:gd name="connsiteY52" fmla="*/ 1025 h 10000"/>
                <a:gd name="connsiteX53" fmla="*/ 8419 w 9890"/>
                <a:gd name="connsiteY53" fmla="*/ 773 h 10000"/>
                <a:gd name="connsiteX54" fmla="*/ 7953 w 9890"/>
                <a:gd name="connsiteY54" fmla="*/ 571 h 10000"/>
                <a:gd name="connsiteX55" fmla="*/ 7414 w 9890"/>
                <a:gd name="connsiteY55" fmla="*/ 403 h 10000"/>
                <a:gd name="connsiteX56" fmla="*/ 6874 w 9890"/>
                <a:gd name="connsiteY56" fmla="*/ 252 h 10000"/>
                <a:gd name="connsiteX57" fmla="*/ 6295 w 9890"/>
                <a:gd name="connsiteY57" fmla="*/ 118 h 10000"/>
                <a:gd name="connsiteX58" fmla="*/ 5718 w 9890"/>
                <a:gd name="connsiteY58" fmla="*/ 50 h 10000"/>
                <a:gd name="connsiteX59" fmla="*/ 5141 w 9890"/>
                <a:gd name="connsiteY59" fmla="*/ 0 h 10000"/>
                <a:gd name="connsiteX60" fmla="*/ 4583 w 9890"/>
                <a:gd name="connsiteY60" fmla="*/ 0 h 10000"/>
                <a:gd name="connsiteX61" fmla="*/ 4061 w 9890"/>
                <a:gd name="connsiteY61" fmla="*/ 50 h 10000"/>
                <a:gd name="connsiteX62" fmla="*/ 3557 w 9890"/>
                <a:gd name="connsiteY62" fmla="*/ 118 h 10000"/>
                <a:gd name="connsiteX63" fmla="*/ 3334 w 9890"/>
                <a:gd name="connsiteY63" fmla="*/ 168 h 10000"/>
                <a:gd name="connsiteX64" fmla="*/ 3111 w 9890"/>
                <a:gd name="connsiteY64" fmla="*/ 252 h 10000"/>
                <a:gd name="connsiteX65" fmla="*/ 2926 w 9890"/>
                <a:gd name="connsiteY65" fmla="*/ 353 h 10000"/>
                <a:gd name="connsiteX66" fmla="*/ 2757 w 9890"/>
                <a:gd name="connsiteY66" fmla="*/ 420 h 10000"/>
                <a:gd name="connsiteX67" fmla="*/ 2590 w 9890"/>
                <a:gd name="connsiteY67" fmla="*/ 555 h 10000"/>
                <a:gd name="connsiteX68" fmla="*/ 2441 w 9890"/>
                <a:gd name="connsiteY68" fmla="*/ 672 h 10000"/>
                <a:gd name="connsiteX69" fmla="*/ 2328 w 9890"/>
                <a:gd name="connsiteY69" fmla="*/ 807 h 10000"/>
                <a:gd name="connsiteX70" fmla="*/ 2216 w 9890"/>
                <a:gd name="connsiteY70" fmla="*/ 958 h 10000"/>
                <a:gd name="connsiteX0" fmla="*/ 2132 w 9891"/>
                <a:gd name="connsiteY0" fmla="*/ 958 h 10000"/>
                <a:gd name="connsiteX1" fmla="*/ 2132 w 9891"/>
                <a:gd name="connsiteY1" fmla="*/ 958 h 10000"/>
                <a:gd name="connsiteX2" fmla="*/ 1247 w 9891"/>
                <a:gd name="connsiteY2" fmla="*/ 3008 h 10000"/>
                <a:gd name="connsiteX3" fmla="*/ 5 w 9891"/>
                <a:gd name="connsiteY3" fmla="*/ 5933 h 10000"/>
                <a:gd name="connsiteX4" fmla="*/ 5 w 9891"/>
                <a:gd name="connsiteY4" fmla="*/ 5933 h 10000"/>
                <a:gd name="connsiteX5" fmla="*/ 23 w 9891"/>
                <a:gd name="connsiteY5" fmla="*/ 8992 h 10000"/>
                <a:gd name="connsiteX6" fmla="*/ 231 w 9891"/>
                <a:gd name="connsiteY6" fmla="*/ 9176 h 10000"/>
                <a:gd name="connsiteX7" fmla="*/ 456 w 9891"/>
                <a:gd name="connsiteY7" fmla="*/ 9345 h 10000"/>
                <a:gd name="connsiteX8" fmla="*/ 740 w 9891"/>
                <a:gd name="connsiteY8" fmla="*/ 9496 h 10000"/>
                <a:gd name="connsiteX9" fmla="*/ 1079 w 9891"/>
                <a:gd name="connsiteY9" fmla="*/ 9597 h 10000"/>
                <a:gd name="connsiteX10" fmla="*/ 1079 w 9891"/>
                <a:gd name="connsiteY10" fmla="*/ 9597 h 10000"/>
                <a:gd name="connsiteX11" fmla="*/ 1455 w 9891"/>
                <a:gd name="connsiteY11" fmla="*/ 9697 h 10000"/>
                <a:gd name="connsiteX12" fmla="*/ 1851 w 9891"/>
                <a:gd name="connsiteY12" fmla="*/ 9782 h 10000"/>
                <a:gd name="connsiteX13" fmla="*/ 2698 w 9891"/>
                <a:gd name="connsiteY13" fmla="*/ 9899 h 10000"/>
                <a:gd name="connsiteX14" fmla="*/ 3150 w 9891"/>
                <a:gd name="connsiteY14" fmla="*/ 9950 h 10000"/>
                <a:gd name="connsiteX15" fmla="*/ 3602 w 9891"/>
                <a:gd name="connsiteY15" fmla="*/ 9983 h 10000"/>
                <a:gd name="connsiteX16" fmla="*/ 4054 w 9891"/>
                <a:gd name="connsiteY16" fmla="*/ 10000 h 10000"/>
                <a:gd name="connsiteX17" fmla="*/ 4543 w 9891"/>
                <a:gd name="connsiteY17" fmla="*/ 10000 h 10000"/>
                <a:gd name="connsiteX18" fmla="*/ 4977 w 9891"/>
                <a:gd name="connsiteY18" fmla="*/ 9983 h 10000"/>
                <a:gd name="connsiteX19" fmla="*/ 5428 w 9891"/>
                <a:gd name="connsiteY19" fmla="*/ 9933 h 10000"/>
                <a:gd name="connsiteX20" fmla="*/ 5861 w 9891"/>
                <a:gd name="connsiteY20" fmla="*/ 9849 h 10000"/>
                <a:gd name="connsiteX21" fmla="*/ 6219 w 9891"/>
                <a:gd name="connsiteY21" fmla="*/ 9782 h 10000"/>
                <a:gd name="connsiteX22" fmla="*/ 6595 w 9891"/>
                <a:gd name="connsiteY22" fmla="*/ 9681 h 10000"/>
                <a:gd name="connsiteX23" fmla="*/ 6933 w 9891"/>
                <a:gd name="connsiteY23" fmla="*/ 9529 h 10000"/>
                <a:gd name="connsiteX24" fmla="*/ 7217 w 9891"/>
                <a:gd name="connsiteY24" fmla="*/ 9378 h 10000"/>
                <a:gd name="connsiteX25" fmla="*/ 7444 w 9891"/>
                <a:gd name="connsiteY25" fmla="*/ 9176 h 10000"/>
                <a:gd name="connsiteX26" fmla="*/ 7444 w 9891"/>
                <a:gd name="connsiteY26" fmla="*/ 9176 h 10000"/>
                <a:gd name="connsiteX27" fmla="*/ 7839 w 9891"/>
                <a:gd name="connsiteY27" fmla="*/ 8773 h 10000"/>
                <a:gd name="connsiteX28" fmla="*/ 8159 w 9891"/>
                <a:gd name="connsiteY28" fmla="*/ 8387 h 10000"/>
                <a:gd name="connsiteX29" fmla="*/ 8384 w 9891"/>
                <a:gd name="connsiteY29" fmla="*/ 8034 h 10000"/>
                <a:gd name="connsiteX30" fmla="*/ 8574 w 9891"/>
                <a:gd name="connsiteY30" fmla="*/ 7731 h 10000"/>
                <a:gd name="connsiteX31" fmla="*/ 8687 w 9891"/>
                <a:gd name="connsiteY31" fmla="*/ 7445 h 10000"/>
                <a:gd name="connsiteX32" fmla="*/ 8780 w 9891"/>
                <a:gd name="connsiteY32" fmla="*/ 7277 h 10000"/>
                <a:gd name="connsiteX33" fmla="*/ 8836 w 9891"/>
                <a:gd name="connsiteY33" fmla="*/ 7092 h 10000"/>
                <a:gd name="connsiteX34" fmla="*/ 8836 w 9891"/>
                <a:gd name="connsiteY34" fmla="*/ 7092 h 10000"/>
                <a:gd name="connsiteX35" fmla="*/ 9100 w 9891"/>
                <a:gd name="connsiteY35" fmla="*/ 6454 h 10000"/>
                <a:gd name="connsiteX36" fmla="*/ 9345 w 9891"/>
                <a:gd name="connsiteY36" fmla="*/ 5782 h 10000"/>
                <a:gd name="connsiteX37" fmla="*/ 9608 w 9891"/>
                <a:gd name="connsiteY37" fmla="*/ 4908 h 10000"/>
                <a:gd name="connsiteX38" fmla="*/ 9721 w 9891"/>
                <a:gd name="connsiteY38" fmla="*/ 4487 h 10000"/>
                <a:gd name="connsiteX39" fmla="*/ 9796 w 9891"/>
                <a:gd name="connsiteY39" fmla="*/ 4000 h 10000"/>
                <a:gd name="connsiteX40" fmla="*/ 9854 w 9891"/>
                <a:gd name="connsiteY40" fmla="*/ 3546 h 10000"/>
                <a:gd name="connsiteX41" fmla="*/ 9891 w 9891"/>
                <a:gd name="connsiteY41" fmla="*/ 3092 h 10000"/>
                <a:gd name="connsiteX42" fmla="*/ 9854 w 9891"/>
                <a:gd name="connsiteY42" fmla="*/ 2655 h 10000"/>
                <a:gd name="connsiteX43" fmla="*/ 9796 w 9891"/>
                <a:gd name="connsiteY43" fmla="*/ 2252 h 10000"/>
                <a:gd name="connsiteX44" fmla="*/ 9721 w 9891"/>
                <a:gd name="connsiteY44" fmla="*/ 2067 h 10000"/>
                <a:gd name="connsiteX45" fmla="*/ 9666 w 9891"/>
                <a:gd name="connsiteY45" fmla="*/ 1899 h 10000"/>
                <a:gd name="connsiteX46" fmla="*/ 9570 w 9891"/>
                <a:gd name="connsiteY46" fmla="*/ 1714 h 10000"/>
                <a:gd name="connsiteX47" fmla="*/ 9458 w 9891"/>
                <a:gd name="connsiteY47" fmla="*/ 1563 h 10000"/>
                <a:gd name="connsiteX48" fmla="*/ 9458 w 9891"/>
                <a:gd name="connsiteY48" fmla="*/ 1563 h 10000"/>
                <a:gd name="connsiteX49" fmla="*/ 9327 w 9891"/>
                <a:gd name="connsiteY49" fmla="*/ 1412 h 10000"/>
                <a:gd name="connsiteX50" fmla="*/ 9176 w 9891"/>
                <a:gd name="connsiteY50" fmla="*/ 1294 h 10000"/>
                <a:gd name="connsiteX51" fmla="*/ 8799 w 9891"/>
                <a:gd name="connsiteY51" fmla="*/ 1025 h 10000"/>
                <a:gd name="connsiteX52" fmla="*/ 8404 w 9891"/>
                <a:gd name="connsiteY52" fmla="*/ 773 h 10000"/>
                <a:gd name="connsiteX53" fmla="*/ 7932 w 9891"/>
                <a:gd name="connsiteY53" fmla="*/ 571 h 10000"/>
                <a:gd name="connsiteX54" fmla="*/ 7387 w 9891"/>
                <a:gd name="connsiteY54" fmla="*/ 403 h 10000"/>
                <a:gd name="connsiteX55" fmla="*/ 6841 w 9891"/>
                <a:gd name="connsiteY55" fmla="*/ 252 h 10000"/>
                <a:gd name="connsiteX56" fmla="*/ 6256 w 9891"/>
                <a:gd name="connsiteY56" fmla="*/ 118 h 10000"/>
                <a:gd name="connsiteX57" fmla="*/ 5673 w 9891"/>
                <a:gd name="connsiteY57" fmla="*/ 50 h 10000"/>
                <a:gd name="connsiteX58" fmla="*/ 5089 w 9891"/>
                <a:gd name="connsiteY58" fmla="*/ 0 h 10000"/>
                <a:gd name="connsiteX59" fmla="*/ 4525 w 9891"/>
                <a:gd name="connsiteY59" fmla="*/ 0 h 10000"/>
                <a:gd name="connsiteX60" fmla="*/ 3997 w 9891"/>
                <a:gd name="connsiteY60" fmla="*/ 50 h 10000"/>
                <a:gd name="connsiteX61" fmla="*/ 3488 w 9891"/>
                <a:gd name="connsiteY61" fmla="*/ 118 h 10000"/>
                <a:gd name="connsiteX62" fmla="*/ 3262 w 9891"/>
                <a:gd name="connsiteY62" fmla="*/ 168 h 10000"/>
                <a:gd name="connsiteX63" fmla="*/ 3037 w 9891"/>
                <a:gd name="connsiteY63" fmla="*/ 252 h 10000"/>
                <a:gd name="connsiteX64" fmla="*/ 2850 w 9891"/>
                <a:gd name="connsiteY64" fmla="*/ 353 h 10000"/>
                <a:gd name="connsiteX65" fmla="*/ 2679 w 9891"/>
                <a:gd name="connsiteY65" fmla="*/ 420 h 10000"/>
                <a:gd name="connsiteX66" fmla="*/ 2510 w 9891"/>
                <a:gd name="connsiteY66" fmla="*/ 555 h 10000"/>
                <a:gd name="connsiteX67" fmla="*/ 2359 w 9891"/>
                <a:gd name="connsiteY67" fmla="*/ 672 h 10000"/>
                <a:gd name="connsiteX68" fmla="*/ 2245 w 9891"/>
                <a:gd name="connsiteY68" fmla="*/ 807 h 10000"/>
                <a:gd name="connsiteX69" fmla="*/ 2132 w 9891"/>
                <a:gd name="connsiteY69" fmla="*/ 958 h 10000"/>
                <a:gd name="connsiteX0" fmla="*/ 2150 w 9995"/>
                <a:gd name="connsiteY0" fmla="*/ 958 h 10000"/>
                <a:gd name="connsiteX1" fmla="*/ 2150 w 9995"/>
                <a:gd name="connsiteY1" fmla="*/ 958 h 10000"/>
                <a:gd name="connsiteX2" fmla="*/ 1256 w 9995"/>
                <a:gd name="connsiteY2" fmla="*/ 3008 h 10000"/>
                <a:gd name="connsiteX3" fmla="*/ 0 w 9995"/>
                <a:gd name="connsiteY3" fmla="*/ 5933 h 10000"/>
                <a:gd name="connsiteX4" fmla="*/ 0 w 9995"/>
                <a:gd name="connsiteY4" fmla="*/ 5933 h 10000"/>
                <a:gd name="connsiteX5" fmla="*/ 229 w 9995"/>
                <a:gd name="connsiteY5" fmla="*/ 9176 h 10000"/>
                <a:gd name="connsiteX6" fmla="*/ 456 w 9995"/>
                <a:gd name="connsiteY6" fmla="*/ 9345 h 10000"/>
                <a:gd name="connsiteX7" fmla="*/ 743 w 9995"/>
                <a:gd name="connsiteY7" fmla="*/ 9496 h 10000"/>
                <a:gd name="connsiteX8" fmla="*/ 1086 w 9995"/>
                <a:gd name="connsiteY8" fmla="*/ 9597 h 10000"/>
                <a:gd name="connsiteX9" fmla="*/ 1086 w 9995"/>
                <a:gd name="connsiteY9" fmla="*/ 9597 h 10000"/>
                <a:gd name="connsiteX10" fmla="*/ 1466 w 9995"/>
                <a:gd name="connsiteY10" fmla="*/ 9697 h 10000"/>
                <a:gd name="connsiteX11" fmla="*/ 1866 w 9995"/>
                <a:gd name="connsiteY11" fmla="*/ 9782 h 10000"/>
                <a:gd name="connsiteX12" fmla="*/ 2723 w 9995"/>
                <a:gd name="connsiteY12" fmla="*/ 9899 h 10000"/>
                <a:gd name="connsiteX13" fmla="*/ 3180 w 9995"/>
                <a:gd name="connsiteY13" fmla="*/ 9950 h 10000"/>
                <a:gd name="connsiteX14" fmla="*/ 3637 w 9995"/>
                <a:gd name="connsiteY14" fmla="*/ 9983 h 10000"/>
                <a:gd name="connsiteX15" fmla="*/ 4094 w 9995"/>
                <a:gd name="connsiteY15" fmla="*/ 10000 h 10000"/>
                <a:gd name="connsiteX16" fmla="*/ 4588 w 9995"/>
                <a:gd name="connsiteY16" fmla="*/ 10000 h 10000"/>
                <a:gd name="connsiteX17" fmla="*/ 5027 w 9995"/>
                <a:gd name="connsiteY17" fmla="*/ 9983 h 10000"/>
                <a:gd name="connsiteX18" fmla="*/ 5483 w 9995"/>
                <a:gd name="connsiteY18" fmla="*/ 9933 h 10000"/>
                <a:gd name="connsiteX19" fmla="*/ 5921 w 9995"/>
                <a:gd name="connsiteY19" fmla="*/ 9849 h 10000"/>
                <a:gd name="connsiteX20" fmla="*/ 6283 w 9995"/>
                <a:gd name="connsiteY20" fmla="*/ 9782 h 10000"/>
                <a:gd name="connsiteX21" fmla="*/ 6663 w 9995"/>
                <a:gd name="connsiteY21" fmla="*/ 9681 h 10000"/>
                <a:gd name="connsiteX22" fmla="*/ 7004 w 9995"/>
                <a:gd name="connsiteY22" fmla="*/ 9529 h 10000"/>
                <a:gd name="connsiteX23" fmla="*/ 7292 w 9995"/>
                <a:gd name="connsiteY23" fmla="*/ 9378 h 10000"/>
                <a:gd name="connsiteX24" fmla="*/ 7521 w 9995"/>
                <a:gd name="connsiteY24" fmla="*/ 9176 h 10000"/>
                <a:gd name="connsiteX25" fmla="*/ 7521 w 9995"/>
                <a:gd name="connsiteY25" fmla="*/ 9176 h 10000"/>
                <a:gd name="connsiteX26" fmla="*/ 7920 w 9995"/>
                <a:gd name="connsiteY26" fmla="*/ 8773 h 10000"/>
                <a:gd name="connsiteX27" fmla="*/ 8244 w 9995"/>
                <a:gd name="connsiteY27" fmla="*/ 8387 h 10000"/>
                <a:gd name="connsiteX28" fmla="*/ 8471 w 9995"/>
                <a:gd name="connsiteY28" fmla="*/ 8034 h 10000"/>
                <a:gd name="connsiteX29" fmla="*/ 8663 w 9995"/>
                <a:gd name="connsiteY29" fmla="*/ 7731 h 10000"/>
                <a:gd name="connsiteX30" fmla="*/ 8778 w 9995"/>
                <a:gd name="connsiteY30" fmla="*/ 7445 h 10000"/>
                <a:gd name="connsiteX31" fmla="*/ 8872 w 9995"/>
                <a:gd name="connsiteY31" fmla="*/ 7277 h 10000"/>
                <a:gd name="connsiteX32" fmla="*/ 8928 w 9995"/>
                <a:gd name="connsiteY32" fmla="*/ 7092 h 10000"/>
                <a:gd name="connsiteX33" fmla="*/ 8928 w 9995"/>
                <a:gd name="connsiteY33" fmla="*/ 7092 h 10000"/>
                <a:gd name="connsiteX34" fmla="*/ 9195 w 9995"/>
                <a:gd name="connsiteY34" fmla="*/ 6454 h 10000"/>
                <a:gd name="connsiteX35" fmla="*/ 9443 w 9995"/>
                <a:gd name="connsiteY35" fmla="*/ 5782 h 10000"/>
                <a:gd name="connsiteX36" fmla="*/ 9709 w 9995"/>
                <a:gd name="connsiteY36" fmla="*/ 4908 h 10000"/>
                <a:gd name="connsiteX37" fmla="*/ 9823 w 9995"/>
                <a:gd name="connsiteY37" fmla="*/ 4487 h 10000"/>
                <a:gd name="connsiteX38" fmla="*/ 9899 w 9995"/>
                <a:gd name="connsiteY38" fmla="*/ 4000 h 10000"/>
                <a:gd name="connsiteX39" fmla="*/ 9958 w 9995"/>
                <a:gd name="connsiteY39" fmla="*/ 3546 h 10000"/>
                <a:gd name="connsiteX40" fmla="*/ 9995 w 9995"/>
                <a:gd name="connsiteY40" fmla="*/ 3092 h 10000"/>
                <a:gd name="connsiteX41" fmla="*/ 9958 w 9995"/>
                <a:gd name="connsiteY41" fmla="*/ 2655 h 10000"/>
                <a:gd name="connsiteX42" fmla="*/ 9899 w 9995"/>
                <a:gd name="connsiteY42" fmla="*/ 2252 h 10000"/>
                <a:gd name="connsiteX43" fmla="*/ 9823 w 9995"/>
                <a:gd name="connsiteY43" fmla="*/ 2067 h 10000"/>
                <a:gd name="connsiteX44" fmla="*/ 9768 w 9995"/>
                <a:gd name="connsiteY44" fmla="*/ 1899 h 10000"/>
                <a:gd name="connsiteX45" fmla="*/ 9670 w 9995"/>
                <a:gd name="connsiteY45" fmla="*/ 1714 h 10000"/>
                <a:gd name="connsiteX46" fmla="*/ 9557 w 9995"/>
                <a:gd name="connsiteY46" fmla="*/ 1563 h 10000"/>
                <a:gd name="connsiteX47" fmla="*/ 9557 w 9995"/>
                <a:gd name="connsiteY47" fmla="*/ 1563 h 10000"/>
                <a:gd name="connsiteX48" fmla="*/ 9425 w 9995"/>
                <a:gd name="connsiteY48" fmla="*/ 1412 h 10000"/>
                <a:gd name="connsiteX49" fmla="*/ 9272 w 9995"/>
                <a:gd name="connsiteY49" fmla="*/ 1294 h 10000"/>
                <a:gd name="connsiteX50" fmla="*/ 8891 w 9995"/>
                <a:gd name="connsiteY50" fmla="*/ 1025 h 10000"/>
                <a:gd name="connsiteX51" fmla="*/ 8492 w 9995"/>
                <a:gd name="connsiteY51" fmla="*/ 773 h 10000"/>
                <a:gd name="connsiteX52" fmla="*/ 8014 w 9995"/>
                <a:gd name="connsiteY52" fmla="*/ 571 h 10000"/>
                <a:gd name="connsiteX53" fmla="*/ 7463 w 9995"/>
                <a:gd name="connsiteY53" fmla="*/ 403 h 10000"/>
                <a:gd name="connsiteX54" fmla="*/ 6911 w 9995"/>
                <a:gd name="connsiteY54" fmla="*/ 252 h 10000"/>
                <a:gd name="connsiteX55" fmla="*/ 6320 w 9995"/>
                <a:gd name="connsiteY55" fmla="*/ 118 h 10000"/>
                <a:gd name="connsiteX56" fmla="*/ 5731 w 9995"/>
                <a:gd name="connsiteY56" fmla="*/ 50 h 10000"/>
                <a:gd name="connsiteX57" fmla="*/ 5140 w 9995"/>
                <a:gd name="connsiteY57" fmla="*/ 0 h 10000"/>
                <a:gd name="connsiteX58" fmla="*/ 4570 w 9995"/>
                <a:gd name="connsiteY58" fmla="*/ 0 h 10000"/>
                <a:gd name="connsiteX59" fmla="*/ 4036 w 9995"/>
                <a:gd name="connsiteY59" fmla="*/ 50 h 10000"/>
                <a:gd name="connsiteX60" fmla="*/ 3521 w 9995"/>
                <a:gd name="connsiteY60" fmla="*/ 118 h 10000"/>
                <a:gd name="connsiteX61" fmla="*/ 3293 w 9995"/>
                <a:gd name="connsiteY61" fmla="*/ 168 h 10000"/>
                <a:gd name="connsiteX62" fmla="*/ 3065 w 9995"/>
                <a:gd name="connsiteY62" fmla="*/ 252 h 10000"/>
                <a:gd name="connsiteX63" fmla="*/ 2876 w 9995"/>
                <a:gd name="connsiteY63" fmla="*/ 353 h 10000"/>
                <a:gd name="connsiteX64" fmla="*/ 2704 w 9995"/>
                <a:gd name="connsiteY64" fmla="*/ 420 h 10000"/>
                <a:gd name="connsiteX65" fmla="*/ 2533 w 9995"/>
                <a:gd name="connsiteY65" fmla="*/ 555 h 10000"/>
                <a:gd name="connsiteX66" fmla="*/ 2380 w 9995"/>
                <a:gd name="connsiteY66" fmla="*/ 672 h 10000"/>
                <a:gd name="connsiteX67" fmla="*/ 2265 w 9995"/>
                <a:gd name="connsiteY67" fmla="*/ 807 h 10000"/>
                <a:gd name="connsiteX68" fmla="*/ 2150 w 9995"/>
                <a:gd name="connsiteY68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0 w 10000"/>
                <a:gd name="connsiteY4" fmla="*/ 5933 h 10000"/>
                <a:gd name="connsiteX5" fmla="*/ 456 w 10000"/>
                <a:gd name="connsiteY5" fmla="*/ 9345 h 10000"/>
                <a:gd name="connsiteX6" fmla="*/ 743 w 10000"/>
                <a:gd name="connsiteY6" fmla="*/ 9496 h 10000"/>
                <a:gd name="connsiteX7" fmla="*/ 1087 w 10000"/>
                <a:gd name="connsiteY7" fmla="*/ 9597 h 10000"/>
                <a:gd name="connsiteX8" fmla="*/ 1087 w 10000"/>
                <a:gd name="connsiteY8" fmla="*/ 9597 h 10000"/>
                <a:gd name="connsiteX9" fmla="*/ 1467 w 10000"/>
                <a:gd name="connsiteY9" fmla="*/ 9697 h 10000"/>
                <a:gd name="connsiteX10" fmla="*/ 1867 w 10000"/>
                <a:gd name="connsiteY10" fmla="*/ 9782 h 10000"/>
                <a:gd name="connsiteX11" fmla="*/ 2724 w 10000"/>
                <a:gd name="connsiteY11" fmla="*/ 9899 h 10000"/>
                <a:gd name="connsiteX12" fmla="*/ 3182 w 10000"/>
                <a:gd name="connsiteY12" fmla="*/ 9950 h 10000"/>
                <a:gd name="connsiteX13" fmla="*/ 3639 w 10000"/>
                <a:gd name="connsiteY13" fmla="*/ 9983 h 10000"/>
                <a:gd name="connsiteX14" fmla="*/ 4096 w 10000"/>
                <a:gd name="connsiteY14" fmla="*/ 10000 h 10000"/>
                <a:gd name="connsiteX15" fmla="*/ 4590 w 10000"/>
                <a:gd name="connsiteY15" fmla="*/ 10000 h 10000"/>
                <a:gd name="connsiteX16" fmla="*/ 5030 w 10000"/>
                <a:gd name="connsiteY16" fmla="*/ 9983 h 10000"/>
                <a:gd name="connsiteX17" fmla="*/ 5486 w 10000"/>
                <a:gd name="connsiteY17" fmla="*/ 9933 h 10000"/>
                <a:gd name="connsiteX18" fmla="*/ 5924 w 10000"/>
                <a:gd name="connsiteY18" fmla="*/ 9849 h 10000"/>
                <a:gd name="connsiteX19" fmla="*/ 6286 w 10000"/>
                <a:gd name="connsiteY19" fmla="*/ 9782 h 10000"/>
                <a:gd name="connsiteX20" fmla="*/ 6666 w 10000"/>
                <a:gd name="connsiteY20" fmla="*/ 9681 h 10000"/>
                <a:gd name="connsiteX21" fmla="*/ 7008 w 10000"/>
                <a:gd name="connsiteY21" fmla="*/ 9529 h 10000"/>
                <a:gd name="connsiteX22" fmla="*/ 7296 w 10000"/>
                <a:gd name="connsiteY22" fmla="*/ 9378 h 10000"/>
                <a:gd name="connsiteX23" fmla="*/ 7525 w 10000"/>
                <a:gd name="connsiteY23" fmla="*/ 9176 h 10000"/>
                <a:gd name="connsiteX24" fmla="*/ 7525 w 10000"/>
                <a:gd name="connsiteY24" fmla="*/ 9176 h 10000"/>
                <a:gd name="connsiteX25" fmla="*/ 7924 w 10000"/>
                <a:gd name="connsiteY25" fmla="*/ 8773 h 10000"/>
                <a:gd name="connsiteX26" fmla="*/ 8248 w 10000"/>
                <a:gd name="connsiteY26" fmla="*/ 8387 h 10000"/>
                <a:gd name="connsiteX27" fmla="*/ 8475 w 10000"/>
                <a:gd name="connsiteY27" fmla="*/ 8034 h 10000"/>
                <a:gd name="connsiteX28" fmla="*/ 8667 w 10000"/>
                <a:gd name="connsiteY28" fmla="*/ 7731 h 10000"/>
                <a:gd name="connsiteX29" fmla="*/ 8782 w 10000"/>
                <a:gd name="connsiteY29" fmla="*/ 7445 h 10000"/>
                <a:gd name="connsiteX30" fmla="*/ 8876 w 10000"/>
                <a:gd name="connsiteY30" fmla="*/ 7277 h 10000"/>
                <a:gd name="connsiteX31" fmla="*/ 8932 w 10000"/>
                <a:gd name="connsiteY31" fmla="*/ 7092 h 10000"/>
                <a:gd name="connsiteX32" fmla="*/ 8932 w 10000"/>
                <a:gd name="connsiteY32" fmla="*/ 7092 h 10000"/>
                <a:gd name="connsiteX33" fmla="*/ 9200 w 10000"/>
                <a:gd name="connsiteY33" fmla="*/ 6454 h 10000"/>
                <a:gd name="connsiteX34" fmla="*/ 9448 w 10000"/>
                <a:gd name="connsiteY34" fmla="*/ 5782 h 10000"/>
                <a:gd name="connsiteX35" fmla="*/ 9714 w 10000"/>
                <a:gd name="connsiteY35" fmla="*/ 4908 h 10000"/>
                <a:gd name="connsiteX36" fmla="*/ 9828 w 10000"/>
                <a:gd name="connsiteY36" fmla="*/ 4487 h 10000"/>
                <a:gd name="connsiteX37" fmla="*/ 9904 w 10000"/>
                <a:gd name="connsiteY37" fmla="*/ 4000 h 10000"/>
                <a:gd name="connsiteX38" fmla="*/ 9963 w 10000"/>
                <a:gd name="connsiteY38" fmla="*/ 3546 h 10000"/>
                <a:gd name="connsiteX39" fmla="*/ 10000 w 10000"/>
                <a:gd name="connsiteY39" fmla="*/ 3092 h 10000"/>
                <a:gd name="connsiteX40" fmla="*/ 9963 w 10000"/>
                <a:gd name="connsiteY40" fmla="*/ 2655 h 10000"/>
                <a:gd name="connsiteX41" fmla="*/ 9904 w 10000"/>
                <a:gd name="connsiteY41" fmla="*/ 2252 h 10000"/>
                <a:gd name="connsiteX42" fmla="*/ 9828 w 10000"/>
                <a:gd name="connsiteY42" fmla="*/ 2067 h 10000"/>
                <a:gd name="connsiteX43" fmla="*/ 9773 w 10000"/>
                <a:gd name="connsiteY43" fmla="*/ 1899 h 10000"/>
                <a:gd name="connsiteX44" fmla="*/ 9675 w 10000"/>
                <a:gd name="connsiteY44" fmla="*/ 1714 h 10000"/>
                <a:gd name="connsiteX45" fmla="*/ 9562 w 10000"/>
                <a:gd name="connsiteY45" fmla="*/ 1563 h 10000"/>
                <a:gd name="connsiteX46" fmla="*/ 9562 w 10000"/>
                <a:gd name="connsiteY46" fmla="*/ 1563 h 10000"/>
                <a:gd name="connsiteX47" fmla="*/ 9430 w 10000"/>
                <a:gd name="connsiteY47" fmla="*/ 1412 h 10000"/>
                <a:gd name="connsiteX48" fmla="*/ 9277 w 10000"/>
                <a:gd name="connsiteY48" fmla="*/ 1294 h 10000"/>
                <a:gd name="connsiteX49" fmla="*/ 8895 w 10000"/>
                <a:gd name="connsiteY49" fmla="*/ 1025 h 10000"/>
                <a:gd name="connsiteX50" fmla="*/ 8496 w 10000"/>
                <a:gd name="connsiteY50" fmla="*/ 773 h 10000"/>
                <a:gd name="connsiteX51" fmla="*/ 8018 w 10000"/>
                <a:gd name="connsiteY51" fmla="*/ 571 h 10000"/>
                <a:gd name="connsiteX52" fmla="*/ 7467 w 10000"/>
                <a:gd name="connsiteY52" fmla="*/ 403 h 10000"/>
                <a:gd name="connsiteX53" fmla="*/ 6914 w 10000"/>
                <a:gd name="connsiteY53" fmla="*/ 252 h 10000"/>
                <a:gd name="connsiteX54" fmla="*/ 6323 w 10000"/>
                <a:gd name="connsiteY54" fmla="*/ 118 h 10000"/>
                <a:gd name="connsiteX55" fmla="*/ 5734 w 10000"/>
                <a:gd name="connsiteY55" fmla="*/ 50 h 10000"/>
                <a:gd name="connsiteX56" fmla="*/ 5143 w 10000"/>
                <a:gd name="connsiteY56" fmla="*/ 0 h 10000"/>
                <a:gd name="connsiteX57" fmla="*/ 4572 w 10000"/>
                <a:gd name="connsiteY57" fmla="*/ 0 h 10000"/>
                <a:gd name="connsiteX58" fmla="*/ 4038 w 10000"/>
                <a:gd name="connsiteY58" fmla="*/ 50 h 10000"/>
                <a:gd name="connsiteX59" fmla="*/ 3523 w 10000"/>
                <a:gd name="connsiteY59" fmla="*/ 118 h 10000"/>
                <a:gd name="connsiteX60" fmla="*/ 3295 w 10000"/>
                <a:gd name="connsiteY60" fmla="*/ 168 h 10000"/>
                <a:gd name="connsiteX61" fmla="*/ 3067 w 10000"/>
                <a:gd name="connsiteY61" fmla="*/ 252 h 10000"/>
                <a:gd name="connsiteX62" fmla="*/ 2877 w 10000"/>
                <a:gd name="connsiteY62" fmla="*/ 353 h 10000"/>
                <a:gd name="connsiteX63" fmla="*/ 2705 w 10000"/>
                <a:gd name="connsiteY63" fmla="*/ 420 h 10000"/>
                <a:gd name="connsiteX64" fmla="*/ 2534 w 10000"/>
                <a:gd name="connsiteY64" fmla="*/ 555 h 10000"/>
                <a:gd name="connsiteX65" fmla="*/ 2381 w 10000"/>
                <a:gd name="connsiteY65" fmla="*/ 672 h 10000"/>
                <a:gd name="connsiteX66" fmla="*/ 2266 w 10000"/>
                <a:gd name="connsiteY66" fmla="*/ 807 h 10000"/>
                <a:gd name="connsiteX67" fmla="*/ 2151 w 10000"/>
                <a:gd name="connsiteY67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87 w 10000"/>
                <a:gd name="connsiteY7" fmla="*/ 9597 h 10000"/>
                <a:gd name="connsiteX8" fmla="*/ 1467 w 10000"/>
                <a:gd name="connsiteY8" fmla="*/ 9697 h 10000"/>
                <a:gd name="connsiteX9" fmla="*/ 1867 w 10000"/>
                <a:gd name="connsiteY9" fmla="*/ 9782 h 10000"/>
                <a:gd name="connsiteX10" fmla="*/ 2724 w 10000"/>
                <a:gd name="connsiteY10" fmla="*/ 9899 h 10000"/>
                <a:gd name="connsiteX11" fmla="*/ 3182 w 10000"/>
                <a:gd name="connsiteY11" fmla="*/ 9950 h 10000"/>
                <a:gd name="connsiteX12" fmla="*/ 3639 w 10000"/>
                <a:gd name="connsiteY12" fmla="*/ 9983 h 10000"/>
                <a:gd name="connsiteX13" fmla="*/ 4096 w 10000"/>
                <a:gd name="connsiteY13" fmla="*/ 10000 h 10000"/>
                <a:gd name="connsiteX14" fmla="*/ 4590 w 10000"/>
                <a:gd name="connsiteY14" fmla="*/ 10000 h 10000"/>
                <a:gd name="connsiteX15" fmla="*/ 5030 w 10000"/>
                <a:gd name="connsiteY15" fmla="*/ 9983 h 10000"/>
                <a:gd name="connsiteX16" fmla="*/ 5486 w 10000"/>
                <a:gd name="connsiteY16" fmla="*/ 9933 h 10000"/>
                <a:gd name="connsiteX17" fmla="*/ 5924 w 10000"/>
                <a:gd name="connsiteY17" fmla="*/ 9849 h 10000"/>
                <a:gd name="connsiteX18" fmla="*/ 6286 w 10000"/>
                <a:gd name="connsiteY18" fmla="*/ 9782 h 10000"/>
                <a:gd name="connsiteX19" fmla="*/ 6666 w 10000"/>
                <a:gd name="connsiteY19" fmla="*/ 9681 h 10000"/>
                <a:gd name="connsiteX20" fmla="*/ 7008 w 10000"/>
                <a:gd name="connsiteY20" fmla="*/ 9529 h 10000"/>
                <a:gd name="connsiteX21" fmla="*/ 7296 w 10000"/>
                <a:gd name="connsiteY21" fmla="*/ 9378 h 10000"/>
                <a:gd name="connsiteX22" fmla="*/ 7525 w 10000"/>
                <a:gd name="connsiteY22" fmla="*/ 9176 h 10000"/>
                <a:gd name="connsiteX23" fmla="*/ 7525 w 10000"/>
                <a:gd name="connsiteY23" fmla="*/ 9176 h 10000"/>
                <a:gd name="connsiteX24" fmla="*/ 7924 w 10000"/>
                <a:gd name="connsiteY24" fmla="*/ 8773 h 10000"/>
                <a:gd name="connsiteX25" fmla="*/ 8248 w 10000"/>
                <a:gd name="connsiteY25" fmla="*/ 8387 h 10000"/>
                <a:gd name="connsiteX26" fmla="*/ 8475 w 10000"/>
                <a:gd name="connsiteY26" fmla="*/ 8034 h 10000"/>
                <a:gd name="connsiteX27" fmla="*/ 8667 w 10000"/>
                <a:gd name="connsiteY27" fmla="*/ 7731 h 10000"/>
                <a:gd name="connsiteX28" fmla="*/ 8782 w 10000"/>
                <a:gd name="connsiteY28" fmla="*/ 7445 h 10000"/>
                <a:gd name="connsiteX29" fmla="*/ 8876 w 10000"/>
                <a:gd name="connsiteY29" fmla="*/ 7277 h 10000"/>
                <a:gd name="connsiteX30" fmla="*/ 8932 w 10000"/>
                <a:gd name="connsiteY30" fmla="*/ 7092 h 10000"/>
                <a:gd name="connsiteX31" fmla="*/ 8932 w 10000"/>
                <a:gd name="connsiteY31" fmla="*/ 7092 h 10000"/>
                <a:gd name="connsiteX32" fmla="*/ 9200 w 10000"/>
                <a:gd name="connsiteY32" fmla="*/ 6454 h 10000"/>
                <a:gd name="connsiteX33" fmla="*/ 9448 w 10000"/>
                <a:gd name="connsiteY33" fmla="*/ 5782 h 10000"/>
                <a:gd name="connsiteX34" fmla="*/ 9714 w 10000"/>
                <a:gd name="connsiteY34" fmla="*/ 4908 h 10000"/>
                <a:gd name="connsiteX35" fmla="*/ 9828 w 10000"/>
                <a:gd name="connsiteY35" fmla="*/ 4487 h 10000"/>
                <a:gd name="connsiteX36" fmla="*/ 9904 w 10000"/>
                <a:gd name="connsiteY36" fmla="*/ 4000 h 10000"/>
                <a:gd name="connsiteX37" fmla="*/ 9963 w 10000"/>
                <a:gd name="connsiteY37" fmla="*/ 3546 h 10000"/>
                <a:gd name="connsiteX38" fmla="*/ 10000 w 10000"/>
                <a:gd name="connsiteY38" fmla="*/ 3092 h 10000"/>
                <a:gd name="connsiteX39" fmla="*/ 9963 w 10000"/>
                <a:gd name="connsiteY39" fmla="*/ 2655 h 10000"/>
                <a:gd name="connsiteX40" fmla="*/ 9904 w 10000"/>
                <a:gd name="connsiteY40" fmla="*/ 2252 h 10000"/>
                <a:gd name="connsiteX41" fmla="*/ 9828 w 10000"/>
                <a:gd name="connsiteY41" fmla="*/ 2067 h 10000"/>
                <a:gd name="connsiteX42" fmla="*/ 9773 w 10000"/>
                <a:gd name="connsiteY42" fmla="*/ 1899 h 10000"/>
                <a:gd name="connsiteX43" fmla="*/ 9675 w 10000"/>
                <a:gd name="connsiteY43" fmla="*/ 1714 h 10000"/>
                <a:gd name="connsiteX44" fmla="*/ 9562 w 10000"/>
                <a:gd name="connsiteY44" fmla="*/ 1563 h 10000"/>
                <a:gd name="connsiteX45" fmla="*/ 9562 w 10000"/>
                <a:gd name="connsiteY45" fmla="*/ 1563 h 10000"/>
                <a:gd name="connsiteX46" fmla="*/ 9430 w 10000"/>
                <a:gd name="connsiteY46" fmla="*/ 1412 h 10000"/>
                <a:gd name="connsiteX47" fmla="*/ 9277 w 10000"/>
                <a:gd name="connsiteY47" fmla="*/ 1294 h 10000"/>
                <a:gd name="connsiteX48" fmla="*/ 8895 w 10000"/>
                <a:gd name="connsiteY48" fmla="*/ 1025 h 10000"/>
                <a:gd name="connsiteX49" fmla="*/ 8496 w 10000"/>
                <a:gd name="connsiteY49" fmla="*/ 773 h 10000"/>
                <a:gd name="connsiteX50" fmla="*/ 8018 w 10000"/>
                <a:gd name="connsiteY50" fmla="*/ 571 h 10000"/>
                <a:gd name="connsiteX51" fmla="*/ 7467 w 10000"/>
                <a:gd name="connsiteY51" fmla="*/ 403 h 10000"/>
                <a:gd name="connsiteX52" fmla="*/ 6914 w 10000"/>
                <a:gd name="connsiteY52" fmla="*/ 252 h 10000"/>
                <a:gd name="connsiteX53" fmla="*/ 6323 w 10000"/>
                <a:gd name="connsiteY53" fmla="*/ 118 h 10000"/>
                <a:gd name="connsiteX54" fmla="*/ 5734 w 10000"/>
                <a:gd name="connsiteY54" fmla="*/ 50 h 10000"/>
                <a:gd name="connsiteX55" fmla="*/ 5143 w 10000"/>
                <a:gd name="connsiteY55" fmla="*/ 0 h 10000"/>
                <a:gd name="connsiteX56" fmla="*/ 4572 w 10000"/>
                <a:gd name="connsiteY56" fmla="*/ 0 h 10000"/>
                <a:gd name="connsiteX57" fmla="*/ 4038 w 10000"/>
                <a:gd name="connsiteY57" fmla="*/ 50 h 10000"/>
                <a:gd name="connsiteX58" fmla="*/ 3523 w 10000"/>
                <a:gd name="connsiteY58" fmla="*/ 118 h 10000"/>
                <a:gd name="connsiteX59" fmla="*/ 3295 w 10000"/>
                <a:gd name="connsiteY59" fmla="*/ 168 h 10000"/>
                <a:gd name="connsiteX60" fmla="*/ 3067 w 10000"/>
                <a:gd name="connsiteY60" fmla="*/ 252 h 10000"/>
                <a:gd name="connsiteX61" fmla="*/ 2877 w 10000"/>
                <a:gd name="connsiteY61" fmla="*/ 353 h 10000"/>
                <a:gd name="connsiteX62" fmla="*/ 2705 w 10000"/>
                <a:gd name="connsiteY62" fmla="*/ 420 h 10000"/>
                <a:gd name="connsiteX63" fmla="*/ 2534 w 10000"/>
                <a:gd name="connsiteY63" fmla="*/ 555 h 10000"/>
                <a:gd name="connsiteX64" fmla="*/ 2381 w 10000"/>
                <a:gd name="connsiteY64" fmla="*/ 672 h 10000"/>
                <a:gd name="connsiteX65" fmla="*/ 2266 w 10000"/>
                <a:gd name="connsiteY65" fmla="*/ 807 h 10000"/>
                <a:gd name="connsiteX66" fmla="*/ 2151 w 10000"/>
                <a:gd name="connsiteY66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87 w 10000"/>
                <a:gd name="connsiteY7" fmla="*/ 9597 h 10000"/>
                <a:gd name="connsiteX8" fmla="*/ 1467 w 10000"/>
                <a:gd name="connsiteY8" fmla="*/ 9697 h 10000"/>
                <a:gd name="connsiteX9" fmla="*/ 1867 w 10000"/>
                <a:gd name="connsiteY9" fmla="*/ 9782 h 10000"/>
                <a:gd name="connsiteX10" fmla="*/ 2724 w 10000"/>
                <a:gd name="connsiteY10" fmla="*/ 9899 h 10000"/>
                <a:gd name="connsiteX11" fmla="*/ 3182 w 10000"/>
                <a:gd name="connsiteY11" fmla="*/ 9950 h 10000"/>
                <a:gd name="connsiteX12" fmla="*/ 3639 w 10000"/>
                <a:gd name="connsiteY12" fmla="*/ 9983 h 10000"/>
                <a:gd name="connsiteX13" fmla="*/ 4096 w 10000"/>
                <a:gd name="connsiteY13" fmla="*/ 10000 h 10000"/>
                <a:gd name="connsiteX14" fmla="*/ 4590 w 10000"/>
                <a:gd name="connsiteY14" fmla="*/ 10000 h 10000"/>
                <a:gd name="connsiteX15" fmla="*/ 5030 w 10000"/>
                <a:gd name="connsiteY15" fmla="*/ 9983 h 10000"/>
                <a:gd name="connsiteX16" fmla="*/ 5486 w 10000"/>
                <a:gd name="connsiteY16" fmla="*/ 9933 h 10000"/>
                <a:gd name="connsiteX17" fmla="*/ 5924 w 10000"/>
                <a:gd name="connsiteY17" fmla="*/ 9849 h 10000"/>
                <a:gd name="connsiteX18" fmla="*/ 6286 w 10000"/>
                <a:gd name="connsiteY18" fmla="*/ 9782 h 10000"/>
                <a:gd name="connsiteX19" fmla="*/ 6666 w 10000"/>
                <a:gd name="connsiteY19" fmla="*/ 9681 h 10000"/>
                <a:gd name="connsiteX20" fmla="*/ 7008 w 10000"/>
                <a:gd name="connsiteY20" fmla="*/ 9529 h 10000"/>
                <a:gd name="connsiteX21" fmla="*/ 7296 w 10000"/>
                <a:gd name="connsiteY21" fmla="*/ 9378 h 10000"/>
                <a:gd name="connsiteX22" fmla="*/ 7525 w 10000"/>
                <a:gd name="connsiteY22" fmla="*/ 9176 h 10000"/>
                <a:gd name="connsiteX23" fmla="*/ 7525 w 10000"/>
                <a:gd name="connsiteY23" fmla="*/ 9176 h 10000"/>
                <a:gd name="connsiteX24" fmla="*/ 7924 w 10000"/>
                <a:gd name="connsiteY24" fmla="*/ 8773 h 10000"/>
                <a:gd name="connsiteX25" fmla="*/ 8248 w 10000"/>
                <a:gd name="connsiteY25" fmla="*/ 8387 h 10000"/>
                <a:gd name="connsiteX26" fmla="*/ 8475 w 10000"/>
                <a:gd name="connsiteY26" fmla="*/ 8034 h 10000"/>
                <a:gd name="connsiteX27" fmla="*/ 8667 w 10000"/>
                <a:gd name="connsiteY27" fmla="*/ 7731 h 10000"/>
                <a:gd name="connsiteX28" fmla="*/ 8782 w 10000"/>
                <a:gd name="connsiteY28" fmla="*/ 7445 h 10000"/>
                <a:gd name="connsiteX29" fmla="*/ 8876 w 10000"/>
                <a:gd name="connsiteY29" fmla="*/ 7277 h 10000"/>
                <a:gd name="connsiteX30" fmla="*/ 8932 w 10000"/>
                <a:gd name="connsiteY30" fmla="*/ 7092 h 10000"/>
                <a:gd name="connsiteX31" fmla="*/ 8932 w 10000"/>
                <a:gd name="connsiteY31" fmla="*/ 7092 h 10000"/>
                <a:gd name="connsiteX32" fmla="*/ 9200 w 10000"/>
                <a:gd name="connsiteY32" fmla="*/ 6454 h 10000"/>
                <a:gd name="connsiteX33" fmla="*/ 9448 w 10000"/>
                <a:gd name="connsiteY33" fmla="*/ 5782 h 10000"/>
                <a:gd name="connsiteX34" fmla="*/ 9714 w 10000"/>
                <a:gd name="connsiteY34" fmla="*/ 4908 h 10000"/>
                <a:gd name="connsiteX35" fmla="*/ 9828 w 10000"/>
                <a:gd name="connsiteY35" fmla="*/ 4487 h 10000"/>
                <a:gd name="connsiteX36" fmla="*/ 9904 w 10000"/>
                <a:gd name="connsiteY36" fmla="*/ 4000 h 10000"/>
                <a:gd name="connsiteX37" fmla="*/ 9963 w 10000"/>
                <a:gd name="connsiteY37" fmla="*/ 3546 h 10000"/>
                <a:gd name="connsiteX38" fmla="*/ 10000 w 10000"/>
                <a:gd name="connsiteY38" fmla="*/ 3092 h 10000"/>
                <a:gd name="connsiteX39" fmla="*/ 9963 w 10000"/>
                <a:gd name="connsiteY39" fmla="*/ 2655 h 10000"/>
                <a:gd name="connsiteX40" fmla="*/ 9904 w 10000"/>
                <a:gd name="connsiteY40" fmla="*/ 2252 h 10000"/>
                <a:gd name="connsiteX41" fmla="*/ 9828 w 10000"/>
                <a:gd name="connsiteY41" fmla="*/ 2067 h 10000"/>
                <a:gd name="connsiteX42" fmla="*/ 9773 w 10000"/>
                <a:gd name="connsiteY42" fmla="*/ 1899 h 10000"/>
                <a:gd name="connsiteX43" fmla="*/ 9675 w 10000"/>
                <a:gd name="connsiteY43" fmla="*/ 1714 h 10000"/>
                <a:gd name="connsiteX44" fmla="*/ 9562 w 10000"/>
                <a:gd name="connsiteY44" fmla="*/ 1563 h 10000"/>
                <a:gd name="connsiteX45" fmla="*/ 9562 w 10000"/>
                <a:gd name="connsiteY45" fmla="*/ 1563 h 10000"/>
                <a:gd name="connsiteX46" fmla="*/ 9430 w 10000"/>
                <a:gd name="connsiteY46" fmla="*/ 1412 h 10000"/>
                <a:gd name="connsiteX47" fmla="*/ 9277 w 10000"/>
                <a:gd name="connsiteY47" fmla="*/ 1294 h 10000"/>
                <a:gd name="connsiteX48" fmla="*/ 8895 w 10000"/>
                <a:gd name="connsiteY48" fmla="*/ 1025 h 10000"/>
                <a:gd name="connsiteX49" fmla="*/ 8496 w 10000"/>
                <a:gd name="connsiteY49" fmla="*/ 773 h 10000"/>
                <a:gd name="connsiteX50" fmla="*/ 8018 w 10000"/>
                <a:gd name="connsiteY50" fmla="*/ 571 h 10000"/>
                <a:gd name="connsiteX51" fmla="*/ 7467 w 10000"/>
                <a:gd name="connsiteY51" fmla="*/ 403 h 10000"/>
                <a:gd name="connsiteX52" fmla="*/ 6914 w 10000"/>
                <a:gd name="connsiteY52" fmla="*/ 252 h 10000"/>
                <a:gd name="connsiteX53" fmla="*/ 6323 w 10000"/>
                <a:gd name="connsiteY53" fmla="*/ 118 h 10000"/>
                <a:gd name="connsiteX54" fmla="*/ 5734 w 10000"/>
                <a:gd name="connsiteY54" fmla="*/ 50 h 10000"/>
                <a:gd name="connsiteX55" fmla="*/ 5143 w 10000"/>
                <a:gd name="connsiteY55" fmla="*/ 0 h 10000"/>
                <a:gd name="connsiteX56" fmla="*/ 4572 w 10000"/>
                <a:gd name="connsiteY56" fmla="*/ 0 h 10000"/>
                <a:gd name="connsiteX57" fmla="*/ 4038 w 10000"/>
                <a:gd name="connsiteY57" fmla="*/ 50 h 10000"/>
                <a:gd name="connsiteX58" fmla="*/ 3523 w 10000"/>
                <a:gd name="connsiteY58" fmla="*/ 118 h 10000"/>
                <a:gd name="connsiteX59" fmla="*/ 3295 w 10000"/>
                <a:gd name="connsiteY59" fmla="*/ 168 h 10000"/>
                <a:gd name="connsiteX60" fmla="*/ 3067 w 10000"/>
                <a:gd name="connsiteY60" fmla="*/ 252 h 10000"/>
                <a:gd name="connsiteX61" fmla="*/ 2877 w 10000"/>
                <a:gd name="connsiteY61" fmla="*/ 353 h 10000"/>
                <a:gd name="connsiteX62" fmla="*/ 2705 w 10000"/>
                <a:gd name="connsiteY62" fmla="*/ 420 h 10000"/>
                <a:gd name="connsiteX63" fmla="*/ 2534 w 10000"/>
                <a:gd name="connsiteY63" fmla="*/ 555 h 10000"/>
                <a:gd name="connsiteX64" fmla="*/ 2381 w 10000"/>
                <a:gd name="connsiteY64" fmla="*/ 672 h 10000"/>
                <a:gd name="connsiteX65" fmla="*/ 2266 w 10000"/>
                <a:gd name="connsiteY65" fmla="*/ 807 h 10000"/>
                <a:gd name="connsiteX66" fmla="*/ 2151 w 10000"/>
                <a:gd name="connsiteY66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87 w 10000"/>
                <a:gd name="connsiteY7" fmla="*/ 9597 h 10000"/>
                <a:gd name="connsiteX8" fmla="*/ 1467 w 10000"/>
                <a:gd name="connsiteY8" fmla="*/ 9697 h 10000"/>
                <a:gd name="connsiteX9" fmla="*/ 1867 w 10000"/>
                <a:gd name="connsiteY9" fmla="*/ 9782 h 10000"/>
                <a:gd name="connsiteX10" fmla="*/ 2724 w 10000"/>
                <a:gd name="connsiteY10" fmla="*/ 9899 h 10000"/>
                <a:gd name="connsiteX11" fmla="*/ 3182 w 10000"/>
                <a:gd name="connsiteY11" fmla="*/ 9950 h 10000"/>
                <a:gd name="connsiteX12" fmla="*/ 3639 w 10000"/>
                <a:gd name="connsiteY12" fmla="*/ 9983 h 10000"/>
                <a:gd name="connsiteX13" fmla="*/ 4096 w 10000"/>
                <a:gd name="connsiteY13" fmla="*/ 10000 h 10000"/>
                <a:gd name="connsiteX14" fmla="*/ 4590 w 10000"/>
                <a:gd name="connsiteY14" fmla="*/ 10000 h 10000"/>
                <a:gd name="connsiteX15" fmla="*/ 5030 w 10000"/>
                <a:gd name="connsiteY15" fmla="*/ 9983 h 10000"/>
                <a:gd name="connsiteX16" fmla="*/ 5486 w 10000"/>
                <a:gd name="connsiteY16" fmla="*/ 9933 h 10000"/>
                <a:gd name="connsiteX17" fmla="*/ 5924 w 10000"/>
                <a:gd name="connsiteY17" fmla="*/ 9849 h 10000"/>
                <a:gd name="connsiteX18" fmla="*/ 6286 w 10000"/>
                <a:gd name="connsiteY18" fmla="*/ 9782 h 10000"/>
                <a:gd name="connsiteX19" fmla="*/ 6666 w 10000"/>
                <a:gd name="connsiteY19" fmla="*/ 9681 h 10000"/>
                <a:gd name="connsiteX20" fmla="*/ 7008 w 10000"/>
                <a:gd name="connsiteY20" fmla="*/ 9529 h 10000"/>
                <a:gd name="connsiteX21" fmla="*/ 7296 w 10000"/>
                <a:gd name="connsiteY21" fmla="*/ 9378 h 10000"/>
                <a:gd name="connsiteX22" fmla="*/ 7525 w 10000"/>
                <a:gd name="connsiteY22" fmla="*/ 9176 h 10000"/>
                <a:gd name="connsiteX23" fmla="*/ 7525 w 10000"/>
                <a:gd name="connsiteY23" fmla="*/ 9176 h 10000"/>
                <a:gd name="connsiteX24" fmla="*/ 7924 w 10000"/>
                <a:gd name="connsiteY24" fmla="*/ 8773 h 10000"/>
                <a:gd name="connsiteX25" fmla="*/ 8248 w 10000"/>
                <a:gd name="connsiteY25" fmla="*/ 8387 h 10000"/>
                <a:gd name="connsiteX26" fmla="*/ 8475 w 10000"/>
                <a:gd name="connsiteY26" fmla="*/ 8034 h 10000"/>
                <a:gd name="connsiteX27" fmla="*/ 8667 w 10000"/>
                <a:gd name="connsiteY27" fmla="*/ 7731 h 10000"/>
                <a:gd name="connsiteX28" fmla="*/ 8782 w 10000"/>
                <a:gd name="connsiteY28" fmla="*/ 7445 h 10000"/>
                <a:gd name="connsiteX29" fmla="*/ 8876 w 10000"/>
                <a:gd name="connsiteY29" fmla="*/ 7277 h 10000"/>
                <a:gd name="connsiteX30" fmla="*/ 8932 w 10000"/>
                <a:gd name="connsiteY30" fmla="*/ 7092 h 10000"/>
                <a:gd name="connsiteX31" fmla="*/ 8932 w 10000"/>
                <a:gd name="connsiteY31" fmla="*/ 7092 h 10000"/>
                <a:gd name="connsiteX32" fmla="*/ 9200 w 10000"/>
                <a:gd name="connsiteY32" fmla="*/ 6454 h 10000"/>
                <a:gd name="connsiteX33" fmla="*/ 9448 w 10000"/>
                <a:gd name="connsiteY33" fmla="*/ 5782 h 10000"/>
                <a:gd name="connsiteX34" fmla="*/ 9714 w 10000"/>
                <a:gd name="connsiteY34" fmla="*/ 4908 h 10000"/>
                <a:gd name="connsiteX35" fmla="*/ 9828 w 10000"/>
                <a:gd name="connsiteY35" fmla="*/ 4487 h 10000"/>
                <a:gd name="connsiteX36" fmla="*/ 9904 w 10000"/>
                <a:gd name="connsiteY36" fmla="*/ 4000 h 10000"/>
                <a:gd name="connsiteX37" fmla="*/ 9963 w 10000"/>
                <a:gd name="connsiteY37" fmla="*/ 3546 h 10000"/>
                <a:gd name="connsiteX38" fmla="*/ 10000 w 10000"/>
                <a:gd name="connsiteY38" fmla="*/ 3092 h 10000"/>
                <a:gd name="connsiteX39" fmla="*/ 9963 w 10000"/>
                <a:gd name="connsiteY39" fmla="*/ 2655 h 10000"/>
                <a:gd name="connsiteX40" fmla="*/ 9904 w 10000"/>
                <a:gd name="connsiteY40" fmla="*/ 2252 h 10000"/>
                <a:gd name="connsiteX41" fmla="*/ 9828 w 10000"/>
                <a:gd name="connsiteY41" fmla="*/ 2067 h 10000"/>
                <a:gd name="connsiteX42" fmla="*/ 9773 w 10000"/>
                <a:gd name="connsiteY42" fmla="*/ 1899 h 10000"/>
                <a:gd name="connsiteX43" fmla="*/ 9675 w 10000"/>
                <a:gd name="connsiteY43" fmla="*/ 1714 h 10000"/>
                <a:gd name="connsiteX44" fmla="*/ 9562 w 10000"/>
                <a:gd name="connsiteY44" fmla="*/ 1563 h 10000"/>
                <a:gd name="connsiteX45" fmla="*/ 9562 w 10000"/>
                <a:gd name="connsiteY45" fmla="*/ 1563 h 10000"/>
                <a:gd name="connsiteX46" fmla="*/ 9430 w 10000"/>
                <a:gd name="connsiteY46" fmla="*/ 1412 h 10000"/>
                <a:gd name="connsiteX47" fmla="*/ 9277 w 10000"/>
                <a:gd name="connsiteY47" fmla="*/ 1294 h 10000"/>
                <a:gd name="connsiteX48" fmla="*/ 8895 w 10000"/>
                <a:gd name="connsiteY48" fmla="*/ 1025 h 10000"/>
                <a:gd name="connsiteX49" fmla="*/ 8496 w 10000"/>
                <a:gd name="connsiteY49" fmla="*/ 773 h 10000"/>
                <a:gd name="connsiteX50" fmla="*/ 8018 w 10000"/>
                <a:gd name="connsiteY50" fmla="*/ 571 h 10000"/>
                <a:gd name="connsiteX51" fmla="*/ 7467 w 10000"/>
                <a:gd name="connsiteY51" fmla="*/ 403 h 10000"/>
                <a:gd name="connsiteX52" fmla="*/ 6914 w 10000"/>
                <a:gd name="connsiteY52" fmla="*/ 252 h 10000"/>
                <a:gd name="connsiteX53" fmla="*/ 6323 w 10000"/>
                <a:gd name="connsiteY53" fmla="*/ 118 h 10000"/>
                <a:gd name="connsiteX54" fmla="*/ 5734 w 10000"/>
                <a:gd name="connsiteY54" fmla="*/ 50 h 10000"/>
                <a:gd name="connsiteX55" fmla="*/ 5143 w 10000"/>
                <a:gd name="connsiteY55" fmla="*/ 0 h 10000"/>
                <a:gd name="connsiteX56" fmla="*/ 4572 w 10000"/>
                <a:gd name="connsiteY56" fmla="*/ 0 h 10000"/>
                <a:gd name="connsiteX57" fmla="*/ 4038 w 10000"/>
                <a:gd name="connsiteY57" fmla="*/ 50 h 10000"/>
                <a:gd name="connsiteX58" fmla="*/ 3523 w 10000"/>
                <a:gd name="connsiteY58" fmla="*/ 118 h 10000"/>
                <a:gd name="connsiteX59" fmla="*/ 3295 w 10000"/>
                <a:gd name="connsiteY59" fmla="*/ 168 h 10000"/>
                <a:gd name="connsiteX60" fmla="*/ 3067 w 10000"/>
                <a:gd name="connsiteY60" fmla="*/ 252 h 10000"/>
                <a:gd name="connsiteX61" fmla="*/ 2877 w 10000"/>
                <a:gd name="connsiteY61" fmla="*/ 353 h 10000"/>
                <a:gd name="connsiteX62" fmla="*/ 2705 w 10000"/>
                <a:gd name="connsiteY62" fmla="*/ 420 h 10000"/>
                <a:gd name="connsiteX63" fmla="*/ 2534 w 10000"/>
                <a:gd name="connsiteY63" fmla="*/ 555 h 10000"/>
                <a:gd name="connsiteX64" fmla="*/ 2381 w 10000"/>
                <a:gd name="connsiteY64" fmla="*/ 672 h 10000"/>
                <a:gd name="connsiteX65" fmla="*/ 2266 w 10000"/>
                <a:gd name="connsiteY65" fmla="*/ 807 h 10000"/>
                <a:gd name="connsiteX66" fmla="*/ 2151 w 10000"/>
                <a:gd name="connsiteY66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87 w 10000"/>
                <a:gd name="connsiteY7" fmla="*/ 9597 h 10000"/>
                <a:gd name="connsiteX8" fmla="*/ 1467 w 10000"/>
                <a:gd name="connsiteY8" fmla="*/ 9697 h 10000"/>
                <a:gd name="connsiteX9" fmla="*/ 1867 w 10000"/>
                <a:gd name="connsiteY9" fmla="*/ 9782 h 10000"/>
                <a:gd name="connsiteX10" fmla="*/ 2724 w 10000"/>
                <a:gd name="connsiteY10" fmla="*/ 9899 h 10000"/>
                <a:gd name="connsiteX11" fmla="*/ 3182 w 10000"/>
                <a:gd name="connsiteY11" fmla="*/ 9950 h 10000"/>
                <a:gd name="connsiteX12" fmla="*/ 3639 w 10000"/>
                <a:gd name="connsiteY12" fmla="*/ 9983 h 10000"/>
                <a:gd name="connsiteX13" fmla="*/ 4096 w 10000"/>
                <a:gd name="connsiteY13" fmla="*/ 10000 h 10000"/>
                <a:gd name="connsiteX14" fmla="*/ 4590 w 10000"/>
                <a:gd name="connsiteY14" fmla="*/ 10000 h 10000"/>
                <a:gd name="connsiteX15" fmla="*/ 5030 w 10000"/>
                <a:gd name="connsiteY15" fmla="*/ 9983 h 10000"/>
                <a:gd name="connsiteX16" fmla="*/ 5486 w 10000"/>
                <a:gd name="connsiteY16" fmla="*/ 9933 h 10000"/>
                <a:gd name="connsiteX17" fmla="*/ 5924 w 10000"/>
                <a:gd name="connsiteY17" fmla="*/ 9849 h 10000"/>
                <a:gd name="connsiteX18" fmla="*/ 6286 w 10000"/>
                <a:gd name="connsiteY18" fmla="*/ 9782 h 10000"/>
                <a:gd name="connsiteX19" fmla="*/ 6666 w 10000"/>
                <a:gd name="connsiteY19" fmla="*/ 9681 h 10000"/>
                <a:gd name="connsiteX20" fmla="*/ 7008 w 10000"/>
                <a:gd name="connsiteY20" fmla="*/ 9529 h 10000"/>
                <a:gd name="connsiteX21" fmla="*/ 7296 w 10000"/>
                <a:gd name="connsiteY21" fmla="*/ 9378 h 10000"/>
                <a:gd name="connsiteX22" fmla="*/ 7525 w 10000"/>
                <a:gd name="connsiteY22" fmla="*/ 9176 h 10000"/>
                <a:gd name="connsiteX23" fmla="*/ 7525 w 10000"/>
                <a:gd name="connsiteY23" fmla="*/ 9176 h 10000"/>
                <a:gd name="connsiteX24" fmla="*/ 7924 w 10000"/>
                <a:gd name="connsiteY24" fmla="*/ 8773 h 10000"/>
                <a:gd name="connsiteX25" fmla="*/ 8248 w 10000"/>
                <a:gd name="connsiteY25" fmla="*/ 8387 h 10000"/>
                <a:gd name="connsiteX26" fmla="*/ 8475 w 10000"/>
                <a:gd name="connsiteY26" fmla="*/ 8034 h 10000"/>
                <a:gd name="connsiteX27" fmla="*/ 8667 w 10000"/>
                <a:gd name="connsiteY27" fmla="*/ 7731 h 10000"/>
                <a:gd name="connsiteX28" fmla="*/ 8782 w 10000"/>
                <a:gd name="connsiteY28" fmla="*/ 7445 h 10000"/>
                <a:gd name="connsiteX29" fmla="*/ 8876 w 10000"/>
                <a:gd name="connsiteY29" fmla="*/ 7277 h 10000"/>
                <a:gd name="connsiteX30" fmla="*/ 8932 w 10000"/>
                <a:gd name="connsiteY30" fmla="*/ 7092 h 10000"/>
                <a:gd name="connsiteX31" fmla="*/ 8932 w 10000"/>
                <a:gd name="connsiteY31" fmla="*/ 7092 h 10000"/>
                <a:gd name="connsiteX32" fmla="*/ 9200 w 10000"/>
                <a:gd name="connsiteY32" fmla="*/ 6454 h 10000"/>
                <a:gd name="connsiteX33" fmla="*/ 9448 w 10000"/>
                <a:gd name="connsiteY33" fmla="*/ 5782 h 10000"/>
                <a:gd name="connsiteX34" fmla="*/ 9714 w 10000"/>
                <a:gd name="connsiteY34" fmla="*/ 4908 h 10000"/>
                <a:gd name="connsiteX35" fmla="*/ 9828 w 10000"/>
                <a:gd name="connsiteY35" fmla="*/ 4487 h 10000"/>
                <a:gd name="connsiteX36" fmla="*/ 9904 w 10000"/>
                <a:gd name="connsiteY36" fmla="*/ 4000 h 10000"/>
                <a:gd name="connsiteX37" fmla="*/ 9963 w 10000"/>
                <a:gd name="connsiteY37" fmla="*/ 3546 h 10000"/>
                <a:gd name="connsiteX38" fmla="*/ 10000 w 10000"/>
                <a:gd name="connsiteY38" fmla="*/ 3092 h 10000"/>
                <a:gd name="connsiteX39" fmla="*/ 9963 w 10000"/>
                <a:gd name="connsiteY39" fmla="*/ 2655 h 10000"/>
                <a:gd name="connsiteX40" fmla="*/ 9904 w 10000"/>
                <a:gd name="connsiteY40" fmla="*/ 2252 h 10000"/>
                <a:gd name="connsiteX41" fmla="*/ 9828 w 10000"/>
                <a:gd name="connsiteY41" fmla="*/ 2067 h 10000"/>
                <a:gd name="connsiteX42" fmla="*/ 9773 w 10000"/>
                <a:gd name="connsiteY42" fmla="*/ 1899 h 10000"/>
                <a:gd name="connsiteX43" fmla="*/ 9675 w 10000"/>
                <a:gd name="connsiteY43" fmla="*/ 1714 h 10000"/>
                <a:gd name="connsiteX44" fmla="*/ 9562 w 10000"/>
                <a:gd name="connsiteY44" fmla="*/ 1563 h 10000"/>
                <a:gd name="connsiteX45" fmla="*/ 9562 w 10000"/>
                <a:gd name="connsiteY45" fmla="*/ 1563 h 10000"/>
                <a:gd name="connsiteX46" fmla="*/ 9430 w 10000"/>
                <a:gd name="connsiteY46" fmla="*/ 1412 h 10000"/>
                <a:gd name="connsiteX47" fmla="*/ 9277 w 10000"/>
                <a:gd name="connsiteY47" fmla="*/ 1294 h 10000"/>
                <a:gd name="connsiteX48" fmla="*/ 8895 w 10000"/>
                <a:gd name="connsiteY48" fmla="*/ 1025 h 10000"/>
                <a:gd name="connsiteX49" fmla="*/ 8496 w 10000"/>
                <a:gd name="connsiteY49" fmla="*/ 773 h 10000"/>
                <a:gd name="connsiteX50" fmla="*/ 8018 w 10000"/>
                <a:gd name="connsiteY50" fmla="*/ 571 h 10000"/>
                <a:gd name="connsiteX51" fmla="*/ 7467 w 10000"/>
                <a:gd name="connsiteY51" fmla="*/ 403 h 10000"/>
                <a:gd name="connsiteX52" fmla="*/ 6914 w 10000"/>
                <a:gd name="connsiteY52" fmla="*/ 252 h 10000"/>
                <a:gd name="connsiteX53" fmla="*/ 6323 w 10000"/>
                <a:gd name="connsiteY53" fmla="*/ 118 h 10000"/>
                <a:gd name="connsiteX54" fmla="*/ 5734 w 10000"/>
                <a:gd name="connsiteY54" fmla="*/ 50 h 10000"/>
                <a:gd name="connsiteX55" fmla="*/ 5143 w 10000"/>
                <a:gd name="connsiteY55" fmla="*/ 0 h 10000"/>
                <a:gd name="connsiteX56" fmla="*/ 4572 w 10000"/>
                <a:gd name="connsiteY56" fmla="*/ 0 h 10000"/>
                <a:gd name="connsiteX57" fmla="*/ 4038 w 10000"/>
                <a:gd name="connsiteY57" fmla="*/ 50 h 10000"/>
                <a:gd name="connsiteX58" fmla="*/ 3523 w 10000"/>
                <a:gd name="connsiteY58" fmla="*/ 118 h 10000"/>
                <a:gd name="connsiteX59" fmla="*/ 3295 w 10000"/>
                <a:gd name="connsiteY59" fmla="*/ 168 h 10000"/>
                <a:gd name="connsiteX60" fmla="*/ 3067 w 10000"/>
                <a:gd name="connsiteY60" fmla="*/ 252 h 10000"/>
                <a:gd name="connsiteX61" fmla="*/ 2877 w 10000"/>
                <a:gd name="connsiteY61" fmla="*/ 353 h 10000"/>
                <a:gd name="connsiteX62" fmla="*/ 2705 w 10000"/>
                <a:gd name="connsiteY62" fmla="*/ 420 h 10000"/>
                <a:gd name="connsiteX63" fmla="*/ 2534 w 10000"/>
                <a:gd name="connsiteY63" fmla="*/ 555 h 10000"/>
                <a:gd name="connsiteX64" fmla="*/ 2381 w 10000"/>
                <a:gd name="connsiteY64" fmla="*/ 672 h 10000"/>
                <a:gd name="connsiteX65" fmla="*/ 2266 w 10000"/>
                <a:gd name="connsiteY65" fmla="*/ 807 h 10000"/>
                <a:gd name="connsiteX66" fmla="*/ 2151 w 10000"/>
                <a:gd name="connsiteY66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87 w 10000"/>
                <a:gd name="connsiteY7" fmla="*/ 9597 h 10000"/>
                <a:gd name="connsiteX8" fmla="*/ 1467 w 10000"/>
                <a:gd name="connsiteY8" fmla="*/ 9697 h 10000"/>
                <a:gd name="connsiteX9" fmla="*/ 1867 w 10000"/>
                <a:gd name="connsiteY9" fmla="*/ 9782 h 10000"/>
                <a:gd name="connsiteX10" fmla="*/ 2724 w 10000"/>
                <a:gd name="connsiteY10" fmla="*/ 9899 h 10000"/>
                <a:gd name="connsiteX11" fmla="*/ 3182 w 10000"/>
                <a:gd name="connsiteY11" fmla="*/ 9950 h 10000"/>
                <a:gd name="connsiteX12" fmla="*/ 3639 w 10000"/>
                <a:gd name="connsiteY12" fmla="*/ 9983 h 10000"/>
                <a:gd name="connsiteX13" fmla="*/ 4096 w 10000"/>
                <a:gd name="connsiteY13" fmla="*/ 10000 h 10000"/>
                <a:gd name="connsiteX14" fmla="*/ 4590 w 10000"/>
                <a:gd name="connsiteY14" fmla="*/ 10000 h 10000"/>
                <a:gd name="connsiteX15" fmla="*/ 5030 w 10000"/>
                <a:gd name="connsiteY15" fmla="*/ 9983 h 10000"/>
                <a:gd name="connsiteX16" fmla="*/ 5486 w 10000"/>
                <a:gd name="connsiteY16" fmla="*/ 9933 h 10000"/>
                <a:gd name="connsiteX17" fmla="*/ 5924 w 10000"/>
                <a:gd name="connsiteY17" fmla="*/ 9849 h 10000"/>
                <a:gd name="connsiteX18" fmla="*/ 6286 w 10000"/>
                <a:gd name="connsiteY18" fmla="*/ 9782 h 10000"/>
                <a:gd name="connsiteX19" fmla="*/ 6666 w 10000"/>
                <a:gd name="connsiteY19" fmla="*/ 9681 h 10000"/>
                <a:gd name="connsiteX20" fmla="*/ 7008 w 10000"/>
                <a:gd name="connsiteY20" fmla="*/ 9529 h 10000"/>
                <a:gd name="connsiteX21" fmla="*/ 7296 w 10000"/>
                <a:gd name="connsiteY21" fmla="*/ 9378 h 10000"/>
                <a:gd name="connsiteX22" fmla="*/ 7525 w 10000"/>
                <a:gd name="connsiteY22" fmla="*/ 9176 h 10000"/>
                <a:gd name="connsiteX23" fmla="*/ 7525 w 10000"/>
                <a:gd name="connsiteY23" fmla="*/ 9176 h 10000"/>
                <a:gd name="connsiteX24" fmla="*/ 7924 w 10000"/>
                <a:gd name="connsiteY24" fmla="*/ 8773 h 10000"/>
                <a:gd name="connsiteX25" fmla="*/ 8248 w 10000"/>
                <a:gd name="connsiteY25" fmla="*/ 8387 h 10000"/>
                <a:gd name="connsiteX26" fmla="*/ 8475 w 10000"/>
                <a:gd name="connsiteY26" fmla="*/ 8034 h 10000"/>
                <a:gd name="connsiteX27" fmla="*/ 8667 w 10000"/>
                <a:gd name="connsiteY27" fmla="*/ 7731 h 10000"/>
                <a:gd name="connsiteX28" fmla="*/ 8782 w 10000"/>
                <a:gd name="connsiteY28" fmla="*/ 7445 h 10000"/>
                <a:gd name="connsiteX29" fmla="*/ 8876 w 10000"/>
                <a:gd name="connsiteY29" fmla="*/ 7277 h 10000"/>
                <a:gd name="connsiteX30" fmla="*/ 8932 w 10000"/>
                <a:gd name="connsiteY30" fmla="*/ 7092 h 10000"/>
                <a:gd name="connsiteX31" fmla="*/ 8932 w 10000"/>
                <a:gd name="connsiteY31" fmla="*/ 7092 h 10000"/>
                <a:gd name="connsiteX32" fmla="*/ 9200 w 10000"/>
                <a:gd name="connsiteY32" fmla="*/ 6454 h 10000"/>
                <a:gd name="connsiteX33" fmla="*/ 9448 w 10000"/>
                <a:gd name="connsiteY33" fmla="*/ 5782 h 10000"/>
                <a:gd name="connsiteX34" fmla="*/ 9714 w 10000"/>
                <a:gd name="connsiteY34" fmla="*/ 4908 h 10000"/>
                <a:gd name="connsiteX35" fmla="*/ 9828 w 10000"/>
                <a:gd name="connsiteY35" fmla="*/ 4487 h 10000"/>
                <a:gd name="connsiteX36" fmla="*/ 9904 w 10000"/>
                <a:gd name="connsiteY36" fmla="*/ 4000 h 10000"/>
                <a:gd name="connsiteX37" fmla="*/ 9963 w 10000"/>
                <a:gd name="connsiteY37" fmla="*/ 3546 h 10000"/>
                <a:gd name="connsiteX38" fmla="*/ 10000 w 10000"/>
                <a:gd name="connsiteY38" fmla="*/ 3092 h 10000"/>
                <a:gd name="connsiteX39" fmla="*/ 9963 w 10000"/>
                <a:gd name="connsiteY39" fmla="*/ 2655 h 10000"/>
                <a:gd name="connsiteX40" fmla="*/ 9904 w 10000"/>
                <a:gd name="connsiteY40" fmla="*/ 2252 h 10000"/>
                <a:gd name="connsiteX41" fmla="*/ 9828 w 10000"/>
                <a:gd name="connsiteY41" fmla="*/ 2067 h 10000"/>
                <a:gd name="connsiteX42" fmla="*/ 9773 w 10000"/>
                <a:gd name="connsiteY42" fmla="*/ 1899 h 10000"/>
                <a:gd name="connsiteX43" fmla="*/ 9675 w 10000"/>
                <a:gd name="connsiteY43" fmla="*/ 1714 h 10000"/>
                <a:gd name="connsiteX44" fmla="*/ 9562 w 10000"/>
                <a:gd name="connsiteY44" fmla="*/ 1563 h 10000"/>
                <a:gd name="connsiteX45" fmla="*/ 9562 w 10000"/>
                <a:gd name="connsiteY45" fmla="*/ 1563 h 10000"/>
                <a:gd name="connsiteX46" fmla="*/ 9430 w 10000"/>
                <a:gd name="connsiteY46" fmla="*/ 1412 h 10000"/>
                <a:gd name="connsiteX47" fmla="*/ 9277 w 10000"/>
                <a:gd name="connsiteY47" fmla="*/ 1294 h 10000"/>
                <a:gd name="connsiteX48" fmla="*/ 8895 w 10000"/>
                <a:gd name="connsiteY48" fmla="*/ 1025 h 10000"/>
                <a:gd name="connsiteX49" fmla="*/ 8496 w 10000"/>
                <a:gd name="connsiteY49" fmla="*/ 773 h 10000"/>
                <a:gd name="connsiteX50" fmla="*/ 8018 w 10000"/>
                <a:gd name="connsiteY50" fmla="*/ 571 h 10000"/>
                <a:gd name="connsiteX51" fmla="*/ 7467 w 10000"/>
                <a:gd name="connsiteY51" fmla="*/ 403 h 10000"/>
                <a:gd name="connsiteX52" fmla="*/ 6914 w 10000"/>
                <a:gd name="connsiteY52" fmla="*/ 252 h 10000"/>
                <a:gd name="connsiteX53" fmla="*/ 6323 w 10000"/>
                <a:gd name="connsiteY53" fmla="*/ 118 h 10000"/>
                <a:gd name="connsiteX54" fmla="*/ 5734 w 10000"/>
                <a:gd name="connsiteY54" fmla="*/ 50 h 10000"/>
                <a:gd name="connsiteX55" fmla="*/ 5143 w 10000"/>
                <a:gd name="connsiteY55" fmla="*/ 0 h 10000"/>
                <a:gd name="connsiteX56" fmla="*/ 4572 w 10000"/>
                <a:gd name="connsiteY56" fmla="*/ 0 h 10000"/>
                <a:gd name="connsiteX57" fmla="*/ 4038 w 10000"/>
                <a:gd name="connsiteY57" fmla="*/ 50 h 10000"/>
                <a:gd name="connsiteX58" fmla="*/ 3523 w 10000"/>
                <a:gd name="connsiteY58" fmla="*/ 118 h 10000"/>
                <a:gd name="connsiteX59" fmla="*/ 3295 w 10000"/>
                <a:gd name="connsiteY59" fmla="*/ 168 h 10000"/>
                <a:gd name="connsiteX60" fmla="*/ 3067 w 10000"/>
                <a:gd name="connsiteY60" fmla="*/ 252 h 10000"/>
                <a:gd name="connsiteX61" fmla="*/ 2877 w 10000"/>
                <a:gd name="connsiteY61" fmla="*/ 353 h 10000"/>
                <a:gd name="connsiteX62" fmla="*/ 2705 w 10000"/>
                <a:gd name="connsiteY62" fmla="*/ 420 h 10000"/>
                <a:gd name="connsiteX63" fmla="*/ 2534 w 10000"/>
                <a:gd name="connsiteY63" fmla="*/ 555 h 10000"/>
                <a:gd name="connsiteX64" fmla="*/ 2381 w 10000"/>
                <a:gd name="connsiteY64" fmla="*/ 672 h 10000"/>
                <a:gd name="connsiteX65" fmla="*/ 2266 w 10000"/>
                <a:gd name="connsiteY65" fmla="*/ 807 h 10000"/>
                <a:gd name="connsiteX66" fmla="*/ 2151 w 10000"/>
                <a:gd name="connsiteY66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87 w 10000"/>
                <a:gd name="connsiteY7" fmla="*/ 9597 h 10000"/>
                <a:gd name="connsiteX8" fmla="*/ 1467 w 10000"/>
                <a:gd name="connsiteY8" fmla="*/ 9697 h 10000"/>
                <a:gd name="connsiteX9" fmla="*/ 1867 w 10000"/>
                <a:gd name="connsiteY9" fmla="*/ 9782 h 10000"/>
                <a:gd name="connsiteX10" fmla="*/ 2724 w 10000"/>
                <a:gd name="connsiteY10" fmla="*/ 9899 h 10000"/>
                <a:gd name="connsiteX11" fmla="*/ 3639 w 10000"/>
                <a:gd name="connsiteY11" fmla="*/ 9983 h 10000"/>
                <a:gd name="connsiteX12" fmla="*/ 4096 w 10000"/>
                <a:gd name="connsiteY12" fmla="*/ 10000 h 10000"/>
                <a:gd name="connsiteX13" fmla="*/ 4590 w 10000"/>
                <a:gd name="connsiteY13" fmla="*/ 10000 h 10000"/>
                <a:gd name="connsiteX14" fmla="*/ 5030 w 10000"/>
                <a:gd name="connsiteY14" fmla="*/ 9983 h 10000"/>
                <a:gd name="connsiteX15" fmla="*/ 5486 w 10000"/>
                <a:gd name="connsiteY15" fmla="*/ 9933 h 10000"/>
                <a:gd name="connsiteX16" fmla="*/ 5924 w 10000"/>
                <a:gd name="connsiteY16" fmla="*/ 9849 h 10000"/>
                <a:gd name="connsiteX17" fmla="*/ 6286 w 10000"/>
                <a:gd name="connsiteY17" fmla="*/ 9782 h 10000"/>
                <a:gd name="connsiteX18" fmla="*/ 6666 w 10000"/>
                <a:gd name="connsiteY18" fmla="*/ 9681 h 10000"/>
                <a:gd name="connsiteX19" fmla="*/ 7008 w 10000"/>
                <a:gd name="connsiteY19" fmla="*/ 9529 h 10000"/>
                <a:gd name="connsiteX20" fmla="*/ 7296 w 10000"/>
                <a:gd name="connsiteY20" fmla="*/ 9378 h 10000"/>
                <a:gd name="connsiteX21" fmla="*/ 7525 w 10000"/>
                <a:gd name="connsiteY21" fmla="*/ 9176 h 10000"/>
                <a:gd name="connsiteX22" fmla="*/ 7525 w 10000"/>
                <a:gd name="connsiteY22" fmla="*/ 9176 h 10000"/>
                <a:gd name="connsiteX23" fmla="*/ 7924 w 10000"/>
                <a:gd name="connsiteY23" fmla="*/ 8773 h 10000"/>
                <a:gd name="connsiteX24" fmla="*/ 8248 w 10000"/>
                <a:gd name="connsiteY24" fmla="*/ 8387 h 10000"/>
                <a:gd name="connsiteX25" fmla="*/ 8475 w 10000"/>
                <a:gd name="connsiteY25" fmla="*/ 8034 h 10000"/>
                <a:gd name="connsiteX26" fmla="*/ 8667 w 10000"/>
                <a:gd name="connsiteY26" fmla="*/ 7731 h 10000"/>
                <a:gd name="connsiteX27" fmla="*/ 8782 w 10000"/>
                <a:gd name="connsiteY27" fmla="*/ 7445 h 10000"/>
                <a:gd name="connsiteX28" fmla="*/ 8876 w 10000"/>
                <a:gd name="connsiteY28" fmla="*/ 7277 h 10000"/>
                <a:gd name="connsiteX29" fmla="*/ 8932 w 10000"/>
                <a:gd name="connsiteY29" fmla="*/ 7092 h 10000"/>
                <a:gd name="connsiteX30" fmla="*/ 8932 w 10000"/>
                <a:gd name="connsiteY30" fmla="*/ 7092 h 10000"/>
                <a:gd name="connsiteX31" fmla="*/ 9200 w 10000"/>
                <a:gd name="connsiteY31" fmla="*/ 6454 h 10000"/>
                <a:gd name="connsiteX32" fmla="*/ 9448 w 10000"/>
                <a:gd name="connsiteY32" fmla="*/ 5782 h 10000"/>
                <a:gd name="connsiteX33" fmla="*/ 9714 w 10000"/>
                <a:gd name="connsiteY33" fmla="*/ 4908 h 10000"/>
                <a:gd name="connsiteX34" fmla="*/ 9828 w 10000"/>
                <a:gd name="connsiteY34" fmla="*/ 4487 h 10000"/>
                <a:gd name="connsiteX35" fmla="*/ 9904 w 10000"/>
                <a:gd name="connsiteY35" fmla="*/ 4000 h 10000"/>
                <a:gd name="connsiteX36" fmla="*/ 9963 w 10000"/>
                <a:gd name="connsiteY36" fmla="*/ 3546 h 10000"/>
                <a:gd name="connsiteX37" fmla="*/ 10000 w 10000"/>
                <a:gd name="connsiteY37" fmla="*/ 3092 h 10000"/>
                <a:gd name="connsiteX38" fmla="*/ 9963 w 10000"/>
                <a:gd name="connsiteY38" fmla="*/ 2655 h 10000"/>
                <a:gd name="connsiteX39" fmla="*/ 9904 w 10000"/>
                <a:gd name="connsiteY39" fmla="*/ 2252 h 10000"/>
                <a:gd name="connsiteX40" fmla="*/ 9828 w 10000"/>
                <a:gd name="connsiteY40" fmla="*/ 2067 h 10000"/>
                <a:gd name="connsiteX41" fmla="*/ 9773 w 10000"/>
                <a:gd name="connsiteY41" fmla="*/ 1899 h 10000"/>
                <a:gd name="connsiteX42" fmla="*/ 9675 w 10000"/>
                <a:gd name="connsiteY42" fmla="*/ 1714 h 10000"/>
                <a:gd name="connsiteX43" fmla="*/ 9562 w 10000"/>
                <a:gd name="connsiteY43" fmla="*/ 1563 h 10000"/>
                <a:gd name="connsiteX44" fmla="*/ 9562 w 10000"/>
                <a:gd name="connsiteY44" fmla="*/ 1563 h 10000"/>
                <a:gd name="connsiteX45" fmla="*/ 9430 w 10000"/>
                <a:gd name="connsiteY45" fmla="*/ 1412 h 10000"/>
                <a:gd name="connsiteX46" fmla="*/ 9277 w 10000"/>
                <a:gd name="connsiteY46" fmla="*/ 1294 h 10000"/>
                <a:gd name="connsiteX47" fmla="*/ 8895 w 10000"/>
                <a:gd name="connsiteY47" fmla="*/ 1025 h 10000"/>
                <a:gd name="connsiteX48" fmla="*/ 8496 w 10000"/>
                <a:gd name="connsiteY48" fmla="*/ 773 h 10000"/>
                <a:gd name="connsiteX49" fmla="*/ 8018 w 10000"/>
                <a:gd name="connsiteY49" fmla="*/ 571 h 10000"/>
                <a:gd name="connsiteX50" fmla="*/ 7467 w 10000"/>
                <a:gd name="connsiteY50" fmla="*/ 403 h 10000"/>
                <a:gd name="connsiteX51" fmla="*/ 6914 w 10000"/>
                <a:gd name="connsiteY51" fmla="*/ 252 h 10000"/>
                <a:gd name="connsiteX52" fmla="*/ 6323 w 10000"/>
                <a:gd name="connsiteY52" fmla="*/ 118 h 10000"/>
                <a:gd name="connsiteX53" fmla="*/ 5734 w 10000"/>
                <a:gd name="connsiteY53" fmla="*/ 50 h 10000"/>
                <a:gd name="connsiteX54" fmla="*/ 5143 w 10000"/>
                <a:gd name="connsiteY54" fmla="*/ 0 h 10000"/>
                <a:gd name="connsiteX55" fmla="*/ 4572 w 10000"/>
                <a:gd name="connsiteY55" fmla="*/ 0 h 10000"/>
                <a:gd name="connsiteX56" fmla="*/ 4038 w 10000"/>
                <a:gd name="connsiteY56" fmla="*/ 50 h 10000"/>
                <a:gd name="connsiteX57" fmla="*/ 3523 w 10000"/>
                <a:gd name="connsiteY57" fmla="*/ 118 h 10000"/>
                <a:gd name="connsiteX58" fmla="*/ 3295 w 10000"/>
                <a:gd name="connsiteY58" fmla="*/ 168 h 10000"/>
                <a:gd name="connsiteX59" fmla="*/ 3067 w 10000"/>
                <a:gd name="connsiteY59" fmla="*/ 252 h 10000"/>
                <a:gd name="connsiteX60" fmla="*/ 2877 w 10000"/>
                <a:gd name="connsiteY60" fmla="*/ 353 h 10000"/>
                <a:gd name="connsiteX61" fmla="*/ 2705 w 10000"/>
                <a:gd name="connsiteY61" fmla="*/ 420 h 10000"/>
                <a:gd name="connsiteX62" fmla="*/ 2534 w 10000"/>
                <a:gd name="connsiteY62" fmla="*/ 555 h 10000"/>
                <a:gd name="connsiteX63" fmla="*/ 2381 w 10000"/>
                <a:gd name="connsiteY63" fmla="*/ 672 h 10000"/>
                <a:gd name="connsiteX64" fmla="*/ 2266 w 10000"/>
                <a:gd name="connsiteY64" fmla="*/ 807 h 10000"/>
                <a:gd name="connsiteX65" fmla="*/ 2151 w 10000"/>
                <a:gd name="connsiteY65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87 w 10000"/>
                <a:gd name="connsiteY7" fmla="*/ 9597 h 10000"/>
                <a:gd name="connsiteX8" fmla="*/ 1467 w 10000"/>
                <a:gd name="connsiteY8" fmla="*/ 9697 h 10000"/>
                <a:gd name="connsiteX9" fmla="*/ 1867 w 10000"/>
                <a:gd name="connsiteY9" fmla="*/ 9782 h 10000"/>
                <a:gd name="connsiteX10" fmla="*/ 2724 w 10000"/>
                <a:gd name="connsiteY10" fmla="*/ 9899 h 10000"/>
                <a:gd name="connsiteX11" fmla="*/ 4096 w 10000"/>
                <a:gd name="connsiteY11" fmla="*/ 10000 h 10000"/>
                <a:gd name="connsiteX12" fmla="*/ 4590 w 10000"/>
                <a:gd name="connsiteY12" fmla="*/ 10000 h 10000"/>
                <a:gd name="connsiteX13" fmla="*/ 5030 w 10000"/>
                <a:gd name="connsiteY13" fmla="*/ 9983 h 10000"/>
                <a:gd name="connsiteX14" fmla="*/ 5486 w 10000"/>
                <a:gd name="connsiteY14" fmla="*/ 9933 h 10000"/>
                <a:gd name="connsiteX15" fmla="*/ 5924 w 10000"/>
                <a:gd name="connsiteY15" fmla="*/ 9849 h 10000"/>
                <a:gd name="connsiteX16" fmla="*/ 6286 w 10000"/>
                <a:gd name="connsiteY16" fmla="*/ 9782 h 10000"/>
                <a:gd name="connsiteX17" fmla="*/ 6666 w 10000"/>
                <a:gd name="connsiteY17" fmla="*/ 9681 h 10000"/>
                <a:gd name="connsiteX18" fmla="*/ 7008 w 10000"/>
                <a:gd name="connsiteY18" fmla="*/ 9529 h 10000"/>
                <a:gd name="connsiteX19" fmla="*/ 7296 w 10000"/>
                <a:gd name="connsiteY19" fmla="*/ 9378 h 10000"/>
                <a:gd name="connsiteX20" fmla="*/ 7525 w 10000"/>
                <a:gd name="connsiteY20" fmla="*/ 9176 h 10000"/>
                <a:gd name="connsiteX21" fmla="*/ 7525 w 10000"/>
                <a:gd name="connsiteY21" fmla="*/ 9176 h 10000"/>
                <a:gd name="connsiteX22" fmla="*/ 7924 w 10000"/>
                <a:gd name="connsiteY22" fmla="*/ 8773 h 10000"/>
                <a:gd name="connsiteX23" fmla="*/ 8248 w 10000"/>
                <a:gd name="connsiteY23" fmla="*/ 8387 h 10000"/>
                <a:gd name="connsiteX24" fmla="*/ 8475 w 10000"/>
                <a:gd name="connsiteY24" fmla="*/ 8034 h 10000"/>
                <a:gd name="connsiteX25" fmla="*/ 8667 w 10000"/>
                <a:gd name="connsiteY25" fmla="*/ 7731 h 10000"/>
                <a:gd name="connsiteX26" fmla="*/ 8782 w 10000"/>
                <a:gd name="connsiteY26" fmla="*/ 7445 h 10000"/>
                <a:gd name="connsiteX27" fmla="*/ 8876 w 10000"/>
                <a:gd name="connsiteY27" fmla="*/ 7277 h 10000"/>
                <a:gd name="connsiteX28" fmla="*/ 8932 w 10000"/>
                <a:gd name="connsiteY28" fmla="*/ 7092 h 10000"/>
                <a:gd name="connsiteX29" fmla="*/ 8932 w 10000"/>
                <a:gd name="connsiteY29" fmla="*/ 7092 h 10000"/>
                <a:gd name="connsiteX30" fmla="*/ 9200 w 10000"/>
                <a:gd name="connsiteY30" fmla="*/ 6454 h 10000"/>
                <a:gd name="connsiteX31" fmla="*/ 9448 w 10000"/>
                <a:gd name="connsiteY31" fmla="*/ 5782 h 10000"/>
                <a:gd name="connsiteX32" fmla="*/ 9714 w 10000"/>
                <a:gd name="connsiteY32" fmla="*/ 4908 h 10000"/>
                <a:gd name="connsiteX33" fmla="*/ 9828 w 10000"/>
                <a:gd name="connsiteY33" fmla="*/ 4487 h 10000"/>
                <a:gd name="connsiteX34" fmla="*/ 9904 w 10000"/>
                <a:gd name="connsiteY34" fmla="*/ 4000 h 10000"/>
                <a:gd name="connsiteX35" fmla="*/ 9963 w 10000"/>
                <a:gd name="connsiteY35" fmla="*/ 3546 h 10000"/>
                <a:gd name="connsiteX36" fmla="*/ 10000 w 10000"/>
                <a:gd name="connsiteY36" fmla="*/ 3092 h 10000"/>
                <a:gd name="connsiteX37" fmla="*/ 9963 w 10000"/>
                <a:gd name="connsiteY37" fmla="*/ 2655 h 10000"/>
                <a:gd name="connsiteX38" fmla="*/ 9904 w 10000"/>
                <a:gd name="connsiteY38" fmla="*/ 2252 h 10000"/>
                <a:gd name="connsiteX39" fmla="*/ 9828 w 10000"/>
                <a:gd name="connsiteY39" fmla="*/ 2067 h 10000"/>
                <a:gd name="connsiteX40" fmla="*/ 9773 w 10000"/>
                <a:gd name="connsiteY40" fmla="*/ 1899 h 10000"/>
                <a:gd name="connsiteX41" fmla="*/ 9675 w 10000"/>
                <a:gd name="connsiteY41" fmla="*/ 1714 h 10000"/>
                <a:gd name="connsiteX42" fmla="*/ 9562 w 10000"/>
                <a:gd name="connsiteY42" fmla="*/ 1563 h 10000"/>
                <a:gd name="connsiteX43" fmla="*/ 9562 w 10000"/>
                <a:gd name="connsiteY43" fmla="*/ 1563 h 10000"/>
                <a:gd name="connsiteX44" fmla="*/ 9430 w 10000"/>
                <a:gd name="connsiteY44" fmla="*/ 1412 h 10000"/>
                <a:gd name="connsiteX45" fmla="*/ 9277 w 10000"/>
                <a:gd name="connsiteY45" fmla="*/ 1294 h 10000"/>
                <a:gd name="connsiteX46" fmla="*/ 8895 w 10000"/>
                <a:gd name="connsiteY46" fmla="*/ 1025 h 10000"/>
                <a:gd name="connsiteX47" fmla="*/ 8496 w 10000"/>
                <a:gd name="connsiteY47" fmla="*/ 773 h 10000"/>
                <a:gd name="connsiteX48" fmla="*/ 8018 w 10000"/>
                <a:gd name="connsiteY48" fmla="*/ 571 h 10000"/>
                <a:gd name="connsiteX49" fmla="*/ 7467 w 10000"/>
                <a:gd name="connsiteY49" fmla="*/ 403 h 10000"/>
                <a:gd name="connsiteX50" fmla="*/ 6914 w 10000"/>
                <a:gd name="connsiteY50" fmla="*/ 252 h 10000"/>
                <a:gd name="connsiteX51" fmla="*/ 6323 w 10000"/>
                <a:gd name="connsiteY51" fmla="*/ 118 h 10000"/>
                <a:gd name="connsiteX52" fmla="*/ 5734 w 10000"/>
                <a:gd name="connsiteY52" fmla="*/ 50 h 10000"/>
                <a:gd name="connsiteX53" fmla="*/ 5143 w 10000"/>
                <a:gd name="connsiteY53" fmla="*/ 0 h 10000"/>
                <a:gd name="connsiteX54" fmla="*/ 4572 w 10000"/>
                <a:gd name="connsiteY54" fmla="*/ 0 h 10000"/>
                <a:gd name="connsiteX55" fmla="*/ 4038 w 10000"/>
                <a:gd name="connsiteY55" fmla="*/ 50 h 10000"/>
                <a:gd name="connsiteX56" fmla="*/ 3523 w 10000"/>
                <a:gd name="connsiteY56" fmla="*/ 118 h 10000"/>
                <a:gd name="connsiteX57" fmla="*/ 3295 w 10000"/>
                <a:gd name="connsiteY57" fmla="*/ 168 h 10000"/>
                <a:gd name="connsiteX58" fmla="*/ 3067 w 10000"/>
                <a:gd name="connsiteY58" fmla="*/ 252 h 10000"/>
                <a:gd name="connsiteX59" fmla="*/ 2877 w 10000"/>
                <a:gd name="connsiteY59" fmla="*/ 353 h 10000"/>
                <a:gd name="connsiteX60" fmla="*/ 2705 w 10000"/>
                <a:gd name="connsiteY60" fmla="*/ 420 h 10000"/>
                <a:gd name="connsiteX61" fmla="*/ 2534 w 10000"/>
                <a:gd name="connsiteY61" fmla="*/ 555 h 10000"/>
                <a:gd name="connsiteX62" fmla="*/ 2381 w 10000"/>
                <a:gd name="connsiteY62" fmla="*/ 672 h 10000"/>
                <a:gd name="connsiteX63" fmla="*/ 2266 w 10000"/>
                <a:gd name="connsiteY63" fmla="*/ 807 h 10000"/>
                <a:gd name="connsiteX64" fmla="*/ 2151 w 10000"/>
                <a:gd name="connsiteY64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87 w 10000"/>
                <a:gd name="connsiteY7" fmla="*/ 9597 h 10000"/>
                <a:gd name="connsiteX8" fmla="*/ 1467 w 10000"/>
                <a:gd name="connsiteY8" fmla="*/ 9697 h 10000"/>
                <a:gd name="connsiteX9" fmla="*/ 2724 w 10000"/>
                <a:gd name="connsiteY9" fmla="*/ 9899 h 10000"/>
                <a:gd name="connsiteX10" fmla="*/ 4096 w 10000"/>
                <a:gd name="connsiteY10" fmla="*/ 10000 h 10000"/>
                <a:gd name="connsiteX11" fmla="*/ 4590 w 10000"/>
                <a:gd name="connsiteY11" fmla="*/ 10000 h 10000"/>
                <a:gd name="connsiteX12" fmla="*/ 5030 w 10000"/>
                <a:gd name="connsiteY12" fmla="*/ 9983 h 10000"/>
                <a:gd name="connsiteX13" fmla="*/ 5486 w 10000"/>
                <a:gd name="connsiteY13" fmla="*/ 9933 h 10000"/>
                <a:gd name="connsiteX14" fmla="*/ 5924 w 10000"/>
                <a:gd name="connsiteY14" fmla="*/ 9849 h 10000"/>
                <a:gd name="connsiteX15" fmla="*/ 6286 w 10000"/>
                <a:gd name="connsiteY15" fmla="*/ 9782 h 10000"/>
                <a:gd name="connsiteX16" fmla="*/ 6666 w 10000"/>
                <a:gd name="connsiteY16" fmla="*/ 9681 h 10000"/>
                <a:gd name="connsiteX17" fmla="*/ 7008 w 10000"/>
                <a:gd name="connsiteY17" fmla="*/ 9529 h 10000"/>
                <a:gd name="connsiteX18" fmla="*/ 7296 w 10000"/>
                <a:gd name="connsiteY18" fmla="*/ 9378 h 10000"/>
                <a:gd name="connsiteX19" fmla="*/ 7525 w 10000"/>
                <a:gd name="connsiteY19" fmla="*/ 9176 h 10000"/>
                <a:gd name="connsiteX20" fmla="*/ 7525 w 10000"/>
                <a:gd name="connsiteY20" fmla="*/ 9176 h 10000"/>
                <a:gd name="connsiteX21" fmla="*/ 7924 w 10000"/>
                <a:gd name="connsiteY21" fmla="*/ 8773 h 10000"/>
                <a:gd name="connsiteX22" fmla="*/ 8248 w 10000"/>
                <a:gd name="connsiteY22" fmla="*/ 8387 h 10000"/>
                <a:gd name="connsiteX23" fmla="*/ 8475 w 10000"/>
                <a:gd name="connsiteY23" fmla="*/ 8034 h 10000"/>
                <a:gd name="connsiteX24" fmla="*/ 8667 w 10000"/>
                <a:gd name="connsiteY24" fmla="*/ 7731 h 10000"/>
                <a:gd name="connsiteX25" fmla="*/ 8782 w 10000"/>
                <a:gd name="connsiteY25" fmla="*/ 7445 h 10000"/>
                <a:gd name="connsiteX26" fmla="*/ 8876 w 10000"/>
                <a:gd name="connsiteY26" fmla="*/ 7277 h 10000"/>
                <a:gd name="connsiteX27" fmla="*/ 8932 w 10000"/>
                <a:gd name="connsiteY27" fmla="*/ 7092 h 10000"/>
                <a:gd name="connsiteX28" fmla="*/ 8932 w 10000"/>
                <a:gd name="connsiteY28" fmla="*/ 7092 h 10000"/>
                <a:gd name="connsiteX29" fmla="*/ 9200 w 10000"/>
                <a:gd name="connsiteY29" fmla="*/ 6454 h 10000"/>
                <a:gd name="connsiteX30" fmla="*/ 9448 w 10000"/>
                <a:gd name="connsiteY30" fmla="*/ 5782 h 10000"/>
                <a:gd name="connsiteX31" fmla="*/ 9714 w 10000"/>
                <a:gd name="connsiteY31" fmla="*/ 4908 h 10000"/>
                <a:gd name="connsiteX32" fmla="*/ 9828 w 10000"/>
                <a:gd name="connsiteY32" fmla="*/ 4487 h 10000"/>
                <a:gd name="connsiteX33" fmla="*/ 9904 w 10000"/>
                <a:gd name="connsiteY33" fmla="*/ 4000 h 10000"/>
                <a:gd name="connsiteX34" fmla="*/ 9963 w 10000"/>
                <a:gd name="connsiteY34" fmla="*/ 3546 h 10000"/>
                <a:gd name="connsiteX35" fmla="*/ 10000 w 10000"/>
                <a:gd name="connsiteY35" fmla="*/ 3092 h 10000"/>
                <a:gd name="connsiteX36" fmla="*/ 9963 w 10000"/>
                <a:gd name="connsiteY36" fmla="*/ 2655 h 10000"/>
                <a:gd name="connsiteX37" fmla="*/ 9904 w 10000"/>
                <a:gd name="connsiteY37" fmla="*/ 2252 h 10000"/>
                <a:gd name="connsiteX38" fmla="*/ 9828 w 10000"/>
                <a:gd name="connsiteY38" fmla="*/ 2067 h 10000"/>
                <a:gd name="connsiteX39" fmla="*/ 9773 w 10000"/>
                <a:gd name="connsiteY39" fmla="*/ 1899 h 10000"/>
                <a:gd name="connsiteX40" fmla="*/ 9675 w 10000"/>
                <a:gd name="connsiteY40" fmla="*/ 1714 h 10000"/>
                <a:gd name="connsiteX41" fmla="*/ 9562 w 10000"/>
                <a:gd name="connsiteY41" fmla="*/ 1563 h 10000"/>
                <a:gd name="connsiteX42" fmla="*/ 9562 w 10000"/>
                <a:gd name="connsiteY42" fmla="*/ 1563 h 10000"/>
                <a:gd name="connsiteX43" fmla="*/ 9430 w 10000"/>
                <a:gd name="connsiteY43" fmla="*/ 1412 h 10000"/>
                <a:gd name="connsiteX44" fmla="*/ 9277 w 10000"/>
                <a:gd name="connsiteY44" fmla="*/ 1294 h 10000"/>
                <a:gd name="connsiteX45" fmla="*/ 8895 w 10000"/>
                <a:gd name="connsiteY45" fmla="*/ 1025 h 10000"/>
                <a:gd name="connsiteX46" fmla="*/ 8496 w 10000"/>
                <a:gd name="connsiteY46" fmla="*/ 773 h 10000"/>
                <a:gd name="connsiteX47" fmla="*/ 8018 w 10000"/>
                <a:gd name="connsiteY47" fmla="*/ 571 h 10000"/>
                <a:gd name="connsiteX48" fmla="*/ 7467 w 10000"/>
                <a:gd name="connsiteY48" fmla="*/ 403 h 10000"/>
                <a:gd name="connsiteX49" fmla="*/ 6914 w 10000"/>
                <a:gd name="connsiteY49" fmla="*/ 252 h 10000"/>
                <a:gd name="connsiteX50" fmla="*/ 6323 w 10000"/>
                <a:gd name="connsiteY50" fmla="*/ 118 h 10000"/>
                <a:gd name="connsiteX51" fmla="*/ 5734 w 10000"/>
                <a:gd name="connsiteY51" fmla="*/ 50 h 10000"/>
                <a:gd name="connsiteX52" fmla="*/ 5143 w 10000"/>
                <a:gd name="connsiteY52" fmla="*/ 0 h 10000"/>
                <a:gd name="connsiteX53" fmla="*/ 4572 w 10000"/>
                <a:gd name="connsiteY53" fmla="*/ 0 h 10000"/>
                <a:gd name="connsiteX54" fmla="*/ 4038 w 10000"/>
                <a:gd name="connsiteY54" fmla="*/ 50 h 10000"/>
                <a:gd name="connsiteX55" fmla="*/ 3523 w 10000"/>
                <a:gd name="connsiteY55" fmla="*/ 118 h 10000"/>
                <a:gd name="connsiteX56" fmla="*/ 3295 w 10000"/>
                <a:gd name="connsiteY56" fmla="*/ 168 h 10000"/>
                <a:gd name="connsiteX57" fmla="*/ 3067 w 10000"/>
                <a:gd name="connsiteY57" fmla="*/ 252 h 10000"/>
                <a:gd name="connsiteX58" fmla="*/ 2877 w 10000"/>
                <a:gd name="connsiteY58" fmla="*/ 353 h 10000"/>
                <a:gd name="connsiteX59" fmla="*/ 2705 w 10000"/>
                <a:gd name="connsiteY59" fmla="*/ 420 h 10000"/>
                <a:gd name="connsiteX60" fmla="*/ 2534 w 10000"/>
                <a:gd name="connsiteY60" fmla="*/ 555 h 10000"/>
                <a:gd name="connsiteX61" fmla="*/ 2381 w 10000"/>
                <a:gd name="connsiteY61" fmla="*/ 672 h 10000"/>
                <a:gd name="connsiteX62" fmla="*/ 2266 w 10000"/>
                <a:gd name="connsiteY62" fmla="*/ 807 h 10000"/>
                <a:gd name="connsiteX63" fmla="*/ 2151 w 10000"/>
                <a:gd name="connsiteY63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87 w 10000"/>
                <a:gd name="connsiteY7" fmla="*/ 9597 h 10000"/>
                <a:gd name="connsiteX8" fmla="*/ 1438 w 10000"/>
                <a:gd name="connsiteY8" fmla="*/ 9823 h 10000"/>
                <a:gd name="connsiteX9" fmla="*/ 2724 w 10000"/>
                <a:gd name="connsiteY9" fmla="*/ 9899 h 10000"/>
                <a:gd name="connsiteX10" fmla="*/ 4096 w 10000"/>
                <a:gd name="connsiteY10" fmla="*/ 10000 h 10000"/>
                <a:gd name="connsiteX11" fmla="*/ 4590 w 10000"/>
                <a:gd name="connsiteY11" fmla="*/ 10000 h 10000"/>
                <a:gd name="connsiteX12" fmla="*/ 5030 w 10000"/>
                <a:gd name="connsiteY12" fmla="*/ 9983 h 10000"/>
                <a:gd name="connsiteX13" fmla="*/ 5486 w 10000"/>
                <a:gd name="connsiteY13" fmla="*/ 9933 h 10000"/>
                <a:gd name="connsiteX14" fmla="*/ 5924 w 10000"/>
                <a:gd name="connsiteY14" fmla="*/ 9849 h 10000"/>
                <a:gd name="connsiteX15" fmla="*/ 6286 w 10000"/>
                <a:gd name="connsiteY15" fmla="*/ 9782 h 10000"/>
                <a:gd name="connsiteX16" fmla="*/ 6666 w 10000"/>
                <a:gd name="connsiteY16" fmla="*/ 9681 h 10000"/>
                <a:gd name="connsiteX17" fmla="*/ 7008 w 10000"/>
                <a:gd name="connsiteY17" fmla="*/ 9529 h 10000"/>
                <a:gd name="connsiteX18" fmla="*/ 7296 w 10000"/>
                <a:gd name="connsiteY18" fmla="*/ 9378 h 10000"/>
                <a:gd name="connsiteX19" fmla="*/ 7525 w 10000"/>
                <a:gd name="connsiteY19" fmla="*/ 9176 h 10000"/>
                <a:gd name="connsiteX20" fmla="*/ 7525 w 10000"/>
                <a:gd name="connsiteY20" fmla="*/ 9176 h 10000"/>
                <a:gd name="connsiteX21" fmla="*/ 7924 w 10000"/>
                <a:gd name="connsiteY21" fmla="*/ 8773 h 10000"/>
                <a:gd name="connsiteX22" fmla="*/ 8248 w 10000"/>
                <a:gd name="connsiteY22" fmla="*/ 8387 h 10000"/>
                <a:gd name="connsiteX23" fmla="*/ 8475 w 10000"/>
                <a:gd name="connsiteY23" fmla="*/ 8034 h 10000"/>
                <a:gd name="connsiteX24" fmla="*/ 8667 w 10000"/>
                <a:gd name="connsiteY24" fmla="*/ 7731 h 10000"/>
                <a:gd name="connsiteX25" fmla="*/ 8782 w 10000"/>
                <a:gd name="connsiteY25" fmla="*/ 7445 h 10000"/>
                <a:gd name="connsiteX26" fmla="*/ 8876 w 10000"/>
                <a:gd name="connsiteY26" fmla="*/ 7277 h 10000"/>
                <a:gd name="connsiteX27" fmla="*/ 8932 w 10000"/>
                <a:gd name="connsiteY27" fmla="*/ 7092 h 10000"/>
                <a:gd name="connsiteX28" fmla="*/ 8932 w 10000"/>
                <a:gd name="connsiteY28" fmla="*/ 7092 h 10000"/>
                <a:gd name="connsiteX29" fmla="*/ 9200 w 10000"/>
                <a:gd name="connsiteY29" fmla="*/ 6454 h 10000"/>
                <a:gd name="connsiteX30" fmla="*/ 9448 w 10000"/>
                <a:gd name="connsiteY30" fmla="*/ 5782 h 10000"/>
                <a:gd name="connsiteX31" fmla="*/ 9714 w 10000"/>
                <a:gd name="connsiteY31" fmla="*/ 4908 h 10000"/>
                <a:gd name="connsiteX32" fmla="*/ 9828 w 10000"/>
                <a:gd name="connsiteY32" fmla="*/ 4487 h 10000"/>
                <a:gd name="connsiteX33" fmla="*/ 9904 w 10000"/>
                <a:gd name="connsiteY33" fmla="*/ 4000 h 10000"/>
                <a:gd name="connsiteX34" fmla="*/ 9963 w 10000"/>
                <a:gd name="connsiteY34" fmla="*/ 3546 h 10000"/>
                <a:gd name="connsiteX35" fmla="*/ 10000 w 10000"/>
                <a:gd name="connsiteY35" fmla="*/ 3092 h 10000"/>
                <a:gd name="connsiteX36" fmla="*/ 9963 w 10000"/>
                <a:gd name="connsiteY36" fmla="*/ 2655 h 10000"/>
                <a:gd name="connsiteX37" fmla="*/ 9904 w 10000"/>
                <a:gd name="connsiteY37" fmla="*/ 2252 h 10000"/>
                <a:gd name="connsiteX38" fmla="*/ 9828 w 10000"/>
                <a:gd name="connsiteY38" fmla="*/ 2067 h 10000"/>
                <a:gd name="connsiteX39" fmla="*/ 9773 w 10000"/>
                <a:gd name="connsiteY39" fmla="*/ 1899 h 10000"/>
                <a:gd name="connsiteX40" fmla="*/ 9675 w 10000"/>
                <a:gd name="connsiteY40" fmla="*/ 1714 h 10000"/>
                <a:gd name="connsiteX41" fmla="*/ 9562 w 10000"/>
                <a:gd name="connsiteY41" fmla="*/ 1563 h 10000"/>
                <a:gd name="connsiteX42" fmla="*/ 9562 w 10000"/>
                <a:gd name="connsiteY42" fmla="*/ 1563 h 10000"/>
                <a:gd name="connsiteX43" fmla="*/ 9430 w 10000"/>
                <a:gd name="connsiteY43" fmla="*/ 1412 h 10000"/>
                <a:gd name="connsiteX44" fmla="*/ 9277 w 10000"/>
                <a:gd name="connsiteY44" fmla="*/ 1294 h 10000"/>
                <a:gd name="connsiteX45" fmla="*/ 8895 w 10000"/>
                <a:gd name="connsiteY45" fmla="*/ 1025 h 10000"/>
                <a:gd name="connsiteX46" fmla="*/ 8496 w 10000"/>
                <a:gd name="connsiteY46" fmla="*/ 773 h 10000"/>
                <a:gd name="connsiteX47" fmla="*/ 8018 w 10000"/>
                <a:gd name="connsiteY47" fmla="*/ 571 h 10000"/>
                <a:gd name="connsiteX48" fmla="*/ 7467 w 10000"/>
                <a:gd name="connsiteY48" fmla="*/ 403 h 10000"/>
                <a:gd name="connsiteX49" fmla="*/ 6914 w 10000"/>
                <a:gd name="connsiteY49" fmla="*/ 252 h 10000"/>
                <a:gd name="connsiteX50" fmla="*/ 6323 w 10000"/>
                <a:gd name="connsiteY50" fmla="*/ 118 h 10000"/>
                <a:gd name="connsiteX51" fmla="*/ 5734 w 10000"/>
                <a:gd name="connsiteY51" fmla="*/ 50 h 10000"/>
                <a:gd name="connsiteX52" fmla="*/ 5143 w 10000"/>
                <a:gd name="connsiteY52" fmla="*/ 0 h 10000"/>
                <a:gd name="connsiteX53" fmla="*/ 4572 w 10000"/>
                <a:gd name="connsiteY53" fmla="*/ 0 h 10000"/>
                <a:gd name="connsiteX54" fmla="*/ 4038 w 10000"/>
                <a:gd name="connsiteY54" fmla="*/ 50 h 10000"/>
                <a:gd name="connsiteX55" fmla="*/ 3523 w 10000"/>
                <a:gd name="connsiteY55" fmla="*/ 118 h 10000"/>
                <a:gd name="connsiteX56" fmla="*/ 3295 w 10000"/>
                <a:gd name="connsiteY56" fmla="*/ 168 h 10000"/>
                <a:gd name="connsiteX57" fmla="*/ 3067 w 10000"/>
                <a:gd name="connsiteY57" fmla="*/ 252 h 10000"/>
                <a:gd name="connsiteX58" fmla="*/ 2877 w 10000"/>
                <a:gd name="connsiteY58" fmla="*/ 353 h 10000"/>
                <a:gd name="connsiteX59" fmla="*/ 2705 w 10000"/>
                <a:gd name="connsiteY59" fmla="*/ 420 h 10000"/>
                <a:gd name="connsiteX60" fmla="*/ 2534 w 10000"/>
                <a:gd name="connsiteY60" fmla="*/ 555 h 10000"/>
                <a:gd name="connsiteX61" fmla="*/ 2381 w 10000"/>
                <a:gd name="connsiteY61" fmla="*/ 672 h 10000"/>
                <a:gd name="connsiteX62" fmla="*/ 2266 w 10000"/>
                <a:gd name="connsiteY62" fmla="*/ 807 h 10000"/>
                <a:gd name="connsiteX63" fmla="*/ 2151 w 10000"/>
                <a:gd name="connsiteY63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058 w 10000"/>
                <a:gd name="connsiteY7" fmla="*/ 9698 h 10000"/>
                <a:gd name="connsiteX8" fmla="*/ 1438 w 10000"/>
                <a:gd name="connsiteY8" fmla="*/ 9823 h 10000"/>
                <a:gd name="connsiteX9" fmla="*/ 2724 w 10000"/>
                <a:gd name="connsiteY9" fmla="*/ 9899 h 10000"/>
                <a:gd name="connsiteX10" fmla="*/ 4096 w 10000"/>
                <a:gd name="connsiteY10" fmla="*/ 10000 h 10000"/>
                <a:gd name="connsiteX11" fmla="*/ 4590 w 10000"/>
                <a:gd name="connsiteY11" fmla="*/ 10000 h 10000"/>
                <a:gd name="connsiteX12" fmla="*/ 5030 w 10000"/>
                <a:gd name="connsiteY12" fmla="*/ 9983 h 10000"/>
                <a:gd name="connsiteX13" fmla="*/ 5486 w 10000"/>
                <a:gd name="connsiteY13" fmla="*/ 9933 h 10000"/>
                <a:gd name="connsiteX14" fmla="*/ 5924 w 10000"/>
                <a:gd name="connsiteY14" fmla="*/ 9849 h 10000"/>
                <a:gd name="connsiteX15" fmla="*/ 6286 w 10000"/>
                <a:gd name="connsiteY15" fmla="*/ 9782 h 10000"/>
                <a:gd name="connsiteX16" fmla="*/ 6666 w 10000"/>
                <a:gd name="connsiteY16" fmla="*/ 9681 h 10000"/>
                <a:gd name="connsiteX17" fmla="*/ 7008 w 10000"/>
                <a:gd name="connsiteY17" fmla="*/ 9529 h 10000"/>
                <a:gd name="connsiteX18" fmla="*/ 7296 w 10000"/>
                <a:gd name="connsiteY18" fmla="*/ 9378 h 10000"/>
                <a:gd name="connsiteX19" fmla="*/ 7525 w 10000"/>
                <a:gd name="connsiteY19" fmla="*/ 9176 h 10000"/>
                <a:gd name="connsiteX20" fmla="*/ 7525 w 10000"/>
                <a:gd name="connsiteY20" fmla="*/ 9176 h 10000"/>
                <a:gd name="connsiteX21" fmla="*/ 7924 w 10000"/>
                <a:gd name="connsiteY21" fmla="*/ 8773 h 10000"/>
                <a:gd name="connsiteX22" fmla="*/ 8248 w 10000"/>
                <a:gd name="connsiteY22" fmla="*/ 8387 h 10000"/>
                <a:gd name="connsiteX23" fmla="*/ 8475 w 10000"/>
                <a:gd name="connsiteY23" fmla="*/ 8034 h 10000"/>
                <a:gd name="connsiteX24" fmla="*/ 8667 w 10000"/>
                <a:gd name="connsiteY24" fmla="*/ 7731 h 10000"/>
                <a:gd name="connsiteX25" fmla="*/ 8782 w 10000"/>
                <a:gd name="connsiteY25" fmla="*/ 7445 h 10000"/>
                <a:gd name="connsiteX26" fmla="*/ 8876 w 10000"/>
                <a:gd name="connsiteY26" fmla="*/ 7277 h 10000"/>
                <a:gd name="connsiteX27" fmla="*/ 8932 w 10000"/>
                <a:gd name="connsiteY27" fmla="*/ 7092 h 10000"/>
                <a:gd name="connsiteX28" fmla="*/ 8932 w 10000"/>
                <a:gd name="connsiteY28" fmla="*/ 7092 h 10000"/>
                <a:gd name="connsiteX29" fmla="*/ 9200 w 10000"/>
                <a:gd name="connsiteY29" fmla="*/ 6454 h 10000"/>
                <a:gd name="connsiteX30" fmla="*/ 9448 w 10000"/>
                <a:gd name="connsiteY30" fmla="*/ 5782 h 10000"/>
                <a:gd name="connsiteX31" fmla="*/ 9714 w 10000"/>
                <a:gd name="connsiteY31" fmla="*/ 4908 h 10000"/>
                <a:gd name="connsiteX32" fmla="*/ 9828 w 10000"/>
                <a:gd name="connsiteY32" fmla="*/ 4487 h 10000"/>
                <a:gd name="connsiteX33" fmla="*/ 9904 w 10000"/>
                <a:gd name="connsiteY33" fmla="*/ 4000 h 10000"/>
                <a:gd name="connsiteX34" fmla="*/ 9963 w 10000"/>
                <a:gd name="connsiteY34" fmla="*/ 3546 h 10000"/>
                <a:gd name="connsiteX35" fmla="*/ 10000 w 10000"/>
                <a:gd name="connsiteY35" fmla="*/ 3092 h 10000"/>
                <a:gd name="connsiteX36" fmla="*/ 9963 w 10000"/>
                <a:gd name="connsiteY36" fmla="*/ 2655 h 10000"/>
                <a:gd name="connsiteX37" fmla="*/ 9904 w 10000"/>
                <a:gd name="connsiteY37" fmla="*/ 2252 h 10000"/>
                <a:gd name="connsiteX38" fmla="*/ 9828 w 10000"/>
                <a:gd name="connsiteY38" fmla="*/ 2067 h 10000"/>
                <a:gd name="connsiteX39" fmla="*/ 9773 w 10000"/>
                <a:gd name="connsiteY39" fmla="*/ 1899 h 10000"/>
                <a:gd name="connsiteX40" fmla="*/ 9675 w 10000"/>
                <a:gd name="connsiteY40" fmla="*/ 1714 h 10000"/>
                <a:gd name="connsiteX41" fmla="*/ 9562 w 10000"/>
                <a:gd name="connsiteY41" fmla="*/ 1563 h 10000"/>
                <a:gd name="connsiteX42" fmla="*/ 9562 w 10000"/>
                <a:gd name="connsiteY42" fmla="*/ 1563 h 10000"/>
                <a:gd name="connsiteX43" fmla="*/ 9430 w 10000"/>
                <a:gd name="connsiteY43" fmla="*/ 1412 h 10000"/>
                <a:gd name="connsiteX44" fmla="*/ 9277 w 10000"/>
                <a:gd name="connsiteY44" fmla="*/ 1294 h 10000"/>
                <a:gd name="connsiteX45" fmla="*/ 8895 w 10000"/>
                <a:gd name="connsiteY45" fmla="*/ 1025 h 10000"/>
                <a:gd name="connsiteX46" fmla="*/ 8496 w 10000"/>
                <a:gd name="connsiteY46" fmla="*/ 773 h 10000"/>
                <a:gd name="connsiteX47" fmla="*/ 8018 w 10000"/>
                <a:gd name="connsiteY47" fmla="*/ 571 h 10000"/>
                <a:gd name="connsiteX48" fmla="*/ 7467 w 10000"/>
                <a:gd name="connsiteY48" fmla="*/ 403 h 10000"/>
                <a:gd name="connsiteX49" fmla="*/ 6914 w 10000"/>
                <a:gd name="connsiteY49" fmla="*/ 252 h 10000"/>
                <a:gd name="connsiteX50" fmla="*/ 6323 w 10000"/>
                <a:gd name="connsiteY50" fmla="*/ 118 h 10000"/>
                <a:gd name="connsiteX51" fmla="*/ 5734 w 10000"/>
                <a:gd name="connsiteY51" fmla="*/ 50 h 10000"/>
                <a:gd name="connsiteX52" fmla="*/ 5143 w 10000"/>
                <a:gd name="connsiteY52" fmla="*/ 0 h 10000"/>
                <a:gd name="connsiteX53" fmla="*/ 4572 w 10000"/>
                <a:gd name="connsiteY53" fmla="*/ 0 h 10000"/>
                <a:gd name="connsiteX54" fmla="*/ 4038 w 10000"/>
                <a:gd name="connsiteY54" fmla="*/ 50 h 10000"/>
                <a:gd name="connsiteX55" fmla="*/ 3523 w 10000"/>
                <a:gd name="connsiteY55" fmla="*/ 118 h 10000"/>
                <a:gd name="connsiteX56" fmla="*/ 3295 w 10000"/>
                <a:gd name="connsiteY56" fmla="*/ 168 h 10000"/>
                <a:gd name="connsiteX57" fmla="*/ 3067 w 10000"/>
                <a:gd name="connsiteY57" fmla="*/ 252 h 10000"/>
                <a:gd name="connsiteX58" fmla="*/ 2877 w 10000"/>
                <a:gd name="connsiteY58" fmla="*/ 353 h 10000"/>
                <a:gd name="connsiteX59" fmla="*/ 2705 w 10000"/>
                <a:gd name="connsiteY59" fmla="*/ 420 h 10000"/>
                <a:gd name="connsiteX60" fmla="*/ 2534 w 10000"/>
                <a:gd name="connsiteY60" fmla="*/ 555 h 10000"/>
                <a:gd name="connsiteX61" fmla="*/ 2381 w 10000"/>
                <a:gd name="connsiteY61" fmla="*/ 672 h 10000"/>
                <a:gd name="connsiteX62" fmla="*/ 2266 w 10000"/>
                <a:gd name="connsiteY62" fmla="*/ 807 h 10000"/>
                <a:gd name="connsiteX63" fmla="*/ 2151 w 10000"/>
                <a:gd name="connsiteY63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743 w 10000"/>
                <a:gd name="connsiteY5" fmla="*/ 9496 h 10000"/>
                <a:gd name="connsiteX6" fmla="*/ 1087 w 10000"/>
                <a:gd name="connsiteY6" fmla="*/ 9597 h 10000"/>
                <a:gd name="connsiteX7" fmla="*/ 1438 w 10000"/>
                <a:gd name="connsiteY7" fmla="*/ 9823 h 10000"/>
                <a:gd name="connsiteX8" fmla="*/ 2724 w 10000"/>
                <a:gd name="connsiteY8" fmla="*/ 9899 h 10000"/>
                <a:gd name="connsiteX9" fmla="*/ 4096 w 10000"/>
                <a:gd name="connsiteY9" fmla="*/ 10000 h 10000"/>
                <a:gd name="connsiteX10" fmla="*/ 4590 w 10000"/>
                <a:gd name="connsiteY10" fmla="*/ 10000 h 10000"/>
                <a:gd name="connsiteX11" fmla="*/ 5030 w 10000"/>
                <a:gd name="connsiteY11" fmla="*/ 9983 h 10000"/>
                <a:gd name="connsiteX12" fmla="*/ 5486 w 10000"/>
                <a:gd name="connsiteY12" fmla="*/ 9933 h 10000"/>
                <a:gd name="connsiteX13" fmla="*/ 5924 w 10000"/>
                <a:gd name="connsiteY13" fmla="*/ 9849 h 10000"/>
                <a:gd name="connsiteX14" fmla="*/ 6286 w 10000"/>
                <a:gd name="connsiteY14" fmla="*/ 9782 h 10000"/>
                <a:gd name="connsiteX15" fmla="*/ 6666 w 10000"/>
                <a:gd name="connsiteY15" fmla="*/ 9681 h 10000"/>
                <a:gd name="connsiteX16" fmla="*/ 7008 w 10000"/>
                <a:gd name="connsiteY16" fmla="*/ 9529 h 10000"/>
                <a:gd name="connsiteX17" fmla="*/ 7296 w 10000"/>
                <a:gd name="connsiteY17" fmla="*/ 9378 h 10000"/>
                <a:gd name="connsiteX18" fmla="*/ 7525 w 10000"/>
                <a:gd name="connsiteY18" fmla="*/ 9176 h 10000"/>
                <a:gd name="connsiteX19" fmla="*/ 7525 w 10000"/>
                <a:gd name="connsiteY19" fmla="*/ 9176 h 10000"/>
                <a:gd name="connsiteX20" fmla="*/ 7924 w 10000"/>
                <a:gd name="connsiteY20" fmla="*/ 8773 h 10000"/>
                <a:gd name="connsiteX21" fmla="*/ 8248 w 10000"/>
                <a:gd name="connsiteY21" fmla="*/ 8387 h 10000"/>
                <a:gd name="connsiteX22" fmla="*/ 8475 w 10000"/>
                <a:gd name="connsiteY22" fmla="*/ 8034 h 10000"/>
                <a:gd name="connsiteX23" fmla="*/ 8667 w 10000"/>
                <a:gd name="connsiteY23" fmla="*/ 7731 h 10000"/>
                <a:gd name="connsiteX24" fmla="*/ 8782 w 10000"/>
                <a:gd name="connsiteY24" fmla="*/ 7445 h 10000"/>
                <a:gd name="connsiteX25" fmla="*/ 8876 w 10000"/>
                <a:gd name="connsiteY25" fmla="*/ 7277 h 10000"/>
                <a:gd name="connsiteX26" fmla="*/ 8932 w 10000"/>
                <a:gd name="connsiteY26" fmla="*/ 7092 h 10000"/>
                <a:gd name="connsiteX27" fmla="*/ 8932 w 10000"/>
                <a:gd name="connsiteY27" fmla="*/ 7092 h 10000"/>
                <a:gd name="connsiteX28" fmla="*/ 9200 w 10000"/>
                <a:gd name="connsiteY28" fmla="*/ 6454 h 10000"/>
                <a:gd name="connsiteX29" fmla="*/ 9448 w 10000"/>
                <a:gd name="connsiteY29" fmla="*/ 5782 h 10000"/>
                <a:gd name="connsiteX30" fmla="*/ 9714 w 10000"/>
                <a:gd name="connsiteY30" fmla="*/ 4908 h 10000"/>
                <a:gd name="connsiteX31" fmla="*/ 9828 w 10000"/>
                <a:gd name="connsiteY31" fmla="*/ 4487 h 10000"/>
                <a:gd name="connsiteX32" fmla="*/ 9904 w 10000"/>
                <a:gd name="connsiteY32" fmla="*/ 4000 h 10000"/>
                <a:gd name="connsiteX33" fmla="*/ 9963 w 10000"/>
                <a:gd name="connsiteY33" fmla="*/ 3546 h 10000"/>
                <a:gd name="connsiteX34" fmla="*/ 10000 w 10000"/>
                <a:gd name="connsiteY34" fmla="*/ 3092 h 10000"/>
                <a:gd name="connsiteX35" fmla="*/ 9963 w 10000"/>
                <a:gd name="connsiteY35" fmla="*/ 2655 h 10000"/>
                <a:gd name="connsiteX36" fmla="*/ 9904 w 10000"/>
                <a:gd name="connsiteY36" fmla="*/ 2252 h 10000"/>
                <a:gd name="connsiteX37" fmla="*/ 9828 w 10000"/>
                <a:gd name="connsiteY37" fmla="*/ 2067 h 10000"/>
                <a:gd name="connsiteX38" fmla="*/ 9773 w 10000"/>
                <a:gd name="connsiteY38" fmla="*/ 1899 h 10000"/>
                <a:gd name="connsiteX39" fmla="*/ 9675 w 10000"/>
                <a:gd name="connsiteY39" fmla="*/ 1714 h 10000"/>
                <a:gd name="connsiteX40" fmla="*/ 9562 w 10000"/>
                <a:gd name="connsiteY40" fmla="*/ 1563 h 10000"/>
                <a:gd name="connsiteX41" fmla="*/ 9562 w 10000"/>
                <a:gd name="connsiteY41" fmla="*/ 1563 h 10000"/>
                <a:gd name="connsiteX42" fmla="*/ 9430 w 10000"/>
                <a:gd name="connsiteY42" fmla="*/ 1412 h 10000"/>
                <a:gd name="connsiteX43" fmla="*/ 9277 w 10000"/>
                <a:gd name="connsiteY43" fmla="*/ 1294 h 10000"/>
                <a:gd name="connsiteX44" fmla="*/ 8895 w 10000"/>
                <a:gd name="connsiteY44" fmla="*/ 1025 h 10000"/>
                <a:gd name="connsiteX45" fmla="*/ 8496 w 10000"/>
                <a:gd name="connsiteY45" fmla="*/ 773 h 10000"/>
                <a:gd name="connsiteX46" fmla="*/ 8018 w 10000"/>
                <a:gd name="connsiteY46" fmla="*/ 571 h 10000"/>
                <a:gd name="connsiteX47" fmla="*/ 7467 w 10000"/>
                <a:gd name="connsiteY47" fmla="*/ 403 h 10000"/>
                <a:gd name="connsiteX48" fmla="*/ 6914 w 10000"/>
                <a:gd name="connsiteY48" fmla="*/ 252 h 10000"/>
                <a:gd name="connsiteX49" fmla="*/ 6323 w 10000"/>
                <a:gd name="connsiteY49" fmla="*/ 118 h 10000"/>
                <a:gd name="connsiteX50" fmla="*/ 5734 w 10000"/>
                <a:gd name="connsiteY50" fmla="*/ 50 h 10000"/>
                <a:gd name="connsiteX51" fmla="*/ 5143 w 10000"/>
                <a:gd name="connsiteY51" fmla="*/ 0 h 10000"/>
                <a:gd name="connsiteX52" fmla="*/ 4572 w 10000"/>
                <a:gd name="connsiteY52" fmla="*/ 0 h 10000"/>
                <a:gd name="connsiteX53" fmla="*/ 4038 w 10000"/>
                <a:gd name="connsiteY53" fmla="*/ 50 h 10000"/>
                <a:gd name="connsiteX54" fmla="*/ 3523 w 10000"/>
                <a:gd name="connsiteY54" fmla="*/ 118 h 10000"/>
                <a:gd name="connsiteX55" fmla="*/ 3295 w 10000"/>
                <a:gd name="connsiteY55" fmla="*/ 168 h 10000"/>
                <a:gd name="connsiteX56" fmla="*/ 3067 w 10000"/>
                <a:gd name="connsiteY56" fmla="*/ 252 h 10000"/>
                <a:gd name="connsiteX57" fmla="*/ 2877 w 10000"/>
                <a:gd name="connsiteY57" fmla="*/ 353 h 10000"/>
                <a:gd name="connsiteX58" fmla="*/ 2705 w 10000"/>
                <a:gd name="connsiteY58" fmla="*/ 420 h 10000"/>
                <a:gd name="connsiteX59" fmla="*/ 2534 w 10000"/>
                <a:gd name="connsiteY59" fmla="*/ 555 h 10000"/>
                <a:gd name="connsiteX60" fmla="*/ 2381 w 10000"/>
                <a:gd name="connsiteY60" fmla="*/ 672 h 10000"/>
                <a:gd name="connsiteX61" fmla="*/ 2266 w 10000"/>
                <a:gd name="connsiteY61" fmla="*/ 807 h 10000"/>
                <a:gd name="connsiteX62" fmla="*/ 2151 w 10000"/>
                <a:gd name="connsiteY62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1087 w 10000"/>
                <a:gd name="connsiteY5" fmla="*/ 9597 h 10000"/>
                <a:gd name="connsiteX6" fmla="*/ 1438 w 10000"/>
                <a:gd name="connsiteY6" fmla="*/ 9823 h 10000"/>
                <a:gd name="connsiteX7" fmla="*/ 2724 w 10000"/>
                <a:gd name="connsiteY7" fmla="*/ 9899 h 10000"/>
                <a:gd name="connsiteX8" fmla="*/ 4096 w 10000"/>
                <a:gd name="connsiteY8" fmla="*/ 10000 h 10000"/>
                <a:gd name="connsiteX9" fmla="*/ 4590 w 10000"/>
                <a:gd name="connsiteY9" fmla="*/ 10000 h 10000"/>
                <a:gd name="connsiteX10" fmla="*/ 5030 w 10000"/>
                <a:gd name="connsiteY10" fmla="*/ 9983 h 10000"/>
                <a:gd name="connsiteX11" fmla="*/ 5486 w 10000"/>
                <a:gd name="connsiteY11" fmla="*/ 9933 h 10000"/>
                <a:gd name="connsiteX12" fmla="*/ 5924 w 10000"/>
                <a:gd name="connsiteY12" fmla="*/ 9849 h 10000"/>
                <a:gd name="connsiteX13" fmla="*/ 6286 w 10000"/>
                <a:gd name="connsiteY13" fmla="*/ 9782 h 10000"/>
                <a:gd name="connsiteX14" fmla="*/ 6666 w 10000"/>
                <a:gd name="connsiteY14" fmla="*/ 9681 h 10000"/>
                <a:gd name="connsiteX15" fmla="*/ 7008 w 10000"/>
                <a:gd name="connsiteY15" fmla="*/ 9529 h 10000"/>
                <a:gd name="connsiteX16" fmla="*/ 7296 w 10000"/>
                <a:gd name="connsiteY16" fmla="*/ 9378 h 10000"/>
                <a:gd name="connsiteX17" fmla="*/ 7525 w 10000"/>
                <a:gd name="connsiteY17" fmla="*/ 9176 h 10000"/>
                <a:gd name="connsiteX18" fmla="*/ 7525 w 10000"/>
                <a:gd name="connsiteY18" fmla="*/ 9176 h 10000"/>
                <a:gd name="connsiteX19" fmla="*/ 7924 w 10000"/>
                <a:gd name="connsiteY19" fmla="*/ 8773 h 10000"/>
                <a:gd name="connsiteX20" fmla="*/ 8248 w 10000"/>
                <a:gd name="connsiteY20" fmla="*/ 8387 h 10000"/>
                <a:gd name="connsiteX21" fmla="*/ 8475 w 10000"/>
                <a:gd name="connsiteY21" fmla="*/ 8034 h 10000"/>
                <a:gd name="connsiteX22" fmla="*/ 8667 w 10000"/>
                <a:gd name="connsiteY22" fmla="*/ 7731 h 10000"/>
                <a:gd name="connsiteX23" fmla="*/ 8782 w 10000"/>
                <a:gd name="connsiteY23" fmla="*/ 7445 h 10000"/>
                <a:gd name="connsiteX24" fmla="*/ 8876 w 10000"/>
                <a:gd name="connsiteY24" fmla="*/ 7277 h 10000"/>
                <a:gd name="connsiteX25" fmla="*/ 8932 w 10000"/>
                <a:gd name="connsiteY25" fmla="*/ 7092 h 10000"/>
                <a:gd name="connsiteX26" fmla="*/ 8932 w 10000"/>
                <a:gd name="connsiteY26" fmla="*/ 7092 h 10000"/>
                <a:gd name="connsiteX27" fmla="*/ 9200 w 10000"/>
                <a:gd name="connsiteY27" fmla="*/ 6454 h 10000"/>
                <a:gd name="connsiteX28" fmla="*/ 9448 w 10000"/>
                <a:gd name="connsiteY28" fmla="*/ 5782 h 10000"/>
                <a:gd name="connsiteX29" fmla="*/ 9714 w 10000"/>
                <a:gd name="connsiteY29" fmla="*/ 4908 h 10000"/>
                <a:gd name="connsiteX30" fmla="*/ 9828 w 10000"/>
                <a:gd name="connsiteY30" fmla="*/ 4487 h 10000"/>
                <a:gd name="connsiteX31" fmla="*/ 9904 w 10000"/>
                <a:gd name="connsiteY31" fmla="*/ 4000 h 10000"/>
                <a:gd name="connsiteX32" fmla="*/ 9963 w 10000"/>
                <a:gd name="connsiteY32" fmla="*/ 3546 h 10000"/>
                <a:gd name="connsiteX33" fmla="*/ 10000 w 10000"/>
                <a:gd name="connsiteY33" fmla="*/ 3092 h 10000"/>
                <a:gd name="connsiteX34" fmla="*/ 9963 w 10000"/>
                <a:gd name="connsiteY34" fmla="*/ 2655 h 10000"/>
                <a:gd name="connsiteX35" fmla="*/ 9904 w 10000"/>
                <a:gd name="connsiteY35" fmla="*/ 2252 h 10000"/>
                <a:gd name="connsiteX36" fmla="*/ 9828 w 10000"/>
                <a:gd name="connsiteY36" fmla="*/ 2067 h 10000"/>
                <a:gd name="connsiteX37" fmla="*/ 9773 w 10000"/>
                <a:gd name="connsiteY37" fmla="*/ 1899 h 10000"/>
                <a:gd name="connsiteX38" fmla="*/ 9675 w 10000"/>
                <a:gd name="connsiteY38" fmla="*/ 1714 h 10000"/>
                <a:gd name="connsiteX39" fmla="*/ 9562 w 10000"/>
                <a:gd name="connsiteY39" fmla="*/ 1563 h 10000"/>
                <a:gd name="connsiteX40" fmla="*/ 9562 w 10000"/>
                <a:gd name="connsiteY40" fmla="*/ 1563 h 10000"/>
                <a:gd name="connsiteX41" fmla="*/ 9430 w 10000"/>
                <a:gd name="connsiteY41" fmla="*/ 1412 h 10000"/>
                <a:gd name="connsiteX42" fmla="*/ 9277 w 10000"/>
                <a:gd name="connsiteY42" fmla="*/ 1294 h 10000"/>
                <a:gd name="connsiteX43" fmla="*/ 8895 w 10000"/>
                <a:gd name="connsiteY43" fmla="*/ 1025 h 10000"/>
                <a:gd name="connsiteX44" fmla="*/ 8496 w 10000"/>
                <a:gd name="connsiteY44" fmla="*/ 773 h 10000"/>
                <a:gd name="connsiteX45" fmla="*/ 8018 w 10000"/>
                <a:gd name="connsiteY45" fmla="*/ 571 h 10000"/>
                <a:gd name="connsiteX46" fmla="*/ 7467 w 10000"/>
                <a:gd name="connsiteY46" fmla="*/ 403 h 10000"/>
                <a:gd name="connsiteX47" fmla="*/ 6914 w 10000"/>
                <a:gd name="connsiteY47" fmla="*/ 252 h 10000"/>
                <a:gd name="connsiteX48" fmla="*/ 6323 w 10000"/>
                <a:gd name="connsiteY48" fmla="*/ 118 h 10000"/>
                <a:gd name="connsiteX49" fmla="*/ 5734 w 10000"/>
                <a:gd name="connsiteY49" fmla="*/ 50 h 10000"/>
                <a:gd name="connsiteX50" fmla="*/ 5143 w 10000"/>
                <a:gd name="connsiteY50" fmla="*/ 0 h 10000"/>
                <a:gd name="connsiteX51" fmla="*/ 4572 w 10000"/>
                <a:gd name="connsiteY51" fmla="*/ 0 h 10000"/>
                <a:gd name="connsiteX52" fmla="*/ 4038 w 10000"/>
                <a:gd name="connsiteY52" fmla="*/ 50 h 10000"/>
                <a:gd name="connsiteX53" fmla="*/ 3523 w 10000"/>
                <a:gd name="connsiteY53" fmla="*/ 118 h 10000"/>
                <a:gd name="connsiteX54" fmla="*/ 3295 w 10000"/>
                <a:gd name="connsiteY54" fmla="*/ 168 h 10000"/>
                <a:gd name="connsiteX55" fmla="*/ 3067 w 10000"/>
                <a:gd name="connsiteY55" fmla="*/ 252 h 10000"/>
                <a:gd name="connsiteX56" fmla="*/ 2877 w 10000"/>
                <a:gd name="connsiteY56" fmla="*/ 353 h 10000"/>
                <a:gd name="connsiteX57" fmla="*/ 2705 w 10000"/>
                <a:gd name="connsiteY57" fmla="*/ 420 h 10000"/>
                <a:gd name="connsiteX58" fmla="*/ 2534 w 10000"/>
                <a:gd name="connsiteY58" fmla="*/ 555 h 10000"/>
                <a:gd name="connsiteX59" fmla="*/ 2381 w 10000"/>
                <a:gd name="connsiteY59" fmla="*/ 672 h 10000"/>
                <a:gd name="connsiteX60" fmla="*/ 2266 w 10000"/>
                <a:gd name="connsiteY60" fmla="*/ 807 h 10000"/>
                <a:gd name="connsiteX61" fmla="*/ 2151 w 10000"/>
                <a:gd name="connsiteY61" fmla="*/ 958 h 10000"/>
                <a:gd name="connsiteX0" fmla="*/ 2151 w 10000"/>
                <a:gd name="connsiteY0" fmla="*/ 958 h 10000"/>
                <a:gd name="connsiteX1" fmla="*/ 2151 w 10000"/>
                <a:gd name="connsiteY1" fmla="*/ 958 h 10000"/>
                <a:gd name="connsiteX2" fmla="*/ 1257 w 10000"/>
                <a:gd name="connsiteY2" fmla="*/ 3008 h 10000"/>
                <a:gd name="connsiteX3" fmla="*/ 0 w 10000"/>
                <a:gd name="connsiteY3" fmla="*/ 5933 h 10000"/>
                <a:gd name="connsiteX4" fmla="*/ 456 w 10000"/>
                <a:gd name="connsiteY4" fmla="*/ 9345 h 10000"/>
                <a:gd name="connsiteX5" fmla="*/ 1438 w 10000"/>
                <a:gd name="connsiteY5" fmla="*/ 9823 h 10000"/>
                <a:gd name="connsiteX6" fmla="*/ 2724 w 10000"/>
                <a:gd name="connsiteY6" fmla="*/ 9899 h 10000"/>
                <a:gd name="connsiteX7" fmla="*/ 4096 w 10000"/>
                <a:gd name="connsiteY7" fmla="*/ 10000 h 10000"/>
                <a:gd name="connsiteX8" fmla="*/ 4590 w 10000"/>
                <a:gd name="connsiteY8" fmla="*/ 10000 h 10000"/>
                <a:gd name="connsiteX9" fmla="*/ 5030 w 10000"/>
                <a:gd name="connsiteY9" fmla="*/ 9983 h 10000"/>
                <a:gd name="connsiteX10" fmla="*/ 5486 w 10000"/>
                <a:gd name="connsiteY10" fmla="*/ 9933 h 10000"/>
                <a:gd name="connsiteX11" fmla="*/ 5924 w 10000"/>
                <a:gd name="connsiteY11" fmla="*/ 9849 h 10000"/>
                <a:gd name="connsiteX12" fmla="*/ 6286 w 10000"/>
                <a:gd name="connsiteY12" fmla="*/ 9782 h 10000"/>
                <a:gd name="connsiteX13" fmla="*/ 6666 w 10000"/>
                <a:gd name="connsiteY13" fmla="*/ 9681 h 10000"/>
                <a:gd name="connsiteX14" fmla="*/ 7008 w 10000"/>
                <a:gd name="connsiteY14" fmla="*/ 9529 h 10000"/>
                <a:gd name="connsiteX15" fmla="*/ 7296 w 10000"/>
                <a:gd name="connsiteY15" fmla="*/ 9378 h 10000"/>
                <a:gd name="connsiteX16" fmla="*/ 7525 w 10000"/>
                <a:gd name="connsiteY16" fmla="*/ 9176 h 10000"/>
                <a:gd name="connsiteX17" fmla="*/ 7525 w 10000"/>
                <a:gd name="connsiteY17" fmla="*/ 9176 h 10000"/>
                <a:gd name="connsiteX18" fmla="*/ 7924 w 10000"/>
                <a:gd name="connsiteY18" fmla="*/ 8773 h 10000"/>
                <a:gd name="connsiteX19" fmla="*/ 8248 w 10000"/>
                <a:gd name="connsiteY19" fmla="*/ 8387 h 10000"/>
                <a:gd name="connsiteX20" fmla="*/ 8475 w 10000"/>
                <a:gd name="connsiteY20" fmla="*/ 8034 h 10000"/>
                <a:gd name="connsiteX21" fmla="*/ 8667 w 10000"/>
                <a:gd name="connsiteY21" fmla="*/ 7731 h 10000"/>
                <a:gd name="connsiteX22" fmla="*/ 8782 w 10000"/>
                <a:gd name="connsiteY22" fmla="*/ 7445 h 10000"/>
                <a:gd name="connsiteX23" fmla="*/ 8876 w 10000"/>
                <a:gd name="connsiteY23" fmla="*/ 7277 h 10000"/>
                <a:gd name="connsiteX24" fmla="*/ 8932 w 10000"/>
                <a:gd name="connsiteY24" fmla="*/ 7092 h 10000"/>
                <a:gd name="connsiteX25" fmla="*/ 8932 w 10000"/>
                <a:gd name="connsiteY25" fmla="*/ 7092 h 10000"/>
                <a:gd name="connsiteX26" fmla="*/ 9200 w 10000"/>
                <a:gd name="connsiteY26" fmla="*/ 6454 h 10000"/>
                <a:gd name="connsiteX27" fmla="*/ 9448 w 10000"/>
                <a:gd name="connsiteY27" fmla="*/ 5782 h 10000"/>
                <a:gd name="connsiteX28" fmla="*/ 9714 w 10000"/>
                <a:gd name="connsiteY28" fmla="*/ 4908 h 10000"/>
                <a:gd name="connsiteX29" fmla="*/ 9828 w 10000"/>
                <a:gd name="connsiteY29" fmla="*/ 4487 h 10000"/>
                <a:gd name="connsiteX30" fmla="*/ 9904 w 10000"/>
                <a:gd name="connsiteY30" fmla="*/ 4000 h 10000"/>
                <a:gd name="connsiteX31" fmla="*/ 9963 w 10000"/>
                <a:gd name="connsiteY31" fmla="*/ 3546 h 10000"/>
                <a:gd name="connsiteX32" fmla="*/ 10000 w 10000"/>
                <a:gd name="connsiteY32" fmla="*/ 3092 h 10000"/>
                <a:gd name="connsiteX33" fmla="*/ 9963 w 10000"/>
                <a:gd name="connsiteY33" fmla="*/ 2655 h 10000"/>
                <a:gd name="connsiteX34" fmla="*/ 9904 w 10000"/>
                <a:gd name="connsiteY34" fmla="*/ 2252 h 10000"/>
                <a:gd name="connsiteX35" fmla="*/ 9828 w 10000"/>
                <a:gd name="connsiteY35" fmla="*/ 2067 h 10000"/>
                <a:gd name="connsiteX36" fmla="*/ 9773 w 10000"/>
                <a:gd name="connsiteY36" fmla="*/ 1899 h 10000"/>
                <a:gd name="connsiteX37" fmla="*/ 9675 w 10000"/>
                <a:gd name="connsiteY37" fmla="*/ 1714 h 10000"/>
                <a:gd name="connsiteX38" fmla="*/ 9562 w 10000"/>
                <a:gd name="connsiteY38" fmla="*/ 1563 h 10000"/>
                <a:gd name="connsiteX39" fmla="*/ 9562 w 10000"/>
                <a:gd name="connsiteY39" fmla="*/ 1563 h 10000"/>
                <a:gd name="connsiteX40" fmla="*/ 9430 w 10000"/>
                <a:gd name="connsiteY40" fmla="*/ 1412 h 10000"/>
                <a:gd name="connsiteX41" fmla="*/ 9277 w 10000"/>
                <a:gd name="connsiteY41" fmla="*/ 1294 h 10000"/>
                <a:gd name="connsiteX42" fmla="*/ 8895 w 10000"/>
                <a:gd name="connsiteY42" fmla="*/ 1025 h 10000"/>
                <a:gd name="connsiteX43" fmla="*/ 8496 w 10000"/>
                <a:gd name="connsiteY43" fmla="*/ 773 h 10000"/>
                <a:gd name="connsiteX44" fmla="*/ 8018 w 10000"/>
                <a:gd name="connsiteY44" fmla="*/ 571 h 10000"/>
                <a:gd name="connsiteX45" fmla="*/ 7467 w 10000"/>
                <a:gd name="connsiteY45" fmla="*/ 403 h 10000"/>
                <a:gd name="connsiteX46" fmla="*/ 6914 w 10000"/>
                <a:gd name="connsiteY46" fmla="*/ 252 h 10000"/>
                <a:gd name="connsiteX47" fmla="*/ 6323 w 10000"/>
                <a:gd name="connsiteY47" fmla="*/ 118 h 10000"/>
                <a:gd name="connsiteX48" fmla="*/ 5734 w 10000"/>
                <a:gd name="connsiteY48" fmla="*/ 50 h 10000"/>
                <a:gd name="connsiteX49" fmla="*/ 5143 w 10000"/>
                <a:gd name="connsiteY49" fmla="*/ 0 h 10000"/>
                <a:gd name="connsiteX50" fmla="*/ 4572 w 10000"/>
                <a:gd name="connsiteY50" fmla="*/ 0 h 10000"/>
                <a:gd name="connsiteX51" fmla="*/ 4038 w 10000"/>
                <a:gd name="connsiteY51" fmla="*/ 50 h 10000"/>
                <a:gd name="connsiteX52" fmla="*/ 3523 w 10000"/>
                <a:gd name="connsiteY52" fmla="*/ 118 h 10000"/>
                <a:gd name="connsiteX53" fmla="*/ 3295 w 10000"/>
                <a:gd name="connsiteY53" fmla="*/ 168 h 10000"/>
                <a:gd name="connsiteX54" fmla="*/ 3067 w 10000"/>
                <a:gd name="connsiteY54" fmla="*/ 252 h 10000"/>
                <a:gd name="connsiteX55" fmla="*/ 2877 w 10000"/>
                <a:gd name="connsiteY55" fmla="*/ 353 h 10000"/>
                <a:gd name="connsiteX56" fmla="*/ 2705 w 10000"/>
                <a:gd name="connsiteY56" fmla="*/ 420 h 10000"/>
                <a:gd name="connsiteX57" fmla="*/ 2534 w 10000"/>
                <a:gd name="connsiteY57" fmla="*/ 555 h 10000"/>
                <a:gd name="connsiteX58" fmla="*/ 2381 w 10000"/>
                <a:gd name="connsiteY58" fmla="*/ 672 h 10000"/>
                <a:gd name="connsiteX59" fmla="*/ 2266 w 10000"/>
                <a:gd name="connsiteY59" fmla="*/ 807 h 10000"/>
                <a:gd name="connsiteX60" fmla="*/ 2151 w 10000"/>
                <a:gd name="connsiteY60" fmla="*/ 95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000" h="10000">
                  <a:moveTo>
                    <a:pt x="2151" y="958"/>
                  </a:moveTo>
                  <a:lnTo>
                    <a:pt x="2151" y="958"/>
                  </a:lnTo>
                  <a:lnTo>
                    <a:pt x="1257" y="3008"/>
                  </a:lnTo>
                  <a:cubicBezTo>
                    <a:pt x="838" y="3983"/>
                    <a:pt x="448" y="4353"/>
                    <a:pt x="0" y="5933"/>
                  </a:cubicBezTo>
                  <a:cubicBezTo>
                    <a:pt x="38" y="7297"/>
                    <a:pt x="-125" y="7578"/>
                    <a:pt x="456" y="9345"/>
                  </a:cubicBezTo>
                  <a:lnTo>
                    <a:pt x="1438" y="9823"/>
                  </a:lnTo>
                  <a:lnTo>
                    <a:pt x="2724" y="9899"/>
                  </a:lnTo>
                  <a:lnTo>
                    <a:pt x="4096" y="10000"/>
                  </a:lnTo>
                  <a:lnTo>
                    <a:pt x="4590" y="10000"/>
                  </a:lnTo>
                  <a:lnTo>
                    <a:pt x="5030" y="9983"/>
                  </a:lnTo>
                  <a:lnTo>
                    <a:pt x="5486" y="9933"/>
                  </a:lnTo>
                  <a:lnTo>
                    <a:pt x="5924" y="9849"/>
                  </a:lnTo>
                  <a:lnTo>
                    <a:pt x="6286" y="9782"/>
                  </a:lnTo>
                  <a:lnTo>
                    <a:pt x="6666" y="9681"/>
                  </a:lnTo>
                  <a:lnTo>
                    <a:pt x="7008" y="9529"/>
                  </a:lnTo>
                  <a:lnTo>
                    <a:pt x="7296" y="9378"/>
                  </a:lnTo>
                  <a:lnTo>
                    <a:pt x="7525" y="9176"/>
                  </a:lnTo>
                  <a:lnTo>
                    <a:pt x="7525" y="9176"/>
                  </a:lnTo>
                  <a:lnTo>
                    <a:pt x="7924" y="8773"/>
                  </a:lnTo>
                  <a:lnTo>
                    <a:pt x="8248" y="8387"/>
                  </a:lnTo>
                  <a:cubicBezTo>
                    <a:pt x="8324" y="8269"/>
                    <a:pt x="8401" y="8152"/>
                    <a:pt x="8475" y="8034"/>
                  </a:cubicBezTo>
                  <a:lnTo>
                    <a:pt x="8667" y="7731"/>
                  </a:lnTo>
                  <a:cubicBezTo>
                    <a:pt x="8705" y="7636"/>
                    <a:pt x="8742" y="7540"/>
                    <a:pt x="8782" y="7445"/>
                  </a:cubicBezTo>
                  <a:cubicBezTo>
                    <a:pt x="8812" y="7389"/>
                    <a:pt x="8844" y="7333"/>
                    <a:pt x="8876" y="7277"/>
                  </a:cubicBezTo>
                  <a:cubicBezTo>
                    <a:pt x="8894" y="7215"/>
                    <a:pt x="8913" y="7154"/>
                    <a:pt x="8932" y="7092"/>
                  </a:cubicBezTo>
                  <a:lnTo>
                    <a:pt x="8932" y="7092"/>
                  </a:lnTo>
                  <a:cubicBezTo>
                    <a:pt x="9021" y="6879"/>
                    <a:pt x="9111" y="6667"/>
                    <a:pt x="9200" y="6454"/>
                  </a:cubicBezTo>
                  <a:cubicBezTo>
                    <a:pt x="9283" y="6230"/>
                    <a:pt x="9365" y="6006"/>
                    <a:pt x="9448" y="5782"/>
                  </a:cubicBezTo>
                  <a:cubicBezTo>
                    <a:pt x="9538" y="5491"/>
                    <a:pt x="9626" y="5199"/>
                    <a:pt x="9714" y="4908"/>
                  </a:cubicBezTo>
                  <a:cubicBezTo>
                    <a:pt x="9753" y="4768"/>
                    <a:pt x="9791" y="4627"/>
                    <a:pt x="9828" y="4487"/>
                  </a:cubicBezTo>
                  <a:cubicBezTo>
                    <a:pt x="9853" y="4325"/>
                    <a:pt x="9880" y="4162"/>
                    <a:pt x="9904" y="4000"/>
                  </a:cubicBezTo>
                  <a:cubicBezTo>
                    <a:pt x="9923" y="3849"/>
                    <a:pt x="9942" y="3697"/>
                    <a:pt x="9963" y="3546"/>
                  </a:cubicBezTo>
                  <a:cubicBezTo>
                    <a:pt x="9975" y="3395"/>
                    <a:pt x="9988" y="3243"/>
                    <a:pt x="10000" y="3092"/>
                  </a:cubicBezTo>
                  <a:cubicBezTo>
                    <a:pt x="9988" y="2946"/>
                    <a:pt x="9975" y="2801"/>
                    <a:pt x="9963" y="2655"/>
                  </a:cubicBezTo>
                  <a:cubicBezTo>
                    <a:pt x="9942" y="2521"/>
                    <a:pt x="9923" y="2386"/>
                    <a:pt x="9904" y="2252"/>
                  </a:cubicBezTo>
                  <a:cubicBezTo>
                    <a:pt x="9880" y="2190"/>
                    <a:pt x="9853" y="2129"/>
                    <a:pt x="9828" y="2067"/>
                  </a:cubicBezTo>
                  <a:cubicBezTo>
                    <a:pt x="9810" y="2011"/>
                    <a:pt x="9791" y="1955"/>
                    <a:pt x="9773" y="1899"/>
                  </a:cubicBezTo>
                  <a:lnTo>
                    <a:pt x="9675" y="1714"/>
                  </a:lnTo>
                  <a:cubicBezTo>
                    <a:pt x="9637" y="1664"/>
                    <a:pt x="9600" y="1613"/>
                    <a:pt x="9562" y="1563"/>
                  </a:cubicBezTo>
                  <a:lnTo>
                    <a:pt x="9562" y="1563"/>
                  </a:lnTo>
                  <a:lnTo>
                    <a:pt x="9430" y="1412"/>
                  </a:lnTo>
                  <a:cubicBezTo>
                    <a:pt x="9378" y="1373"/>
                    <a:pt x="9329" y="1333"/>
                    <a:pt x="9277" y="1294"/>
                  </a:cubicBezTo>
                  <a:lnTo>
                    <a:pt x="8895" y="1025"/>
                  </a:lnTo>
                  <a:lnTo>
                    <a:pt x="8496" y="773"/>
                  </a:lnTo>
                  <a:lnTo>
                    <a:pt x="8018" y="571"/>
                  </a:lnTo>
                  <a:lnTo>
                    <a:pt x="7467" y="403"/>
                  </a:lnTo>
                  <a:lnTo>
                    <a:pt x="6914" y="252"/>
                  </a:lnTo>
                  <a:lnTo>
                    <a:pt x="6323" y="118"/>
                  </a:lnTo>
                  <a:lnTo>
                    <a:pt x="5734" y="50"/>
                  </a:lnTo>
                  <a:lnTo>
                    <a:pt x="5143" y="0"/>
                  </a:lnTo>
                  <a:lnTo>
                    <a:pt x="4572" y="0"/>
                  </a:lnTo>
                  <a:lnTo>
                    <a:pt x="4038" y="50"/>
                  </a:lnTo>
                  <a:lnTo>
                    <a:pt x="3523" y="118"/>
                  </a:lnTo>
                  <a:lnTo>
                    <a:pt x="3295" y="168"/>
                  </a:lnTo>
                  <a:lnTo>
                    <a:pt x="3067" y="252"/>
                  </a:lnTo>
                  <a:lnTo>
                    <a:pt x="2877" y="353"/>
                  </a:lnTo>
                  <a:lnTo>
                    <a:pt x="2705" y="420"/>
                  </a:lnTo>
                  <a:lnTo>
                    <a:pt x="2534" y="555"/>
                  </a:lnTo>
                  <a:lnTo>
                    <a:pt x="2381" y="672"/>
                  </a:lnTo>
                  <a:cubicBezTo>
                    <a:pt x="2344" y="717"/>
                    <a:pt x="2303" y="762"/>
                    <a:pt x="2266" y="807"/>
                  </a:cubicBezTo>
                  <a:cubicBezTo>
                    <a:pt x="2227" y="857"/>
                    <a:pt x="2190" y="908"/>
                    <a:pt x="2151" y="958"/>
                  </a:cubicBez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" name="Freeform 95"/>
            <p:cNvSpPr>
              <a:spLocks/>
            </p:cNvSpPr>
            <p:nvPr/>
          </p:nvSpPr>
          <p:spPr bwMode="auto">
            <a:xfrm>
              <a:off x="6967538" y="187325"/>
              <a:ext cx="865188" cy="944563"/>
            </a:xfrm>
            <a:custGeom>
              <a:avLst/>
              <a:gdLst>
                <a:gd name="T0" fmla="*/ 133 w 545"/>
                <a:gd name="T1" fmla="*/ 57 h 595"/>
                <a:gd name="T2" fmla="*/ 20 w 545"/>
                <a:gd name="T3" fmla="*/ 353 h 595"/>
                <a:gd name="T4" fmla="*/ 11 w 545"/>
                <a:gd name="T5" fmla="*/ 380 h 595"/>
                <a:gd name="T6" fmla="*/ 2 w 545"/>
                <a:gd name="T7" fmla="*/ 427 h 595"/>
                <a:gd name="T8" fmla="*/ 0 w 545"/>
                <a:gd name="T9" fmla="*/ 460 h 595"/>
                <a:gd name="T10" fmla="*/ 3 w 545"/>
                <a:gd name="T11" fmla="*/ 491 h 595"/>
                <a:gd name="T12" fmla="*/ 14 w 545"/>
                <a:gd name="T13" fmla="*/ 522 h 595"/>
                <a:gd name="T14" fmla="*/ 32 w 545"/>
                <a:gd name="T15" fmla="*/ 546 h 595"/>
                <a:gd name="T16" fmla="*/ 59 w 545"/>
                <a:gd name="T17" fmla="*/ 565 h 595"/>
                <a:gd name="T18" fmla="*/ 77 w 545"/>
                <a:gd name="T19" fmla="*/ 571 h 595"/>
                <a:gd name="T20" fmla="*/ 118 w 545"/>
                <a:gd name="T21" fmla="*/ 582 h 595"/>
                <a:gd name="T22" fmla="*/ 187 w 545"/>
                <a:gd name="T23" fmla="*/ 592 h 595"/>
                <a:gd name="T24" fmla="*/ 235 w 545"/>
                <a:gd name="T25" fmla="*/ 595 h 595"/>
                <a:gd name="T26" fmla="*/ 284 w 545"/>
                <a:gd name="T27" fmla="*/ 594 h 595"/>
                <a:gd name="T28" fmla="*/ 331 w 545"/>
                <a:gd name="T29" fmla="*/ 586 h 595"/>
                <a:gd name="T30" fmla="*/ 370 w 545"/>
                <a:gd name="T31" fmla="*/ 576 h 595"/>
                <a:gd name="T32" fmla="*/ 403 w 545"/>
                <a:gd name="T33" fmla="*/ 558 h 595"/>
                <a:gd name="T34" fmla="*/ 415 w 545"/>
                <a:gd name="T35" fmla="*/ 546 h 595"/>
                <a:gd name="T36" fmla="*/ 453 w 545"/>
                <a:gd name="T37" fmla="*/ 499 h 595"/>
                <a:gd name="T38" fmla="*/ 475 w 545"/>
                <a:gd name="T39" fmla="*/ 460 h 595"/>
                <a:gd name="T40" fmla="*/ 486 w 545"/>
                <a:gd name="T41" fmla="*/ 433 h 595"/>
                <a:gd name="T42" fmla="*/ 489 w 545"/>
                <a:gd name="T43" fmla="*/ 422 h 595"/>
                <a:gd name="T44" fmla="*/ 516 w 545"/>
                <a:gd name="T45" fmla="*/ 344 h 595"/>
                <a:gd name="T46" fmla="*/ 536 w 545"/>
                <a:gd name="T47" fmla="*/ 267 h 595"/>
                <a:gd name="T48" fmla="*/ 543 w 545"/>
                <a:gd name="T49" fmla="*/ 211 h 595"/>
                <a:gd name="T50" fmla="*/ 543 w 545"/>
                <a:gd name="T51" fmla="*/ 158 h 595"/>
                <a:gd name="T52" fmla="*/ 536 w 545"/>
                <a:gd name="T53" fmla="*/ 123 h 595"/>
                <a:gd name="T54" fmla="*/ 528 w 545"/>
                <a:gd name="T55" fmla="*/ 102 h 595"/>
                <a:gd name="T56" fmla="*/ 522 w 545"/>
                <a:gd name="T57" fmla="*/ 93 h 595"/>
                <a:gd name="T58" fmla="*/ 507 w 545"/>
                <a:gd name="T59" fmla="*/ 77 h 595"/>
                <a:gd name="T60" fmla="*/ 466 w 545"/>
                <a:gd name="T61" fmla="*/ 46 h 595"/>
                <a:gd name="T62" fmla="*/ 412 w 545"/>
                <a:gd name="T63" fmla="*/ 24 h 595"/>
                <a:gd name="T64" fmla="*/ 352 w 545"/>
                <a:gd name="T65" fmla="*/ 7 h 595"/>
                <a:gd name="T66" fmla="*/ 290 w 545"/>
                <a:gd name="T67" fmla="*/ 0 h 595"/>
                <a:gd name="T68" fmla="*/ 232 w 545"/>
                <a:gd name="T69" fmla="*/ 3 h 595"/>
                <a:gd name="T70" fmla="*/ 193 w 545"/>
                <a:gd name="T71" fmla="*/ 10 h 595"/>
                <a:gd name="T72" fmla="*/ 171 w 545"/>
                <a:gd name="T73" fmla="*/ 21 h 595"/>
                <a:gd name="T74" fmla="*/ 153 w 545"/>
                <a:gd name="T75" fmla="*/ 33 h 595"/>
                <a:gd name="T76" fmla="*/ 139 w 545"/>
                <a:gd name="T77" fmla="*/ 48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5" h="595">
                  <a:moveTo>
                    <a:pt x="133" y="57"/>
                  </a:moveTo>
                  <a:lnTo>
                    <a:pt x="133" y="57"/>
                  </a:lnTo>
                  <a:lnTo>
                    <a:pt x="86" y="179"/>
                  </a:lnTo>
                  <a:lnTo>
                    <a:pt x="20" y="353"/>
                  </a:lnTo>
                  <a:lnTo>
                    <a:pt x="20" y="353"/>
                  </a:lnTo>
                  <a:lnTo>
                    <a:pt x="11" y="380"/>
                  </a:lnTo>
                  <a:lnTo>
                    <a:pt x="3" y="411"/>
                  </a:lnTo>
                  <a:lnTo>
                    <a:pt x="2" y="427"/>
                  </a:lnTo>
                  <a:lnTo>
                    <a:pt x="0" y="443"/>
                  </a:lnTo>
                  <a:lnTo>
                    <a:pt x="0" y="460"/>
                  </a:lnTo>
                  <a:lnTo>
                    <a:pt x="0" y="476"/>
                  </a:lnTo>
                  <a:lnTo>
                    <a:pt x="3" y="491"/>
                  </a:lnTo>
                  <a:lnTo>
                    <a:pt x="8" y="506"/>
                  </a:lnTo>
                  <a:lnTo>
                    <a:pt x="14" y="522"/>
                  </a:lnTo>
                  <a:lnTo>
                    <a:pt x="21" y="535"/>
                  </a:lnTo>
                  <a:lnTo>
                    <a:pt x="32" y="546"/>
                  </a:lnTo>
                  <a:lnTo>
                    <a:pt x="44" y="556"/>
                  </a:lnTo>
                  <a:lnTo>
                    <a:pt x="59" y="565"/>
                  </a:lnTo>
                  <a:lnTo>
                    <a:pt x="77" y="571"/>
                  </a:lnTo>
                  <a:lnTo>
                    <a:pt x="77" y="571"/>
                  </a:lnTo>
                  <a:lnTo>
                    <a:pt x="97" y="577"/>
                  </a:lnTo>
                  <a:lnTo>
                    <a:pt x="118" y="582"/>
                  </a:lnTo>
                  <a:lnTo>
                    <a:pt x="163" y="589"/>
                  </a:lnTo>
                  <a:lnTo>
                    <a:pt x="187" y="592"/>
                  </a:lnTo>
                  <a:lnTo>
                    <a:pt x="211" y="594"/>
                  </a:lnTo>
                  <a:lnTo>
                    <a:pt x="235" y="595"/>
                  </a:lnTo>
                  <a:lnTo>
                    <a:pt x="261" y="595"/>
                  </a:lnTo>
                  <a:lnTo>
                    <a:pt x="284" y="594"/>
                  </a:lnTo>
                  <a:lnTo>
                    <a:pt x="308" y="591"/>
                  </a:lnTo>
                  <a:lnTo>
                    <a:pt x="331" y="586"/>
                  </a:lnTo>
                  <a:lnTo>
                    <a:pt x="350" y="582"/>
                  </a:lnTo>
                  <a:lnTo>
                    <a:pt x="370" y="576"/>
                  </a:lnTo>
                  <a:lnTo>
                    <a:pt x="388" y="567"/>
                  </a:lnTo>
                  <a:lnTo>
                    <a:pt x="403" y="558"/>
                  </a:lnTo>
                  <a:lnTo>
                    <a:pt x="415" y="546"/>
                  </a:lnTo>
                  <a:lnTo>
                    <a:pt x="415" y="546"/>
                  </a:lnTo>
                  <a:lnTo>
                    <a:pt x="436" y="522"/>
                  </a:lnTo>
                  <a:lnTo>
                    <a:pt x="453" y="499"/>
                  </a:lnTo>
                  <a:lnTo>
                    <a:pt x="465" y="478"/>
                  </a:lnTo>
                  <a:lnTo>
                    <a:pt x="475" y="460"/>
                  </a:lnTo>
                  <a:lnTo>
                    <a:pt x="481" y="443"/>
                  </a:lnTo>
                  <a:lnTo>
                    <a:pt x="486" y="433"/>
                  </a:lnTo>
                  <a:lnTo>
                    <a:pt x="489" y="422"/>
                  </a:lnTo>
                  <a:lnTo>
                    <a:pt x="489" y="422"/>
                  </a:lnTo>
                  <a:lnTo>
                    <a:pt x="503" y="384"/>
                  </a:lnTo>
                  <a:lnTo>
                    <a:pt x="516" y="344"/>
                  </a:lnTo>
                  <a:lnTo>
                    <a:pt x="530" y="292"/>
                  </a:lnTo>
                  <a:lnTo>
                    <a:pt x="536" y="267"/>
                  </a:lnTo>
                  <a:lnTo>
                    <a:pt x="540" y="238"/>
                  </a:lnTo>
                  <a:lnTo>
                    <a:pt x="543" y="211"/>
                  </a:lnTo>
                  <a:lnTo>
                    <a:pt x="545" y="184"/>
                  </a:lnTo>
                  <a:lnTo>
                    <a:pt x="543" y="158"/>
                  </a:lnTo>
                  <a:lnTo>
                    <a:pt x="540" y="134"/>
                  </a:lnTo>
                  <a:lnTo>
                    <a:pt x="536" y="123"/>
                  </a:lnTo>
                  <a:lnTo>
                    <a:pt x="533" y="113"/>
                  </a:lnTo>
                  <a:lnTo>
                    <a:pt x="528" y="102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15" y="84"/>
                  </a:lnTo>
                  <a:lnTo>
                    <a:pt x="507" y="77"/>
                  </a:lnTo>
                  <a:lnTo>
                    <a:pt x="487" y="61"/>
                  </a:lnTo>
                  <a:lnTo>
                    <a:pt x="466" y="46"/>
                  </a:lnTo>
                  <a:lnTo>
                    <a:pt x="441" y="34"/>
                  </a:lnTo>
                  <a:lnTo>
                    <a:pt x="412" y="24"/>
                  </a:lnTo>
                  <a:lnTo>
                    <a:pt x="383" y="15"/>
                  </a:lnTo>
                  <a:lnTo>
                    <a:pt x="352" y="7"/>
                  </a:lnTo>
                  <a:lnTo>
                    <a:pt x="321" y="3"/>
                  </a:lnTo>
                  <a:lnTo>
                    <a:pt x="290" y="0"/>
                  </a:lnTo>
                  <a:lnTo>
                    <a:pt x="260" y="0"/>
                  </a:lnTo>
                  <a:lnTo>
                    <a:pt x="232" y="3"/>
                  </a:lnTo>
                  <a:lnTo>
                    <a:pt x="205" y="7"/>
                  </a:lnTo>
                  <a:lnTo>
                    <a:pt x="193" y="10"/>
                  </a:lnTo>
                  <a:lnTo>
                    <a:pt x="181" y="15"/>
                  </a:lnTo>
                  <a:lnTo>
                    <a:pt x="171" y="21"/>
                  </a:lnTo>
                  <a:lnTo>
                    <a:pt x="162" y="25"/>
                  </a:lnTo>
                  <a:lnTo>
                    <a:pt x="153" y="33"/>
                  </a:lnTo>
                  <a:lnTo>
                    <a:pt x="145" y="40"/>
                  </a:lnTo>
                  <a:lnTo>
                    <a:pt x="139" y="48"/>
                  </a:lnTo>
                  <a:lnTo>
                    <a:pt x="133" y="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" name="Freeform 96"/>
            <p:cNvSpPr>
              <a:spLocks/>
            </p:cNvSpPr>
            <p:nvPr/>
          </p:nvSpPr>
          <p:spPr bwMode="auto">
            <a:xfrm>
              <a:off x="7127875" y="471488"/>
              <a:ext cx="122238" cy="130175"/>
            </a:xfrm>
            <a:custGeom>
              <a:avLst/>
              <a:gdLst>
                <a:gd name="T0" fmla="*/ 62 w 77"/>
                <a:gd name="T1" fmla="*/ 0 h 82"/>
                <a:gd name="T2" fmla="*/ 62 w 77"/>
                <a:gd name="T3" fmla="*/ 0 h 82"/>
                <a:gd name="T4" fmla="*/ 53 w 77"/>
                <a:gd name="T5" fmla="*/ 15 h 82"/>
                <a:gd name="T6" fmla="*/ 44 w 77"/>
                <a:gd name="T7" fmla="*/ 26 h 82"/>
                <a:gd name="T8" fmla="*/ 39 w 77"/>
                <a:gd name="T9" fmla="*/ 29 h 82"/>
                <a:gd name="T10" fmla="*/ 35 w 77"/>
                <a:gd name="T11" fmla="*/ 30 h 82"/>
                <a:gd name="T12" fmla="*/ 35 w 77"/>
                <a:gd name="T13" fmla="*/ 30 h 82"/>
                <a:gd name="T14" fmla="*/ 23 w 77"/>
                <a:gd name="T15" fmla="*/ 33 h 82"/>
                <a:gd name="T16" fmla="*/ 15 w 77"/>
                <a:gd name="T17" fmla="*/ 35 h 82"/>
                <a:gd name="T18" fmla="*/ 8 w 77"/>
                <a:gd name="T19" fmla="*/ 39 h 82"/>
                <a:gd name="T20" fmla="*/ 3 w 77"/>
                <a:gd name="T21" fmla="*/ 44 h 82"/>
                <a:gd name="T22" fmla="*/ 2 w 77"/>
                <a:gd name="T23" fmla="*/ 47 h 82"/>
                <a:gd name="T24" fmla="*/ 0 w 77"/>
                <a:gd name="T25" fmla="*/ 50 h 82"/>
                <a:gd name="T26" fmla="*/ 2 w 77"/>
                <a:gd name="T27" fmla="*/ 54 h 82"/>
                <a:gd name="T28" fmla="*/ 5 w 77"/>
                <a:gd name="T29" fmla="*/ 57 h 82"/>
                <a:gd name="T30" fmla="*/ 8 w 77"/>
                <a:gd name="T31" fmla="*/ 62 h 82"/>
                <a:gd name="T32" fmla="*/ 14 w 77"/>
                <a:gd name="T33" fmla="*/ 67 h 82"/>
                <a:gd name="T34" fmla="*/ 14 w 77"/>
                <a:gd name="T35" fmla="*/ 67 h 82"/>
                <a:gd name="T36" fmla="*/ 26 w 77"/>
                <a:gd name="T37" fmla="*/ 74 h 82"/>
                <a:gd name="T38" fmla="*/ 36 w 77"/>
                <a:gd name="T39" fmla="*/ 79 h 82"/>
                <a:gd name="T40" fmla="*/ 49 w 77"/>
                <a:gd name="T41" fmla="*/ 80 h 82"/>
                <a:gd name="T42" fmla="*/ 58 w 77"/>
                <a:gd name="T43" fmla="*/ 82 h 82"/>
                <a:gd name="T44" fmla="*/ 65 w 77"/>
                <a:gd name="T45" fmla="*/ 80 h 82"/>
                <a:gd name="T46" fmla="*/ 73 w 77"/>
                <a:gd name="T47" fmla="*/ 79 h 82"/>
                <a:gd name="T48" fmla="*/ 77 w 77"/>
                <a:gd name="T49" fmla="*/ 77 h 82"/>
                <a:gd name="T50" fmla="*/ 77 w 77"/>
                <a:gd name="T51" fmla="*/ 77 h 82"/>
                <a:gd name="T52" fmla="*/ 68 w 77"/>
                <a:gd name="T53" fmla="*/ 76 h 82"/>
                <a:gd name="T54" fmla="*/ 49 w 77"/>
                <a:gd name="T55" fmla="*/ 70 h 82"/>
                <a:gd name="T56" fmla="*/ 36 w 77"/>
                <a:gd name="T57" fmla="*/ 67 h 82"/>
                <a:gd name="T58" fmla="*/ 27 w 77"/>
                <a:gd name="T59" fmla="*/ 62 h 82"/>
                <a:gd name="T60" fmla="*/ 20 w 77"/>
                <a:gd name="T61" fmla="*/ 56 h 82"/>
                <a:gd name="T62" fmla="*/ 18 w 77"/>
                <a:gd name="T63" fmla="*/ 53 h 82"/>
                <a:gd name="T64" fmla="*/ 17 w 77"/>
                <a:gd name="T65" fmla="*/ 50 h 82"/>
                <a:gd name="T66" fmla="*/ 17 w 77"/>
                <a:gd name="T67" fmla="*/ 50 h 82"/>
                <a:gd name="T68" fmla="*/ 18 w 77"/>
                <a:gd name="T69" fmla="*/ 45 h 82"/>
                <a:gd name="T70" fmla="*/ 20 w 77"/>
                <a:gd name="T71" fmla="*/ 44 h 82"/>
                <a:gd name="T72" fmla="*/ 24 w 77"/>
                <a:gd name="T73" fmla="*/ 42 h 82"/>
                <a:gd name="T74" fmla="*/ 29 w 77"/>
                <a:gd name="T75" fmla="*/ 44 h 82"/>
                <a:gd name="T76" fmla="*/ 41 w 77"/>
                <a:gd name="T77" fmla="*/ 44 h 82"/>
                <a:gd name="T78" fmla="*/ 45 w 77"/>
                <a:gd name="T79" fmla="*/ 42 h 82"/>
                <a:gd name="T80" fmla="*/ 52 w 77"/>
                <a:gd name="T81" fmla="*/ 41 h 82"/>
                <a:gd name="T82" fmla="*/ 52 w 77"/>
                <a:gd name="T83" fmla="*/ 41 h 82"/>
                <a:gd name="T84" fmla="*/ 55 w 77"/>
                <a:gd name="T85" fmla="*/ 36 h 82"/>
                <a:gd name="T86" fmla="*/ 58 w 77"/>
                <a:gd name="T87" fmla="*/ 30 h 82"/>
                <a:gd name="T88" fmla="*/ 61 w 77"/>
                <a:gd name="T89" fmla="*/ 17 h 82"/>
                <a:gd name="T90" fmla="*/ 62 w 77"/>
                <a:gd name="T91" fmla="*/ 5 h 82"/>
                <a:gd name="T92" fmla="*/ 62 w 77"/>
                <a:gd name="T9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82">
                  <a:moveTo>
                    <a:pt x="62" y="0"/>
                  </a:moveTo>
                  <a:lnTo>
                    <a:pt x="62" y="0"/>
                  </a:lnTo>
                  <a:lnTo>
                    <a:pt x="53" y="15"/>
                  </a:lnTo>
                  <a:lnTo>
                    <a:pt x="44" y="26"/>
                  </a:lnTo>
                  <a:lnTo>
                    <a:pt x="39" y="29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23" y="33"/>
                  </a:lnTo>
                  <a:lnTo>
                    <a:pt x="15" y="35"/>
                  </a:lnTo>
                  <a:lnTo>
                    <a:pt x="8" y="39"/>
                  </a:lnTo>
                  <a:lnTo>
                    <a:pt x="3" y="44"/>
                  </a:lnTo>
                  <a:lnTo>
                    <a:pt x="2" y="47"/>
                  </a:lnTo>
                  <a:lnTo>
                    <a:pt x="0" y="50"/>
                  </a:lnTo>
                  <a:lnTo>
                    <a:pt x="2" y="54"/>
                  </a:lnTo>
                  <a:lnTo>
                    <a:pt x="5" y="57"/>
                  </a:lnTo>
                  <a:lnTo>
                    <a:pt x="8" y="62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26" y="74"/>
                  </a:lnTo>
                  <a:lnTo>
                    <a:pt x="36" y="79"/>
                  </a:lnTo>
                  <a:lnTo>
                    <a:pt x="49" y="80"/>
                  </a:lnTo>
                  <a:lnTo>
                    <a:pt x="58" y="82"/>
                  </a:lnTo>
                  <a:lnTo>
                    <a:pt x="65" y="80"/>
                  </a:lnTo>
                  <a:lnTo>
                    <a:pt x="73" y="79"/>
                  </a:lnTo>
                  <a:lnTo>
                    <a:pt x="77" y="77"/>
                  </a:lnTo>
                  <a:lnTo>
                    <a:pt x="77" y="77"/>
                  </a:lnTo>
                  <a:lnTo>
                    <a:pt x="68" y="76"/>
                  </a:lnTo>
                  <a:lnTo>
                    <a:pt x="49" y="70"/>
                  </a:lnTo>
                  <a:lnTo>
                    <a:pt x="36" y="67"/>
                  </a:lnTo>
                  <a:lnTo>
                    <a:pt x="27" y="62"/>
                  </a:lnTo>
                  <a:lnTo>
                    <a:pt x="20" y="56"/>
                  </a:lnTo>
                  <a:lnTo>
                    <a:pt x="18" y="53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8" y="45"/>
                  </a:lnTo>
                  <a:lnTo>
                    <a:pt x="20" y="44"/>
                  </a:lnTo>
                  <a:lnTo>
                    <a:pt x="24" y="42"/>
                  </a:lnTo>
                  <a:lnTo>
                    <a:pt x="29" y="44"/>
                  </a:lnTo>
                  <a:lnTo>
                    <a:pt x="41" y="44"/>
                  </a:lnTo>
                  <a:lnTo>
                    <a:pt x="45" y="42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5" y="36"/>
                  </a:lnTo>
                  <a:lnTo>
                    <a:pt x="58" y="30"/>
                  </a:lnTo>
                  <a:lnTo>
                    <a:pt x="61" y="17"/>
                  </a:lnTo>
                  <a:lnTo>
                    <a:pt x="62" y="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" name="Freeform 97"/>
            <p:cNvSpPr>
              <a:spLocks/>
            </p:cNvSpPr>
            <p:nvPr/>
          </p:nvSpPr>
          <p:spPr bwMode="auto">
            <a:xfrm>
              <a:off x="7127875" y="471488"/>
              <a:ext cx="122238" cy="130175"/>
            </a:xfrm>
            <a:custGeom>
              <a:avLst/>
              <a:gdLst>
                <a:gd name="T0" fmla="*/ 62 w 77"/>
                <a:gd name="T1" fmla="*/ 0 h 82"/>
                <a:gd name="T2" fmla="*/ 62 w 77"/>
                <a:gd name="T3" fmla="*/ 0 h 82"/>
                <a:gd name="T4" fmla="*/ 53 w 77"/>
                <a:gd name="T5" fmla="*/ 15 h 82"/>
                <a:gd name="T6" fmla="*/ 44 w 77"/>
                <a:gd name="T7" fmla="*/ 26 h 82"/>
                <a:gd name="T8" fmla="*/ 39 w 77"/>
                <a:gd name="T9" fmla="*/ 29 h 82"/>
                <a:gd name="T10" fmla="*/ 35 w 77"/>
                <a:gd name="T11" fmla="*/ 30 h 82"/>
                <a:gd name="T12" fmla="*/ 35 w 77"/>
                <a:gd name="T13" fmla="*/ 30 h 82"/>
                <a:gd name="T14" fmla="*/ 23 w 77"/>
                <a:gd name="T15" fmla="*/ 33 h 82"/>
                <a:gd name="T16" fmla="*/ 15 w 77"/>
                <a:gd name="T17" fmla="*/ 35 h 82"/>
                <a:gd name="T18" fmla="*/ 8 w 77"/>
                <a:gd name="T19" fmla="*/ 39 h 82"/>
                <a:gd name="T20" fmla="*/ 3 w 77"/>
                <a:gd name="T21" fmla="*/ 44 h 82"/>
                <a:gd name="T22" fmla="*/ 2 w 77"/>
                <a:gd name="T23" fmla="*/ 47 h 82"/>
                <a:gd name="T24" fmla="*/ 0 w 77"/>
                <a:gd name="T25" fmla="*/ 50 h 82"/>
                <a:gd name="T26" fmla="*/ 2 w 77"/>
                <a:gd name="T27" fmla="*/ 54 h 82"/>
                <a:gd name="T28" fmla="*/ 5 w 77"/>
                <a:gd name="T29" fmla="*/ 57 h 82"/>
                <a:gd name="T30" fmla="*/ 8 w 77"/>
                <a:gd name="T31" fmla="*/ 62 h 82"/>
                <a:gd name="T32" fmla="*/ 14 w 77"/>
                <a:gd name="T33" fmla="*/ 67 h 82"/>
                <a:gd name="T34" fmla="*/ 14 w 77"/>
                <a:gd name="T35" fmla="*/ 67 h 82"/>
                <a:gd name="T36" fmla="*/ 26 w 77"/>
                <a:gd name="T37" fmla="*/ 74 h 82"/>
                <a:gd name="T38" fmla="*/ 36 w 77"/>
                <a:gd name="T39" fmla="*/ 79 h 82"/>
                <a:gd name="T40" fmla="*/ 49 w 77"/>
                <a:gd name="T41" fmla="*/ 80 h 82"/>
                <a:gd name="T42" fmla="*/ 58 w 77"/>
                <a:gd name="T43" fmla="*/ 82 h 82"/>
                <a:gd name="T44" fmla="*/ 65 w 77"/>
                <a:gd name="T45" fmla="*/ 80 h 82"/>
                <a:gd name="T46" fmla="*/ 73 w 77"/>
                <a:gd name="T47" fmla="*/ 79 h 82"/>
                <a:gd name="T48" fmla="*/ 77 w 77"/>
                <a:gd name="T49" fmla="*/ 77 h 82"/>
                <a:gd name="T50" fmla="*/ 77 w 77"/>
                <a:gd name="T51" fmla="*/ 77 h 82"/>
                <a:gd name="T52" fmla="*/ 68 w 77"/>
                <a:gd name="T53" fmla="*/ 76 h 82"/>
                <a:gd name="T54" fmla="*/ 49 w 77"/>
                <a:gd name="T55" fmla="*/ 70 h 82"/>
                <a:gd name="T56" fmla="*/ 36 w 77"/>
                <a:gd name="T57" fmla="*/ 67 h 82"/>
                <a:gd name="T58" fmla="*/ 27 w 77"/>
                <a:gd name="T59" fmla="*/ 62 h 82"/>
                <a:gd name="T60" fmla="*/ 20 w 77"/>
                <a:gd name="T61" fmla="*/ 56 h 82"/>
                <a:gd name="T62" fmla="*/ 18 w 77"/>
                <a:gd name="T63" fmla="*/ 53 h 82"/>
                <a:gd name="T64" fmla="*/ 17 w 77"/>
                <a:gd name="T65" fmla="*/ 50 h 82"/>
                <a:gd name="T66" fmla="*/ 17 w 77"/>
                <a:gd name="T67" fmla="*/ 50 h 82"/>
                <a:gd name="T68" fmla="*/ 18 w 77"/>
                <a:gd name="T69" fmla="*/ 45 h 82"/>
                <a:gd name="T70" fmla="*/ 20 w 77"/>
                <a:gd name="T71" fmla="*/ 44 h 82"/>
                <a:gd name="T72" fmla="*/ 24 w 77"/>
                <a:gd name="T73" fmla="*/ 42 h 82"/>
                <a:gd name="T74" fmla="*/ 29 w 77"/>
                <a:gd name="T75" fmla="*/ 44 h 82"/>
                <a:gd name="T76" fmla="*/ 41 w 77"/>
                <a:gd name="T77" fmla="*/ 44 h 82"/>
                <a:gd name="T78" fmla="*/ 45 w 77"/>
                <a:gd name="T79" fmla="*/ 42 h 82"/>
                <a:gd name="T80" fmla="*/ 52 w 77"/>
                <a:gd name="T81" fmla="*/ 41 h 82"/>
                <a:gd name="T82" fmla="*/ 52 w 77"/>
                <a:gd name="T83" fmla="*/ 41 h 82"/>
                <a:gd name="T84" fmla="*/ 55 w 77"/>
                <a:gd name="T85" fmla="*/ 36 h 82"/>
                <a:gd name="T86" fmla="*/ 58 w 77"/>
                <a:gd name="T87" fmla="*/ 30 h 82"/>
                <a:gd name="T88" fmla="*/ 61 w 77"/>
                <a:gd name="T89" fmla="*/ 17 h 82"/>
                <a:gd name="T90" fmla="*/ 62 w 77"/>
                <a:gd name="T91" fmla="*/ 5 h 82"/>
                <a:gd name="T92" fmla="*/ 62 w 77"/>
                <a:gd name="T9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82">
                  <a:moveTo>
                    <a:pt x="62" y="0"/>
                  </a:moveTo>
                  <a:lnTo>
                    <a:pt x="62" y="0"/>
                  </a:lnTo>
                  <a:lnTo>
                    <a:pt x="53" y="15"/>
                  </a:lnTo>
                  <a:lnTo>
                    <a:pt x="44" y="26"/>
                  </a:lnTo>
                  <a:lnTo>
                    <a:pt x="39" y="29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23" y="33"/>
                  </a:lnTo>
                  <a:lnTo>
                    <a:pt x="15" y="35"/>
                  </a:lnTo>
                  <a:lnTo>
                    <a:pt x="8" y="39"/>
                  </a:lnTo>
                  <a:lnTo>
                    <a:pt x="3" y="44"/>
                  </a:lnTo>
                  <a:lnTo>
                    <a:pt x="2" y="47"/>
                  </a:lnTo>
                  <a:lnTo>
                    <a:pt x="0" y="50"/>
                  </a:lnTo>
                  <a:lnTo>
                    <a:pt x="2" y="54"/>
                  </a:lnTo>
                  <a:lnTo>
                    <a:pt x="5" y="57"/>
                  </a:lnTo>
                  <a:lnTo>
                    <a:pt x="8" y="62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26" y="74"/>
                  </a:lnTo>
                  <a:lnTo>
                    <a:pt x="36" y="79"/>
                  </a:lnTo>
                  <a:lnTo>
                    <a:pt x="49" y="80"/>
                  </a:lnTo>
                  <a:lnTo>
                    <a:pt x="58" y="82"/>
                  </a:lnTo>
                  <a:lnTo>
                    <a:pt x="65" y="80"/>
                  </a:lnTo>
                  <a:lnTo>
                    <a:pt x="73" y="79"/>
                  </a:lnTo>
                  <a:lnTo>
                    <a:pt x="77" y="77"/>
                  </a:lnTo>
                  <a:lnTo>
                    <a:pt x="77" y="77"/>
                  </a:lnTo>
                  <a:lnTo>
                    <a:pt x="68" y="76"/>
                  </a:lnTo>
                  <a:lnTo>
                    <a:pt x="49" y="70"/>
                  </a:lnTo>
                  <a:lnTo>
                    <a:pt x="36" y="67"/>
                  </a:lnTo>
                  <a:lnTo>
                    <a:pt x="27" y="62"/>
                  </a:lnTo>
                  <a:lnTo>
                    <a:pt x="20" y="56"/>
                  </a:lnTo>
                  <a:lnTo>
                    <a:pt x="18" y="53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8" y="45"/>
                  </a:lnTo>
                  <a:lnTo>
                    <a:pt x="20" y="44"/>
                  </a:lnTo>
                  <a:lnTo>
                    <a:pt x="24" y="42"/>
                  </a:lnTo>
                  <a:lnTo>
                    <a:pt x="29" y="44"/>
                  </a:lnTo>
                  <a:lnTo>
                    <a:pt x="41" y="44"/>
                  </a:lnTo>
                  <a:lnTo>
                    <a:pt x="45" y="42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5" y="36"/>
                  </a:lnTo>
                  <a:lnTo>
                    <a:pt x="58" y="30"/>
                  </a:lnTo>
                  <a:lnTo>
                    <a:pt x="61" y="17"/>
                  </a:lnTo>
                  <a:lnTo>
                    <a:pt x="62" y="5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" name="Freeform 99"/>
            <p:cNvSpPr>
              <a:spLocks/>
            </p:cNvSpPr>
            <p:nvPr/>
          </p:nvSpPr>
          <p:spPr bwMode="auto">
            <a:xfrm>
              <a:off x="7396163" y="433388"/>
              <a:ext cx="50800" cy="79375"/>
            </a:xfrm>
            <a:custGeom>
              <a:avLst/>
              <a:gdLst>
                <a:gd name="T0" fmla="*/ 30 w 32"/>
                <a:gd name="T1" fmla="*/ 29 h 50"/>
                <a:gd name="T2" fmla="*/ 30 w 32"/>
                <a:gd name="T3" fmla="*/ 29 h 50"/>
                <a:gd name="T4" fmla="*/ 26 w 32"/>
                <a:gd name="T5" fmla="*/ 38 h 50"/>
                <a:gd name="T6" fmla="*/ 20 w 32"/>
                <a:gd name="T7" fmla="*/ 45 h 50"/>
                <a:gd name="T8" fmla="*/ 15 w 32"/>
                <a:gd name="T9" fmla="*/ 48 h 50"/>
                <a:gd name="T10" fmla="*/ 12 w 32"/>
                <a:gd name="T11" fmla="*/ 50 h 50"/>
                <a:gd name="T12" fmla="*/ 9 w 32"/>
                <a:gd name="T13" fmla="*/ 50 h 50"/>
                <a:gd name="T14" fmla="*/ 9 w 32"/>
                <a:gd name="T15" fmla="*/ 50 h 50"/>
                <a:gd name="T16" fmla="*/ 6 w 32"/>
                <a:gd name="T17" fmla="*/ 48 h 50"/>
                <a:gd name="T18" fmla="*/ 5 w 32"/>
                <a:gd name="T19" fmla="*/ 45 h 50"/>
                <a:gd name="T20" fmla="*/ 2 w 32"/>
                <a:gd name="T21" fmla="*/ 39 h 50"/>
                <a:gd name="T22" fmla="*/ 0 w 32"/>
                <a:gd name="T23" fmla="*/ 30 h 50"/>
                <a:gd name="T24" fmla="*/ 3 w 32"/>
                <a:gd name="T25" fmla="*/ 21 h 50"/>
                <a:gd name="T26" fmla="*/ 3 w 32"/>
                <a:gd name="T27" fmla="*/ 21 h 50"/>
                <a:gd name="T28" fmla="*/ 6 w 32"/>
                <a:gd name="T29" fmla="*/ 12 h 50"/>
                <a:gd name="T30" fmla="*/ 12 w 32"/>
                <a:gd name="T31" fmla="*/ 5 h 50"/>
                <a:gd name="T32" fmla="*/ 18 w 32"/>
                <a:gd name="T33" fmla="*/ 0 h 50"/>
                <a:gd name="T34" fmla="*/ 21 w 32"/>
                <a:gd name="T35" fmla="*/ 0 h 50"/>
                <a:gd name="T36" fmla="*/ 23 w 32"/>
                <a:gd name="T37" fmla="*/ 0 h 50"/>
                <a:gd name="T38" fmla="*/ 23 w 32"/>
                <a:gd name="T39" fmla="*/ 0 h 50"/>
                <a:gd name="T40" fmla="*/ 26 w 32"/>
                <a:gd name="T41" fmla="*/ 2 h 50"/>
                <a:gd name="T42" fmla="*/ 29 w 32"/>
                <a:gd name="T43" fmla="*/ 5 h 50"/>
                <a:gd name="T44" fmla="*/ 30 w 32"/>
                <a:gd name="T45" fmla="*/ 11 h 50"/>
                <a:gd name="T46" fmla="*/ 32 w 32"/>
                <a:gd name="T47" fmla="*/ 20 h 50"/>
                <a:gd name="T48" fmla="*/ 30 w 32"/>
                <a:gd name="T49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50">
                  <a:moveTo>
                    <a:pt x="30" y="29"/>
                  </a:moveTo>
                  <a:lnTo>
                    <a:pt x="30" y="29"/>
                  </a:lnTo>
                  <a:lnTo>
                    <a:pt x="26" y="38"/>
                  </a:lnTo>
                  <a:lnTo>
                    <a:pt x="20" y="45"/>
                  </a:lnTo>
                  <a:lnTo>
                    <a:pt x="15" y="48"/>
                  </a:lnTo>
                  <a:lnTo>
                    <a:pt x="12" y="50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6" y="48"/>
                  </a:lnTo>
                  <a:lnTo>
                    <a:pt x="5" y="45"/>
                  </a:lnTo>
                  <a:lnTo>
                    <a:pt x="2" y="39"/>
                  </a:lnTo>
                  <a:lnTo>
                    <a:pt x="0" y="30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6" y="12"/>
                  </a:lnTo>
                  <a:lnTo>
                    <a:pt x="12" y="5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9" y="5"/>
                  </a:lnTo>
                  <a:lnTo>
                    <a:pt x="30" y="11"/>
                  </a:lnTo>
                  <a:lnTo>
                    <a:pt x="32" y="20"/>
                  </a:lnTo>
                  <a:lnTo>
                    <a:pt x="30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" name="Freeform 101"/>
            <p:cNvSpPr>
              <a:spLocks/>
            </p:cNvSpPr>
            <p:nvPr/>
          </p:nvSpPr>
          <p:spPr bwMode="auto">
            <a:xfrm>
              <a:off x="7151688" y="415925"/>
              <a:ext cx="47625" cy="77788"/>
            </a:xfrm>
            <a:custGeom>
              <a:avLst/>
              <a:gdLst>
                <a:gd name="T0" fmla="*/ 29 w 30"/>
                <a:gd name="T1" fmla="*/ 29 h 49"/>
                <a:gd name="T2" fmla="*/ 29 w 30"/>
                <a:gd name="T3" fmla="*/ 29 h 49"/>
                <a:gd name="T4" fmla="*/ 24 w 30"/>
                <a:gd name="T5" fmla="*/ 38 h 49"/>
                <a:gd name="T6" fmla="*/ 20 w 30"/>
                <a:gd name="T7" fmla="*/ 44 h 49"/>
                <a:gd name="T8" fmla="*/ 14 w 30"/>
                <a:gd name="T9" fmla="*/ 49 h 49"/>
                <a:gd name="T10" fmla="*/ 11 w 30"/>
                <a:gd name="T11" fmla="*/ 49 h 49"/>
                <a:gd name="T12" fmla="*/ 8 w 30"/>
                <a:gd name="T13" fmla="*/ 49 h 49"/>
                <a:gd name="T14" fmla="*/ 8 w 30"/>
                <a:gd name="T15" fmla="*/ 49 h 49"/>
                <a:gd name="T16" fmla="*/ 6 w 30"/>
                <a:gd name="T17" fmla="*/ 47 h 49"/>
                <a:gd name="T18" fmla="*/ 3 w 30"/>
                <a:gd name="T19" fmla="*/ 46 h 49"/>
                <a:gd name="T20" fmla="*/ 0 w 30"/>
                <a:gd name="T21" fmla="*/ 40 h 49"/>
                <a:gd name="T22" fmla="*/ 0 w 30"/>
                <a:gd name="T23" fmla="*/ 31 h 49"/>
                <a:gd name="T24" fmla="*/ 2 w 30"/>
                <a:gd name="T25" fmla="*/ 20 h 49"/>
                <a:gd name="T26" fmla="*/ 2 w 30"/>
                <a:gd name="T27" fmla="*/ 20 h 49"/>
                <a:gd name="T28" fmla="*/ 6 w 30"/>
                <a:gd name="T29" fmla="*/ 11 h 49"/>
                <a:gd name="T30" fmla="*/ 11 w 30"/>
                <a:gd name="T31" fmla="*/ 5 h 49"/>
                <a:gd name="T32" fmla="*/ 17 w 30"/>
                <a:gd name="T33" fmla="*/ 0 h 49"/>
                <a:gd name="T34" fmla="*/ 20 w 30"/>
                <a:gd name="T35" fmla="*/ 0 h 49"/>
                <a:gd name="T36" fmla="*/ 23 w 30"/>
                <a:gd name="T37" fmla="*/ 0 h 49"/>
                <a:gd name="T38" fmla="*/ 23 w 30"/>
                <a:gd name="T39" fmla="*/ 0 h 49"/>
                <a:gd name="T40" fmla="*/ 26 w 30"/>
                <a:gd name="T41" fmla="*/ 2 h 49"/>
                <a:gd name="T42" fmla="*/ 27 w 30"/>
                <a:gd name="T43" fmla="*/ 3 h 49"/>
                <a:gd name="T44" fmla="*/ 30 w 30"/>
                <a:gd name="T45" fmla="*/ 11 h 49"/>
                <a:gd name="T46" fmla="*/ 30 w 30"/>
                <a:gd name="T47" fmla="*/ 19 h 49"/>
                <a:gd name="T48" fmla="*/ 29 w 30"/>
                <a:gd name="T49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49">
                  <a:moveTo>
                    <a:pt x="29" y="29"/>
                  </a:moveTo>
                  <a:lnTo>
                    <a:pt x="29" y="29"/>
                  </a:lnTo>
                  <a:lnTo>
                    <a:pt x="24" y="38"/>
                  </a:lnTo>
                  <a:lnTo>
                    <a:pt x="20" y="44"/>
                  </a:lnTo>
                  <a:lnTo>
                    <a:pt x="14" y="49"/>
                  </a:lnTo>
                  <a:lnTo>
                    <a:pt x="11" y="49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6" y="47"/>
                  </a:lnTo>
                  <a:lnTo>
                    <a:pt x="3" y="46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11"/>
                  </a:lnTo>
                  <a:lnTo>
                    <a:pt x="11" y="5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30" y="11"/>
                  </a:lnTo>
                  <a:lnTo>
                    <a:pt x="30" y="19"/>
                  </a:lnTo>
                  <a:lnTo>
                    <a:pt x="29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" name="Freeform 103"/>
            <p:cNvSpPr>
              <a:spLocks/>
            </p:cNvSpPr>
            <p:nvPr/>
          </p:nvSpPr>
          <p:spPr bwMode="auto">
            <a:xfrm>
              <a:off x="7250113" y="250825"/>
              <a:ext cx="309563" cy="136525"/>
            </a:xfrm>
            <a:custGeom>
              <a:avLst/>
              <a:gdLst>
                <a:gd name="T0" fmla="*/ 0 w 195"/>
                <a:gd name="T1" fmla="*/ 12 h 86"/>
                <a:gd name="T2" fmla="*/ 0 w 195"/>
                <a:gd name="T3" fmla="*/ 12 h 86"/>
                <a:gd name="T4" fmla="*/ 8 w 195"/>
                <a:gd name="T5" fmla="*/ 21 h 86"/>
                <a:gd name="T6" fmla="*/ 24 w 195"/>
                <a:gd name="T7" fmla="*/ 41 h 86"/>
                <a:gd name="T8" fmla="*/ 33 w 195"/>
                <a:gd name="T9" fmla="*/ 52 h 86"/>
                <a:gd name="T10" fmla="*/ 44 w 195"/>
                <a:gd name="T11" fmla="*/ 61 h 86"/>
                <a:gd name="T12" fmla="*/ 53 w 195"/>
                <a:gd name="T13" fmla="*/ 67 h 86"/>
                <a:gd name="T14" fmla="*/ 57 w 195"/>
                <a:gd name="T15" fmla="*/ 68 h 86"/>
                <a:gd name="T16" fmla="*/ 62 w 195"/>
                <a:gd name="T17" fmla="*/ 68 h 86"/>
                <a:gd name="T18" fmla="*/ 62 w 195"/>
                <a:gd name="T19" fmla="*/ 68 h 86"/>
                <a:gd name="T20" fmla="*/ 65 w 195"/>
                <a:gd name="T21" fmla="*/ 68 h 86"/>
                <a:gd name="T22" fmla="*/ 67 w 195"/>
                <a:gd name="T23" fmla="*/ 67 h 86"/>
                <a:gd name="T24" fmla="*/ 70 w 195"/>
                <a:gd name="T25" fmla="*/ 62 h 86"/>
                <a:gd name="T26" fmla="*/ 70 w 195"/>
                <a:gd name="T27" fmla="*/ 56 h 86"/>
                <a:gd name="T28" fmla="*/ 68 w 195"/>
                <a:gd name="T29" fmla="*/ 50 h 86"/>
                <a:gd name="T30" fmla="*/ 64 w 195"/>
                <a:gd name="T31" fmla="*/ 38 h 86"/>
                <a:gd name="T32" fmla="*/ 62 w 195"/>
                <a:gd name="T33" fmla="*/ 34 h 86"/>
                <a:gd name="T34" fmla="*/ 62 w 195"/>
                <a:gd name="T35" fmla="*/ 34 h 86"/>
                <a:gd name="T36" fmla="*/ 70 w 195"/>
                <a:gd name="T37" fmla="*/ 41 h 86"/>
                <a:gd name="T38" fmla="*/ 92 w 195"/>
                <a:gd name="T39" fmla="*/ 56 h 86"/>
                <a:gd name="T40" fmla="*/ 106 w 195"/>
                <a:gd name="T41" fmla="*/ 65 h 86"/>
                <a:gd name="T42" fmla="*/ 121 w 195"/>
                <a:gd name="T43" fmla="*/ 74 h 86"/>
                <a:gd name="T44" fmla="*/ 134 w 195"/>
                <a:gd name="T45" fmla="*/ 80 h 86"/>
                <a:gd name="T46" fmla="*/ 150 w 195"/>
                <a:gd name="T47" fmla="*/ 85 h 86"/>
                <a:gd name="T48" fmla="*/ 150 w 195"/>
                <a:gd name="T49" fmla="*/ 85 h 86"/>
                <a:gd name="T50" fmla="*/ 156 w 195"/>
                <a:gd name="T51" fmla="*/ 86 h 86"/>
                <a:gd name="T52" fmla="*/ 160 w 195"/>
                <a:gd name="T53" fmla="*/ 85 h 86"/>
                <a:gd name="T54" fmla="*/ 163 w 195"/>
                <a:gd name="T55" fmla="*/ 83 h 86"/>
                <a:gd name="T56" fmla="*/ 165 w 195"/>
                <a:gd name="T57" fmla="*/ 82 h 86"/>
                <a:gd name="T58" fmla="*/ 166 w 195"/>
                <a:gd name="T59" fmla="*/ 79 h 86"/>
                <a:gd name="T60" fmla="*/ 166 w 195"/>
                <a:gd name="T61" fmla="*/ 76 h 86"/>
                <a:gd name="T62" fmla="*/ 163 w 195"/>
                <a:gd name="T63" fmla="*/ 70 h 86"/>
                <a:gd name="T64" fmla="*/ 159 w 195"/>
                <a:gd name="T65" fmla="*/ 62 h 86"/>
                <a:gd name="T66" fmla="*/ 154 w 195"/>
                <a:gd name="T67" fmla="*/ 55 h 86"/>
                <a:gd name="T68" fmla="*/ 150 w 195"/>
                <a:gd name="T69" fmla="*/ 49 h 86"/>
                <a:gd name="T70" fmla="*/ 150 w 195"/>
                <a:gd name="T71" fmla="*/ 49 h 86"/>
                <a:gd name="T72" fmla="*/ 154 w 195"/>
                <a:gd name="T73" fmla="*/ 50 h 86"/>
                <a:gd name="T74" fmla="*/ 166 w 195"/>
                <a:gd name="T75" fmla="*/ 53 h 86"/>
                <a:gd name="T76" fmla="*/ 174 w 195"/>
                <a:gd name="T77" fmla="*/ 53 h 86"/>
                <a:gd name="T78" fmla="*/ 181 w 195"/>
                <a:gd name="T79" fmla="*/ 53 h 86"/>
                <a:gd name="T80" fmla="*/ 189 w 195"/>
                <a:gd name="T81" fmla="*/ 52 h 86"/>
                <a:gd name="T82" fmla="*/ 195 w 195"/>
                <a:gd name="T83" fmla="*/ 49 h 86"/>
                <a:gd name="T84" fmla="*/ 195 w 195"/>
                <a:gd name="T85" fmla="*/ 49 h 86"/>
                <a:gd name="T86" fmla="*/ 195 w 195"/>
                <a:gd name="T87" fmla="*/ 46 h 86"/>
                <a:gd name="T88" fmla="*/ 193 w 195"/>
                <a:gd name="T89" fmla="*/ 43 h 86"/>
                <a:gd name="T90" fmla="*/ 187 w 195"/>
                <a:gd name="T91" fmla="*/ 38 h 86"/>
                <a:gd name="T92" fmla="*/ 180 w 195"/>
                <a:gd name="T93" fmla="*/ 32 h 86"/>
                <a:gd name="T94" fmla="*/ 157 w 195"/>
                <a:gd name="T95" fmla="*/ 21 h 86"/>
                <a:gd name="T96" fmla="*/ 128 w 195"/>
                <a:gd name="T97" fmla="*/ 11 h 86"/>
                <a:gd name="T98" fmla="*/ 113 w 195"/>
                <a:gd name="T99" fmla="*/ 6 h 86"/>
                <a:gd name="T100" fmla="*/ 97 w 195"/>
                <a:gd name="T101" fmla="*/ 3 h 86"/>
                <a:gd name="T102" fmla="*/ 79 w 195"/>
                <a:gd name="T103" fmla="*/ 0 h 86"/>
                <a:gd name="T104" fmla="*/ 62 w 195"/>
                <a:gd name="T105" fmla="*/ 0 h 86"/>
                <a:gd name="T106" fmla="*/ 45 w 195"/>
                <a:gd name="T107" fmla="*/ 0 h 86"/>
                <a:gd name="T108" fmla="*/ 29 w 195"/>
                <a:gd name="T109" fmla="*/ 2 h 86"/>
                <a:gd name="T110" fmla="*/ 14 w 195"/>
                <a:gd name="T111" fmla="*/ 6 h 86"/>
                <a:gd name="T112" fmla="*/ 0 w 195"/>
                <a:gd name="T1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" h="86">
                  <a:moveTo>
                    <a:pt x="0" y="12"/>
                  </a:moveTo>
                  <a:lnTo>
                    <a:pt x="0" y="12"/>
                  </a:lnTo>
                  <a:lnTo>
                    <a:pt x="8" y="21"/>
                  </a:lnTo>
                  <a:lnTo>
                    <a:pt x="24" y="41"/>
                  </a:lnTo>
                  <a:lnTo>
                    <a:pt x="33" y="52"/>
                  </a:lnTo>
                  <a:lnTo>
                    <a:pt x="44" y="61"/>
                  </a:lnTo>
                  <a:lnTo>
                    <a:pt x="53" y="67"/>
                  </a:lnTo>
                  <a:lnTo>
                    <a:pt x="57" y="68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5" y="68"/>
                  </a:lnTo>
                  <a:lnTo>
                    <a:pt x="67" y="67"/>
                  </a:lnTo>
                  <a:lnTo>
                    <a:pt x="70" y="62"/>
                  </a:lnTo>
                  <a:lnTo>
                    <a:pt x="70" y="56"/>
                  </a:lnTo>
                  <a:lnTo>
                    <a:pt x="68" y="50"/>
                  </a:lnTo>
                  <a:lnTo>
                    <a:pt x="64" y="38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70" y="41"/>
                  </a:lnTo>
                  <a:lnTo>
                    <a:pt x="92" y="56"/>
                  </a:lnTo>
                  <a:lnTo>
                    <a:pt x="106" y="65"/>
                  </a:lnTo>
                  <a:lnTo>
                    <a:pt x="121" y="74"/>
                  </a:lnTo>
                  <a:lnTo>
                    <a:pt x="134" y="80"/>
                  </a:lnTo>
                  <a:lnTo>
                    <a:pt x="150" y="85"/>
                  </a:lnTo>
                  <a:lnTo>
                    <a:pt x="150" y="85"/>
                  </a:lnTo>
                  <a:lnTo>
                    <a:pt x="156" y="86"/>
                  </a:lnTo>
                  <a:lnTo>
                    <a:pt x="160" y="85"/>
                  </a:lnTo>
                  <a:lnTo>
                    <a:pt x="163" y="83"/>
                  </a:lnTo>
                  <a:lnTo>
                    <a:pt x="165" y="82"/>
                  </a:lnTo>
                  <a:lnTo>
                    <a:pt x="166" y="79"/>
                  </a:lnTo>
                  <a:lnTo>
                    <a:pt x="166" y="76"/>
                  </a:lnTo>
                  <a:lnTo>
                    <a:pt x="163" y="70"/>
                  </a:lnTo>
                  <a:lnTo>
                    <a:pt x="159" y="62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50" y="49"/>
                  </a:lnTo>
                  <a:lnTo>
                    <a:pt x="154" y="50"/>
                  </a:lnTo>
                  <a:lnTo>
                    <a:pt x="166" y="53"/>
                  </a:lnTo>
                  <a:lnTo>
                    <a:pt x="174" y="53"/>
                  </a:lnTo>
                  <a:lnTo>
                    <a:pt x="181" y="53"/>
                  </a:lnTo>
                  <a:lnTo>
                    <a:pt x="189" y="52"/>
                  </a:lnTo>
                  <a:lnTo>
                    <a:pt x="195" y="49"/>
                  </a:lnTo>
                  <a:lnTo>
                    <a:pt x="195" y="49"/>
                  </a:lnTo>
                  <a:lnTo>
                    <a:pt x="195" y="46"/>
                  </a:lnTo>
                  <a:lnTo>
                    <a:pt x="193" y="43"/>
                  </a:lnTo>
                  <a:lnTo>
                    <a:pt x="187" y="38"/>
                  </a:lnTo>
                  <a:lnTo>
                    <a:pt x="180" y="32"/>
                  </a:lnTo>
                  <a:lnTo>
                    <a:pt x="157" y="21"/>
                  </a:lnTo>
                  <a:lnTo>
                    <a:pt x="128" y="11"/>
                  </a:lnTo>
                  <a:lnTo>
                    <a:pt x="113" y="6"/>
                  </a:lnTo>
                  <a:lnTo>
                    <a:pt x="97" y="3"/>
                  </a:lnTo>
                  <a:lnTo>
                    <a:pt x="79" y="0"/>
                  </a:lnTo>
                  <a:lnTo>
                    <a:pt x="62" y="0"/>
                  </a:lnTo>
                  <a:lnTo>
                    <a:pt x="45" y="0"/>
                  </a:lnTo>
                  <a:lnTo>
                    <a:pt x="29" y="2"/>
                  </a:lnTo>
                  <a:lnTo>
                    <a:pt x="14" y="6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0" name="Freeform 105"/>
            <p:cNvSpPr>
              <a:spLocks/>
            </p:cNvSpPr>
            <p:nvPr/>
          </p:nvSpPr>
          <p:spPr bwMode="auto">
            <a:xfrm>
              <a:off x="7061200" y="674688"/>
              <a:ext cx="498475" cy="342900"/>
            </a:xfrm>
            <a:custGeom>
              <a:avLst/>
              <a:gdLst>
                <a:gd name="T0" fmla="*/ 1 w 314"/>
                <a:gd name="T1" fmla="*/ 18 h 216"/>
                <a:gd name="T2" fmla="*/ 1 w 314"/>
                <a:gd name="T3" fmla="*/ 18 h 216"/>
                <a:gd name="T4" fmla="*/ 0 w 314"/>
                <a:gd name="T5" fmla="*/ 46 h 216"/>
                <a:gd name="T6" fmla="*/ 1 w 314"/>
                <a:gd name="T7" fmla="*/ 74 h 216"/>
                <a:gd name="T8" fmla="*/ 6 w 314"/>
                <a:gd name="T9" fmla="*/ 107 h 216"/>
                <a:gd name="T10" fmla="*/ 11 w 314"/>
                <a:gd name="T11" fmla="*/ 124 h 216"/>
                <a:gd name="T12" fmla="*/ 15 w 314"/>
                <a:gd name="T13" fmla="*/ 142 h 216"/>
                <a:gd name="T14" fmla="*/ 21 w 314"/>
                <a:gd name="T15" fmla="*/ 157 h 216"/>
                <a:gd name="T16" fmla="*/ 30 w 314"/>
                <a:gd name="T17" fmla="*/ 174 h 216"/>
                <a:gd name="T18" fmla="*/ 39 w 314"/>
                <a:gd name="T19" fmla="*/ 187 h 216"/>
                <a:gd name="T20" fmla="*/ 51 w 314"/>
                <a:gd name="T21" fmla="*/ 199 h 216"/>
                <a:gd name="T22" fmla="*/ 65 w 314"/>
                <a:gd name="T23" fmla="*/ 209 h 216"/>
                <a:gd name="T24" fmla="*/ 72 w 314"/>
                <a:gd name="T25" fmla="*/ 212 h 216"/>
                <a:gd name="T26" fmla="*/ 80 w 314"/>
                <a:gd name="T27" fmla="*/ 215 h 216"/>
                <a:gd name="T28" fmla="*/ 80 w 314"/>
                <a:gd name="T29" fmla="*/ 215 h 216"/>
                <a:gd name="T30" fmla="*/ 84 w 314"/>
                <a:gd name="T31" fmla="*/ 216 h 216"/>
                <a:gd name="T32" fmla="*/ 84 w 314"/>
                <a:gd name="T33" fmla="*/ 216 h 216"/>
                <a:gd name="T34" fmla="*/ 91 w 314"/>
                <a:gd name="T35" fmla="*/ 195 h 216"/>
                <a:gd name="T36" fmla="*/ 98 w 314"/>
                <a:gd name="T37" fmla="*/ 177 h 216"/>
                <a:gd name="T38" fmla="*/ 109 w 314"/>
                <a:gd name="T39" fmla="*/ 160 h 216"/>
                <a:gd name="T40" fmla="*/ 121 w 314"/>
                <a:gd name="T41" fmla="*/ 147 h 216"/>
                <a:gd name="T42" fmla="*/ 134 w 314"/>
                <a:gd name="T43" fmla="*/ 133 h 216"/>
                <a:gd name="T44" fmla="*/ 148 w 314"/>
                <a:gd name="T45" fmla="*/ 123 h 216"/>
                <a:gd name="T46" fmla="*/ 164 w 314"/>
                <a:gd name="T47" fmla="*/ 113 h 216"/>
                <a:gd name="T48" fmla="*/ 180 w 314"/>
                <a:gd name="T49" fmla="*/ 104 h 216"/>
                <a:gd name="T50" fmla="*/ 196 w 314"/>
                <a:gd name="T51" fmla="*/ 98 h 216"/>
                <a:gd name="T52" fmla="*/ 213 w 314"/>
                <a:gd name="T53" fmla="*/ 92 h 216"/>
                <a:gd name="T54" fmla="*/ 244 w 314"/>
                <a:gd name="T55" fmla="*/ 83 h 216"/>
                <a:gd name="T56" fmla="*/ 273 w 314"/>
                <a:gd name="T57" fmla="*/ 79 h 216"/>
                <a:gd name="T58" fmla="*/ 299 w 314"/>
                <a:gd name="T59" fmla="*/ 76 h 216"/>
                <a:gd name="T60" fmla="*/ 299 w 314"/>
                <a:gd name="T61" fmla="*/ 76 h 216"/>
                <a:gd name="T62" fmla="*/ 309 w 314"/>
                <a:gd name="T63" fmla="*/ 56 h 216"/>
                <a:gd name="T64" fmla="*/ 314 w 314"/>
                <a:gd name="T65" fmla="*/ 49 h 216"/>
                <a:gd name="T66" fmla="*/ 314 w 314"/>
                <a:gd name="T67" fmla="*/ 49 h 216"/>
                <a:gd name="T68" fmla="*/ 288 w 314"/>
                <a:gd name="T69" fmla="*/ 35 h 216"/>
                <a:gd name="T70" fmla="*/ 262 w 314"/>
                <a:gd name="T71" fmla="*/ 23 h 216"/>
                <a:gd name="T72" fmla="*/ 237 w 314"/>
                <a:gd name="T73" fmla="*/ 14 h 216"/>
                <a:gd name="T74" fmla="*/ 210 w 314"/>
                <a:gd name="T75" fmla="*/ 8 h 216"/>
                <a:gd name="T76" fmla="*/ 184 w 314"/>
                <a:gd name="T77" fmla="*/ 3 h 216"/>
                <a:gd name="T78" fmla="*/ 157 w 314"/>
                <a:gd name="T79" fmla="*/ 2 h 216"/>
                <a:gd name="T80" fmla="*/ 133 w 314"/>
                <a:gd name="T81" fmla="*/ 0 h 216"/>
                <a:gd name="T82" fmla="*/ 109 w 314"/>
                <a:gd name="T83" fmla="*/ 2 h 216"/>
                <a:gd name="T84" fmla="*/ 86 w 314"/>
                <a:gd name="T85" fmla="*/ 3 h 216"/>
                <a:gd name="T86" fmla="*/ 65 w 314"/>
                <a:gd name="T87" fmla="*/ 6 h 216"/>
                <a:gd name="T88" fmla="*/ 32 w 314"/>
                <a:gd name="T89" fmla="*/ 11 h 216"/>
                <a:gd name="T90" fmla="*/ 9 w 314"/>
                <a:gd name="T91" fmla="*/ 17 h 216"/>
                <a:gd name="T92" fmla="*/ 1 w 314"/>
                <a:gd name="T93" fmla="*/ 1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4" h="216">
                  <a:moveTo>
                    <a:pt x="1" y="18"/>
                  </a:moveTo>
                  <a:lnTo>
                    <a:pt x="1" y="18"/>
                  </a:lnTo>
                  <a:lnTo>
                    <a:pt x="0" y="46"/>
                  </a:lnTo>
                  <a:lnTo>
                    <a:pt x="1" y="74"/>
                  </a:lnTo>
                  <a:lnTo>
                    <a:pt x="6" y="107"/>
                  </a:lnTo>
                  <a:lnTo>
                    <a:pt x="11" y="124"/>
                  </a:lnTo>
                  <a:lnTo>
                    <a:pt x="15" y="142"/>
                  </a:lnTo>
                  <a:lnTo>
                    <a:pt x="21" y="157"/>
                  </a:lnTo>
                  <a:lnTo>
                    <a:pt x="30" y="174"/>
                  </a:lnTo>
                  <a:lnTo>
                    <a:pt x="39" y="187"/>
                  </a:lnTo>
                  <a:lnTo>
                    <a:pt x="51" y="199"/>
                  </a:lnTo>
                  <a:lnTo>
                    <a:pt x="65" y="209"/>
                  </a:lnTo>
                  <a:lnTo>
                    <a:pt x="72" y="212"/>
                  </a:lnTo>
                  <a:lnTo>
                    <a:pt x="80" y="215"/>
                  </a:lnTo>
                  <a:lnTo>
                    <a:pt x="80" y="215"/>
                  </a:lnTo>
                  <a:lnTo>
                    <a:pt x="84" y="216"/>
                  </a:lnTo>
                  <a:lnTo>
                    <a:pt x="84" y="216"/>
                  </a:lnTo>
                  <a:lnTo>
                    <a:pt x="91" y="195"/>
                  </a:lnTo>
                  <a:lnTo>
                    <a:pt x="98" y="177"/>
                  </a:lnTo>
                  <a:lnTo>
                    <a:pt x="109" y="160"/>
                  </a:lnTo>
                  <a:lnTo>
                    <a:pt x="121" y="147"/>
                  </a:lnTo>
                  <a:lnTo>
                    <a:pt x="134" y="133"/>
                  </a:lnTo>
                  <a:lnTo>
                    <a:pt x="148" y="123"/>
                  </a:lnTo>
                  <a:lnTo>
                    <a:pt x="164" y="113"/>
                  </a:lnTo>
                  <a:lnTo>
                    <a:pt x="180" y="104"/>
                  </a:lnTo>
                  <a:lnTo>
                    <a:pt x="196" y="98"/>
                  </a:lnTo>
                  <a:lnTo>
                    <a:pt x="213" y="92"/>
                  </a:lnTo>
                  <a:lnTo>
                    <a:pt x="244" y="83"/>
                  </a:lnTo>
                  <a:lnTo>
                    <a:pt x="273" y="79"/>
                  </a:lnTo>
                  <a:lnTo>
                    <a:pt x="299" y="76"/>
                  </a:lnTo>
                  <a:lnTo>
                    <a:pt x="299" y="76"/>
                  </a:lnTo>
                  <a:lnTo>
                    <a:pt x="309" y="56"/>
                  </a:lnTo>
                  <a:lnTo>
                    <a:pt x="314" y="49"/>
                  </a:lnTo>
                  <a:lnTo>
                    <a:pt x="314" y="49"/>
                  </a:lnTo>
                  <a:lnTo>
                    <a:pt x="288" y="35"/>
                  </a:lnTo>
                  <a:lnTo>
                    <a:pt x="262" y="23"/>
                  </a:lnTo>
                  <a:lnTo>
                    <a:pt x="237" y="14"/>
                  </a:lnTo>
                  <a:lnTo>
                    <a:pt x="210" y="8"/>
                  </a:lnTo>
                  <a:lnTo>
                    <a:pt x="184" y="3"/>
                  </a:lnTo>
                  <a:lnTo>
                    <a:pt x="157" y="2"/>
                  </a:lnTo>
                  <a:lnTo>
                    <a:pt x="133" y="0"/>
                  </a:lnTo>
                  <a:lnTo>
                    <a:pt x="109" y="2"/>
                  </a:lnTo>
                  <a:lnTo>
                    <a:pt x="86" y="3"/>
                  </a:lnTo>
                  <a:lnTo>
                    <a:pt x="65" y="6"/>
                  </a:lnTo>
                  <a:lnTo>
                    <a:pt x="32" y="11"/>
                  </a:lnTo>
                  <a:lnTo>
                    <a:pt x="9" y="17"/>
                  </a:lnTo>
                  <a:lnTo>
                    <a:pt x="1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1" name="Freeform 107"/>
            <p:cNvSpPr>
              <a:spLocks/>
            </p:cNvSpPr>
            <p:nvPr/>
          </p:nvSpPr>
          <p:spPr bwMode="auto">
            <a:xfrm>
              <a:off x="7194550" y="795338"/>
              <a:ext cx="341313" cy="227013"/>
            </a:xfrm>
            <a:custGeom>
              <a:avLst/>
              <a:gdLst>
                <a:gd name="T0" fmla="*/ 0 w 215"/>
                <a:gd name="T1" fmla="*/ 140 h 143"/>
                <a:gd name="T2" fmla="*/ 0 w 215"/>
                <a:gd name="T3" fmla="*/ 140 h 143"/>
                <a:gd name="T4" fmla="*/ 19 w 215"/>
                <a:gd name="T5" fmla="*/ 143 h 143"/>
                <a:gd name="T6" fmla="*/ 37 w 215"/>
                <a:gd name="T7" fmla="*/ 143 h 143"/>
                <a:gd name="T8" fmla="*/ 55 w 215"/>
                <a:gd name="T9" fmla="*/ 142 h 143"/>
                <a:gd name="T10" fmla="*/ 71 w 215"/>
                <a:gd name="T11" fmla="*/ 137 h 143"/>
                <a:gd name="T12" fmla="*/ 88 w 215"/>
                <a:gd name="T13" fmla="*/ 130 h 143"/>
                <a:gd name="T14" fmla="*/ 103 w 215"/>
                <a:gd name="T15" fmla="*/ 122 h 143"/>
                <a:gd name="T16" fmla="*/ 118 w 215"/>
                <a:gd name="T17" fmla="*/ 111 h 143"/>
                <a:gd name="T18" fmla="*/ 133 w 215"/>
                <a:gd name="T19" fmla="*/ 101 h 143"/>
                <a:gd name="T20" fmla="*/ 147 w 215"/>
                <a:gd name="T21" fmla="*/ 87 h 143"/>
                <a:gd name="T22" fmla="*/ 159 w 215"/>
                <a:gd name="T23" fmla="*/ 75 h 143"/>
                <a:gd name="T24" fmla="*/ 182 w 215"/>
                <a:gd name="T25" fmla="*/ 48 h 143"/>
                <a:gd name="T26" fmla="*/ 200 w 215"/>
                <a:gd name="T27" fmla="*/ 22 h 143"/>
                <a:gd name="T28" fmla="*/ 215 w 215"/>
                <a:gd name="T29" fmla="*/ 0 h 143"/>
                <a:gd name="T30" fmla="*/ 215 w 215"/>
                <a:gd name="T31" fmla="*/ 0 h 143"/>
                <a:gd name="T32" fmla="*/ 189 w 215"/>
                <a:gd name="T33" fmla="*/ 3 h 143"/>
                <a:gd name="T34" fmla="*/ 160 w 215"/>
                <a:gd name="T35" fmla="*/ 7 h 143"/>
                <a:gd name="T36" fmla="*/ 129 w 215"/>
                <a:gd name="T37" fmla="*/ 16 h 143"/>
                <a:gd name="T38" fmla="*/ 112 w 215"/>
                <a:gd name="T39" fmla="*/ 22 h 143"/>
                <a:gd name="T40" fmla="*/ 96 w 215"/>
                <a:gd name="T41" fmla="*/ 28 h 143"/>
                <a:gd name="T42" fmla="*/ 80 w 215"/>
                <a:gd name="T43" fmla="*/ 37 h 143"/>
                <a:gd name="T44" fmla="*/ 64 w 215"/>
                <a:gd name="T45" fmla="*/ 47 h 143"/>
                <a:gd name="T46" fmla="*/ 50 w 215"/>
                <a:gd name="T47" fmla="*/ 57 h 143"/>
                <a:gd name="T48" fmla="*/ 37 w 215"/>
                <a:gd name="T49" fmla="*/ 71 h 143"/>
                <a:gd name="T50" fmla="*/ 25 w 215"/>
                <a:gd name="T51" fmla="*/ 84 h 143"/>
                <a:gd name="T52" fmla="*/ 14 w 215"/>
                <a:gd name="T53" fmla="*/ 101 h 143"/>
                <a:gd name="T54" fmla="*/ 7 w 215"/>
                <a:gd name="T55" fmla="*/ 119 h 143"/>
                <a:gd name="T56" fmla="*/ 0 w 215"/>
                <a:gd name="T57" fmla="*/ 14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143">
                  <a:moveTo>
                    <a:pt x="0" y="140"/>
                  </a:moveTo>
                  <a:lnTo>
                    <a:pt x="0" y="140"/>
                  </a:lnTo>
                  <a:lnTo>
                    <a:pt x="19" y="143"/>
                  </a:lnTo>
                  <a:lnTo>
                    <a:pt x="37" y="143"/>
                  </a:lnTo>
                  <a:lnTo>
                    <a:pt x="55" y="142"/>
                  </a:lnTo>
                  <a:lnTo>
                    <a:pt x="71" y="137"/>
                  </a:lnTo>
                  <a:lnTo>
                    <a:pt x="88" y="130"/>
                  </a:lnTo>
                  <a:lnTo>
                    <a:pt x="103" y="122"/>
                  </a:lnTo>
                  <a:lnTo>
                    <a:pt x="118" y="111"/>
                  </a:lnTo>
                  <a:lnTo>
                    <a:pt x="133" y="101"/>
                  </a:lnTo>
                  <a:lnTo>
                    <a:pt x="147" y="87"/>
                  </a:lnTo>
                  <a:lnTo>
                    <a:pt x="159" y="75"/>
                  </a:lnTo>
                  <a:lnTo>
                    <a:pt x="182" y="48"/>
                  </a:lnTo>
                  <a:lnTo>
                    <a:pt x="200" y="22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189" y="3"/>
                  </a:lnTo>
                  <a:lnTo>
                    <a:pt x="160" y="7"/>
                  </a:lnTo>
                  <a:lnTo>
                    <a:pt x="129" y="16"/>
                  </a:lnTo>
                  <a:lnTo>
                    <a:pt x="112" y="22"/>
                  </a:lnTo>
                  <a:lnTo>
                    <a:pt x="96" y="28"/>
                  </a:lnTo>
                  <a:lnTo>
                    <a:pt x="80" y="37"/>
                  </a:lnTo>
                  <a:lnTo>
                    <a:pt x="64" y="47"/>
                  </a:lnTo>
                  <a:lnTo>
                    <a:pt x="50" y="57"/>
                  </a:lnTo>
                  <a:lnTo>
                    <a:pt x="37" y="71"/>
                  </a:lnTo>
                  <a:lnTo>
                    <a:pt x="25" y="84"/>
                  </a:lnTo>
                  <a:lnTo>
                    <a:pt x="14" y="101"/>
                  </a:lnTo>
                  <a:lnTo>
                    <a:pt x="7" y="119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2" name="Freeform 109"/>
            <p:cNvSpPr>
              <a:spLocks/>
            </p:cNvSpPr>
            <p:nvPr/>
          </p:nvSpPr>
          <p:spPr bwMode="auto">
            <a:xfrm>
              <a:off x="7069138" y="387350"/>
              <a:ext cx="63500" cy="179388"/>
            </a:xfrm>
            <a:custGeom>
              <a:avLst/>
              <a:gdLst>
                <a:gd name="T0" fmla="*/ 0 w 40"/>
                <a:gd name="T1" fmla="*/ 113 h 113"/>
                <a:gd name="T2" fmla="*/ 0 w 40"/>
                <a:gd name="T3" fmla="*/ 113 h 113"/>
                <a:gd name="T4" fmla="*/ 13 w 40"/>
                <a:gd name="T5" fmla="*/ 79 h 113"/>
                <a:gd name="T6" fmla="*/ 40 w 40"/>
                <a:gd name="T7" fmla="*/ 11 h 113"/>
                <a:gd name="T8" fmla="*/ 40 w 40"/>
                <a:gd name="T9" fmla="*/ 11 h 113"/>
                <a:gd name="T10" fmla="*/ 19 w 40"/>
                <a:gd name="T11" fmla="*/ 0 h 113"/>
                <a:gd name="T12" fmla="*/ 19 w 40"/>
                <a:gd name="T13" fmla="*/ 0 h 113"/>
                <a:gd name="T14" fmla="*/ 13 w 40"/>
                <a:gd name="T15" fmla="*/ 26 h 113"/>
                <a:gd name="T16" fmla="*/ 7 w 40"/>
                <a:gd name="T17" fmla="*/ 53 h 113"/>
                <a:gd name="T18" fmla="*/ 3 w 40"/>
                <a:gd name="T19" fmla="*/ 82 h 113"/>
                <a:gd name="T20" fmla="*/ 0 w 40"/>
                <a:gd name="T2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13">
                  <a:moveTo>
                    <a:pt x="0" y="113"/>
                  </a:moveTo>
                  <a:lnTo>
                    <a:pt x="0" y="113"/>
                  </a:lnTo>
                  <a:lnTo>
                    <a:pt x="13" y="79"/>
                  </a:lnTo>
                  <a:lnTo>
                    <a:pt x="40" y="11"/>
                  </a:lnTo>
                  <a:lnTo>
                    <a:pt x="40" y="1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3" y="26"/>
                  </a:lnTo>
                  <a:lnTo>
                    <a:pt x="7" y="53"/>
                  </a:lnTo>
                  <a:lnTo>
                    <a:pt x="3" y="82"/>
                  </a:lnTo>
                  <a:lnTo>
                    <a:pt x="0" y="1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3" name="Freeform 111"/>
            <p:cNvSpPr>
              <a:spLocks/>
            </p:cNvSpPr>
            <p:nvPr/>
          </p:nvSpPr>
          <p:spPr bwMode="auto">
            <a:xfrm>
              <a:off x="7099300" y="0"/>
              <a:ext cx="992188" cy="512763"/>
            </a:xfrm>
            <a:custGeom>
              <a:avLst/>
              <a:gdLst>
                <a:gd name="T0" fmla="*/ 625 w 625"/>
                <a:gd name="T1" fmla="*/ 184 h 323"/>
                <a:gd name="T2" fmla="*/ 610 w 625"/>
                <a:gd name="T3" fmla="*/ 152 h 323"/>
                <a:gd name="T4" fmla="*/ 588 w 625"/>
                <a:gd name="T5" fmla="*/ 122 h 323"/>
                <a:gd name="T6" fmla="*/ 575 w 625"/>
                <a:gd name="T7" fmla="*/ 106 h 323"/>
                <a:gd name="T8" fmla="*/ 543 w 625"/>
                <a:gd name="T9" fmla="*/ 77 h 323"/>
                <a:gd name="T10" fmla="*/ 509 w 625"/>
                <a:gd name="T11" fmla="*/ 53 h 323"/>
                <a:gd name="T12" fmla="*/ 471 w 625"/>
                <a:gd name="T13" fmla="*/ 33 h 323"/>
                <a:gd name="T14" fmla="*/ 429 w 625"/>
                <a:gd name="T15" fmla="*/ 17 h 323"/>
                <a:gd name="T16" fmla="*/ 386 w 625"/>
                <a:gd name="T17" fmla="*/ 6 h 323"/>
                <a:gd name="T18" fmla="*/ 343 w 625"/>
                <a:gd name="T19" fmla="*/ 0 h 323"/>
                <a:gd name="T20" fmla="*/ 297 w 625"/>
                <a:gd name="T21" fmla="*/ 0 h 323"/>
                <a:gd name="T22" fmla="*/ 254 w 625"/>
                <a:gd name="T23" fmla="*/ 5 h 323"/>
                <a:gd name="T24" fmla="*/ 210 w 625"/>
                <a:gd name="T25" fmla="*/ 17 h 323"/>
                <a:gd name="T26" fmla="*/ 169 w 625"/>
                <a:gd name="T27" fmla="*/ 33 h 323"/>
                <a:gd name="T28" fmla="*/ 130 w 625"/>
                <a:gd name="T29" fmla="*/ 56 h 323"/>
                <a:gd name="T30" fmla="*/ 94 w 625"/>
                <a:gd name="T31" fmla="*/ 86 h 323"/>
                <a:gd name="T32" fmla="*/ 60 w 625"/>
                <a:gd name="T33" fmla="*/ 122 h 323"/>
                <a:gd name="T34" fmla="*/ 33 w 625"/>
                <a:gd name="T35" fmla="*/ 166 h 323"/>
                <a:gd name="T36" fmla="*/ 9 w 625"/>
                <a:gd name="T37" fmla="*/ 216 h 323"/>
                <a:gd name="T38" fmla="*/ 0 w 625"/>
                <a:gd name="T39" fmla="*/ 244 h 323"/>
                <a:gd name="T40" fmla="*/ 21 w 625"/>
                <a:gd name="T41" fmla="*/ 255 h 323"/>
                <a:gd name="T42" fmla="*/ 33 w 625"/>
                <a:gd name="T43" fmla="*/ 219 h 323"/>
                <a:gd name="T44" fmla="*/ 39 w 625"/>
                <a:gd name="T45" fmla="*/ 214 h 323"/>
                <a:gd name="T46" fmla="*/ 71 w 625"/>
                <a:gd name="T47" fmla="*/ 201 h 323"/>
                <a:gd name="T48" fmla="*/ 106 w 625"/>
                <a:gd name="T49" fmla="*/ 192 h 323"/>
                <a:gd name="T50" fmla="*/ 151 w 625"/>
                <a:gd name="T51" fmla="*/ 186 h 323"/>
                <a:gd name="T52" fmla="*/ 204 w 625"/>
                <a:gd name="T53" fmla="*/ 186 h 323"/>
                <a:gd name="T54" fmla="*/ 266 w 625"/>
                <a:gd name="T55" fmla="*/ 198 h 323"/>
                <a:gd name="T56" fmla="*/ 335 w 625"/>
                <a:gd name="T57" fmla="*/ 222 h 323"/>
                <a:gd name="T58" fmla="*/ 373 w 625"/>
                <a:gd name="T59" fmla="*/ 241 h 323"/>
                <a:gd name="T60" fmla="*/ 383 w 625"/>
                <a:gd name="T61" fmla="*/ 261 h 323"/>
                <a:gd name="T62" fmla="*/ 392 w 625"/>
                <a:gd name="T63" fmla="*/ 287 h 323"/>
                <a:gd name="T64" fmla="*/ 398 w 625"/>
                <a:gd name="T65" fmla="*/ 323 h 323"/>
                <a:gd name="T66" fmla="*/ 427 w 625"/>
                <a:gd name="T67" fmla="*/ 315 h 323"/>
                <a:gd name="T68" fmla="*/ 484 w 625"/>
                <a:gd name="T69" fmla="*/ 291 h 323"/>
                <a:gd name="T70" fmla="*/ 542 w 625"/>
                <a:gd name="T71" fmla="*/ 258 h 323"/>
                <a:gd name="T72" fmla="*/ 598 w 625"/>
                <a:gd name="T73" fmla="*/ 21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5" h="323">
                  <a:moveTo>
                    <a:pt x="625" y="184"/>
                  </a:moveTo>
                  <a:lnTo>
                    <a:pt x="625" y="184"/>
                  </a:lnTo>
                  <a:lnTo>
                    <a:pt x="619" y="167"/>
                  </a:lnTo>
                  <a:lnTo>
                    <a:pt x="610" y="152"/>
                  </a:lnTo>
                  <a:lnTo>
                    <a:pt x="599" y="137"/>
                  </a:lnTo>
                  <a:lnTo>
                    <a:pt x="588" y="122"/>
                  </a:lnTo>
                  <a:lnTo>
                    <a:pt x="588" y="122"/>
                  </a:lnTo>
                  <a:lnTo>
                    <a:pt x="575" y="106"/>
                  </a:lnTo>
                  <a:lnTo>
                    <a:pt x="560" y="91"/>
                  </a:lnTo>
                  <a:lnTo>
                    <a:pt x="543" y="77"/>
                  </a:lnTo>
                  <a:lnTo>
                    <a:pt x="527" y="65"/>
                  </a:lnTo>
                  <a:lnTo>
                    <a:pt x="509" y="53"/>
                  </a:lnTo>
                  <a:lnTo>
                    <a:pt x="490" y="42"/>
                  </a:lnTo>
                  <a:lnTo>
                    <a:pt x="471" y="33"/>
                  </a:lnTo>
                  <a:lnTo>
                    <a:pt x="450" y="24"/>
                  </a:lnTo>
                  <a:lnTo>
                    <a:pt x="429" y="17"/>
                  </a:lnTo>
                  <a:lnTo>
                    <a:pt x="407" y="11"/>
                  </a:lnTo>
                  <a:lnTo>
                    <a:pt x="386" y="6"/>
                  </a:lnTo>
                  <a:lnTo>
                    <a:pt x="365" y="3"/>
                  </a:lnTo>
                  <a:lnTo>
                    <a:pt x="343" y="0"/>
                  </a:lnTo>
                  <a:lnTo>
                    <a:pt x="320" y="0"/>
                  </a:lnTo>
                  <a:lnTo>
                    <a:pt x="297" y="0"/>
                  </a:lnTo>
                  <a:lnTo>
                    <a:pt x="276" y="2"/>
                  </a:lnTo>
                  <a:lnTo>
                    <a:pt x="254" y="5"/>
                  </a:lnTo>
                  <a:lnTo>
                    <a:pt x="232" y="11"/>
                  </a:lnTo>
                  <a:lnTo>
                    <a:pt x="210" y="17"/>
                  </a:lnTo>
                  <a:lnTo>
                    <a:pt x="189" y="24"/>
                  </a:lnTo>
                  <a:lnTo>
                    <a:pt x="169" y="33"/>
                  </a:lnTo>
                  <a:lnTo>
                    <a:pt x="149" y="44"/>
                  </a:lnTo>
                  <a:lnTo>
                    <a:pt x="130" y="56"/>
                  </a:lnTo>
                  <a:lnTo>
                    <a:pt x="110" y="71"/>
                  </a:lnTo>
                  <a:lnTo>
                    <a:pt x="94" y="86"/>
                  </a:lnTo>
                  <a:lnTo>
                    <a:pt x="77" y="103"/>
                  </a:lnTo>
                  <a:lnTo>
                    <a:pt x="60" y="122"/>
                  </a:lnTo>
                  <a:lnTo>
                    <a:pt x="45" y="143"/>
                  </a:lnTo>
                  <a:lnTo>
                    <a:pt x="33" y="166"/>
                  </a:lnTo>
                  <a:lnTo>
                    <a:pt x="21" y="190"/>
                  </a:lnTo>
                  <a:lnTo>
                    <a:pt x="9" y="216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21" y="255"/>
                  </a:lnTo>
                  <a:lnTo>
                    <a:pt x="21" y="255"/>
                  </a:lnTo>
                  <a:lnTo>
                    <a:pt x="29" y="234"/>
                  </a:lnTo>
                  <a:lnTo>
                    <a:pt x="33" y="219"/>
                  </a:lnTo>
                  <a:lnTo>
                    <a:pt x="33" y="219"/>
                  </a:lnTo>
                  <a:lnTo>
                    <a:pt x="39" y="214"/>
                  </a:lnTo>
                  <a:lnTo>
                    <a:pt x="57" y="205"/>
                  </a:lnTo>
                  <a:lnTo>
                    <a:pt x="71" y="201"/>
                  </a:lnTo>
                  <a:lnTo>
                    <a:pt x="88" y="196"/>
                  </a:lnTo>
                  <a:lnTo>
                    <a:pt x="106" y="192"/>
                  </a:lnTo>
                  <a:lnTo>
                    <a:pt x="127" y="187"/>
                  </a:lnTo>
                  <a:lnTo>
                    <a:pt x="151" y="186"/>
                  </a:lnTo>
                  <a:lnTo>
                    <a:pt x="177" y="184"/>
                  </a:lnTo>
                  <a:lnTo>
                    <a:pt x="204" y="186"/>
                  </a:lnTo>
                  <a:lnTo>
                    <a:pt x="234" y="190"/>
                  </a:lnTo>
                  <a:lnTo>
                    <a:pt x="266" y="198"/>
                  </a:lnTo>
                  <a:lnTo>
                    <a:pt x="300" y="208"/>
                  </a:lnTo>
                  <a:lnTo>
                    <a:pt x="335" y="222"/>
                  </a:lnTo>
                  <a:lnTo>
                    <a:pt x="373" y="241"/>
                  </a:lnTo>
                  <a:lnTo>
                    <a:pt x="373" y="241"/>
                  </a:lnTo>
                  <a:lnTo>
                    <a:pt x="376" y="246"/>
                  </a:lnTo>
                  <a:lnTo>
                    <a:pt x="383" y="261"/>
                  </a:lnTo>
                  <a:lnTo>
                    <a:pt x="388" y="273"/>
                  </a:lnTo>
                  <a:lnTo>
                    <a:pt x="392" y="287"/>
                  </a:lnTo>
                  <a:lnTo>
                    <a:pt x="395" y="303"/>
                  </a:lnTo>
                  <a:lnTo>
                    <a:pt x="398" y="323"/>
                  </a:lnTo>
                  <a:lnTo>
                    <a:pt x="398" y="323"/>
                  </a:lnTo>
                  <a:lnTo>
                    <a:pt x="427" y="315"/>
                  </a:lnTo>
                  <a:lnTo>
                    <a:pt x="456" y="305"/>
                  </a:lnTo>
                  <a:lnTo>
                    <a:pt x="484" y="291"/>
                  </a:lnTo>
                  <a:lnTo>
                    <a:pt x="513" y="276"/>
                  </a:lnTo>
                  <a:lnTo>
                    <a:pt x="542" y="258"/>
                  </a:lnTo>
                  <a:lnTo>
                    <a:pt x="569" y="237"/>
                  </a:lnTo>
                  <a:lnTo>
                    <a:pt x="598" y="211"/>
                  </a:lnTo>
                  <a:lnTo>
                    <a:pt x="625" y="1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4" name="Freeform 113"/>
            <p:cNvSpPr>
              <a:spLocks/>
            </p:cNvSpPr>
            <p:nvPr/>
          </p:nvSpPr>
          <p:spPr bwMode="auto">
            <a:xfrm>
              <a:off x="7639050" y="292100"/>
              <a:ext cx="482600" cy="698500"/>
            </a:xfrm>
            <a:custGeom>
              <a:avLst/>
              <a:gdLst>
                <a:gd name="T0" fmla="*/ 58 w 304"/>
                <a:gd name="T1" fmla="*/ 139 h 440"/>
                <a:gd name="T2" fmla="*/ 58 w 304"/>
                <a:gd name="T3" fmla="*/ 139 h 440"/>
                <a:gd name="T4" fmla="*/ 60 w 304"/>
                <a:gd name="T5" fmla="*/ 160 h 440"/>
                <a:gd name="T6" fmla="*/ 58 w 304"/>
                <a:gd name="T7" fmla="*/ 184 h 440"/>
                <a:gd name="T8" fmla="*/ 57 w 304"/>
                <a:gd name="T9" fmla="*/ 211 h 440"/>
                <a:gd name="T10" fmla="*/ 51 w 304"/>
                <a:gd name="T11" fmla="*/ 240 h 440"/>
                <a:gd name="T12" fmla="*/ 43 w 304"/>
                <a:gd name="T13" fmla="*/ 273 h 440"/>
                <a:gd name="T14" fmla="*/ 33 w 304"/>
                <a:gd name="T15" fmla="*/ 308 h 440"/>
                <a:gd name="T16" fmla="*/ 18 w 304"/>
                <a:gd name="T17" fmla="*/ 345 h 440"/>
                <a:gd name="T18" fmla="*/ 0 w 304"/>
                <a:gd name="T19" fmla="*/ 386 h 440"/>
                <a:gd name="T20" fmla="*/ 0 w 304"/>
                <a:gd name="T21" fmla="*/ 386 h 440"/>
                <a:gd name="T22" fmla="*/ 18 w 304"/>
                <a:gd name="T23" fmla="*/ 397 h 440"/>
                <a:gd name="T24" fmla="*/ 61 w 304"/>
                <a:gd name="T25" fmla="*/ 416 h 440"/>
                <a:gd name="T26" fmla="*/ 87 w 304"/>
                <a:gd name="T27" fmla="*/ 427 h 440"/>
                <a:gd name="T28" fmla="*/ 113 w 304"/>
                <a:gd name="T29" fmla="*/ 436 h 440"/>
                <a:gd name="T30" fmla="*/ 125 w 304"/>
                <a:gd name="T31" fmla="*/ 439 h 440"/>
                <a:gd name="T32" fmla="*/ 135 w 304"/>
                <a:gd name="T33" fmla="*/ 440 h 440"/>
                <a:gd name="T34" fmla="*/ 144 w 304"/>
                <a:gd name="T35" fmla="*/ 440 h 440"/>
                <a:gd name="T36" fmla="*/ 152 w 304"/>
                <a:gd name="T37" fmla="*/ 439 h 440"/>
                <a:gd name="T38" fmla="*/ 152 w 304"/>
                <a:gd name="T39" fmla="*/ 439 h 440"/>
                <a:gd name="T40" fmla="*/ 159 w 304"/>
                <a:gd name="T41" fmla="*/ 436 h 440"/>
                <a:gd name="T42" fmla="*/ 170 w 304"/>
                <a:gd name="T43" fmla="*/ 425 h 440"/>
                <a:gd name="T44" fmla="*/ 184 w 304"/>
                <a:gd name="T45" fmla="*/ 412 h 440"/>
                <a:gd name="T46" fmla="*/ 197 w 304"/>
                <a:gd name="T47" fmla="*/ 394 h 440"/>
                <a:gd name="T48" fmla="*/ 212 w 304"/>
                <a:gd name="T49" fmla="*/ 371 h 440"/>
                <a:gd name="T50" fmla="*/ 229 w 304"/>
                <a:gd name="T51" fmla="*/ 347 h 440"/>
                <a:gd name="T52" fmla="*/ 245 w 304"/>
                <a:gd name="T53" fmla="*/ 318 h 440"/>
                <a:gd name="T54" fmla="*/ 261 w 304"/>
                <a:gd name="T55" fmla="*/ 287 h 440"/>
                <a:gd name="T56" fmla="*/ 274 w 304"/>
                <a:gd name="T57" fmla="*/ 255 h 440"/>
                <a:gd name="T58" fmla="*/ 286 w 304"/>
                <a:gd name="T59" fmla="*/ 220 h 440"/>
                <a:gd name="T60" fmla="*/ 295 w 304"/>
                <a:gd name="T61" fmla="*/ 184 h 440"/>
                <a:gd name="T62" fmla="*/ 301 w 304"/>
                <a:gd name="T63" fmla="*/ 148 h 440"/>
                <a:gd name="T64" fmla="*/ 303 w 304"/>
                <a:gd name="T65" fmla="*/ 128 h 440"/>
                <a:gd name="T66" fmla="*/ 304 w 304"/>
                <a:gd name="T67" fmla="*/ 110 h 440"/>
                <a:gd name="T68" fmla="*/ 304 w 304"/>
                <a:gd name="T69" fmla="*/ 92 h 440"/>
                <a:gd name="T70" fmla="*/ 303 w 304"/>
                <a:gd name="T71" fmla="*/ 72 h 440"/>
                <a:gd name="T72" fmla="*/ 301 w 304"/>
                <a:gd name="T73" fmla="*/ 54 h 440"/>
                <a:gd name="T74" fmla="*/ 297 w 304"/>
                <a:gd name="T75" fmla="*/ 36 h 440"/>
                <a:gd name="T76" fmla="*/ 292 w 304"/>
                <a:gd name="T77" fmla="*/ 18 h 440"/>
                <a:gd name="T78" fmla="*/ 285 w 304"/>
                <a:gd name="T79" fmla="*/ 0 h 440"/>
                <a:gd name="T80" fmla="*/ 285 w 304"/>
                <a:gd name="T81" fmla="*/ 0 h 440"/>
                <a:gd name="T82" fmla="*/ 258 w 304"/>
                <a:gd name="T83" fmla="*/ 27 h 440"/>
                <a:gd name="T84" fmla="*/ 229 w 304"/>
                <a:gd name="T85" fmla="*/ 53 h 440"/>
                <a:gd name="T86" fmla="*/ 202 w 304"/>
                <a:gd name="T87" fmla="*/ 74 h 440"/>
                <a:gd name="T88" fmla="*/ 173 w 304"/>
                <a:gd name="T89" fmla="*/ 92 h 440"/>
                <a:gd name="T90" fmla="*/ 144 w 304"/>
                <a:gd name="T91" fmla="*/ 107 h 440"/>
                <a:gd name="T92" fmla="*/ 116 w 304"/>
                <a:gd name="T93" fmla="*/ 121 h 440"/>
                <a:gd name="T94" fmla="*/ 87 w 304"/>
                <a:gd name="T95" fmla="*/ 131 h 440"/>
                <a:gd name="T96" fmla="*/ 58 w 304"/>
                <a:gd name="T97" fmla="*/ 1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4" h="440">
                  <a:moveTo>
                    <a:pt x="58" y="139"/>
                  </a:moveTo>
                  <a:lnTo>
                    <a:pt x="58" y="139"/>
                  </a:lnTo>
                  <a:lnTo>
                    <a:pt x="60" y="160"/>
                  </a:lnTo>
                  <a:lnTo>
                    <a:pt x="58" y="184"/>
                  </a:lnTo>
                  <a:lnTo>
                    <a:pt x="57" y="211"/>
                  </a:lnTo>
                  <a:lnTo>
                    <a:pt x="51" y="240"/>
                  </a:lnTo>
                  <a:lnTo>
                    <a:pt x="43" y="273"/>
                  </a:lnTo>
                  <a:lnTo>
                    <a:pt x="33" y="308"/>
                  </a:lnTo>
                  <a:lnTo>
                    <a:pt x="18" y="345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8" y="397"/>
                  </a:lnTo>
                  <a:lnTo>
                    <a:pt x="61" y="416"/>
                  </a:lnTo>
                  <a:lnTo>
                    <a:pt x="87" y="427"/>
                  </a:lnTo>
                  <a:lnTo>
                    <a:pt x="113" y="436"/>
                  </a:lnTo>
                  <a:lnTo>
                    <a:pt x="125" y="439"/>
                  </a:lnTo>
                  <a:lnTo>
                    <a:pt x="135" y="440"/>
                  </a:lnTo>
                  <a:lnTo>
                    <a:pt x="144" y="440"/>
                  </a:lnTo>
                  <a:lnTo>
                    <a:pt x="152" y="439"/>
                  </a:lnTo>
                  <a:lnTo>
                    <a:pt x="152" y="439"/>
                  </a:lnTo>
                  <a:lnTo>
                    <a:pt x="159" y="436"/>
                  </a:lnTo>
                  <a:lnTo>
                    <a:pt x="170" y="425"/>
                  </a:lnTo>
                  <a:lnTo>
                    <a:pt x="184" y="412"/>
                  </a:lnTo>
                  <a:lnTo>
                    <a:pt x="197" y="394"/>
                  </a:lnTo>
                  <a:lnTo>
                    <a:pt x="212" y="371"/>
                  </a:lnTo>
                  <a:lnTo>
                    <a:pt x="229" y="347"/>
                  </a:lnTo>
                  <a:lnTo>
                    <a:pt x="245" y="318"/>
                  </a:lnTo>
                  <a:lnTo>
                    <a:pt x="261" y="287"/>
                  </a:lnTo>
                  <a:lnTo>
                    <a:pt x="274" y="255"/>
                  </a:lnTo>
                  <a:lnTo>
                    <a:pt x="286" y="220"/>
                  </a:lnTo>
                  <a:lnTo>
                    <a:pt x="295" y="184"/>
                  </a:lnTo>
                  <a:lnTo>
                    <a:pt x="301" y="148"/>
                  </a:lnTo>
                  <a:lnTo>
                    <a:pt x="303" y="128"/>
                  </a:lnTo>
                  <a:lnTo>
                    <a:pt x="304" y="110"/>
                  </a:lnTo>
                  <a:lnTo>
                    <a:pt x="304" y="92"/>
                  </a:lnTo>
                  <a:lnTo>
                    <a:pt x="303" y="72"/>
                  </a:lnTo>
                  <a:lnTo>
                    <a:pt x="301" y="54"/>
                  </a:lnTo>
                  <a:lnTo>
                    <a:pt x="297" y="36"/>
                  </a:lnTo>
                  <a:lnTo>
                    <a:pt x="292" y="18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58" y="27"/>
                  </a:lnTo>
                  <a:lnTo>
                    <a:pt x="229" y="53"/>
                  </a:lnTo>
                  <a:lnTo>
                    <a:pt x="202" y="74"/>
                  </a:lnTo>
                  <a:lnTo>
                    <a:pt x="173" y="92"/>
                  </a:lnTo>
                  <a:lnTo>
                    <a:pt x="144" y="107"/>
                  </a:lnTo>
                  <a:lnTo>
                    <a:pt x="116" y="121"/>
                  </a:lnTo>
                  <a:lnTo>
                    <a:pt x="87" y="131"/>
                  </a:lnTo>
                  <a:lnTo>
                    <a:pt x="58" y="1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5" name="Freeform 115"/>
            <p:cNvSpPr>
              <a:spLocks/>
            </p:cNvSpPr>
            <p:nvPr/>
          </p:nvSpPr>
          <p:spPr bwMode="auto">
            <a:xfrm>
              <a:off x="7827963" y="611188"/>
              <a:ext cx="127000" cy="250825"/>
            </a:xfrm>
            <a:custGeom>
              <a:avLst/>
              <a:gdLst>
                <a:gd name="T0" fmla="*/ 47 w 80"/>
                <a:gd name="T1" fmla="*/ 1 h 158"/>
                <a:gd name="T2" fmla="*/ 47 w 80"/>
                <a:gd name="T3" fmla="*/ 1 h 158"/>
                <a:gd name="T4" fmla="*/ 42 w 80"/>
                <a:gd name="T5" fmla="*/ 0 h 158"/>
                <a:gd name="T6" fmla="*/ 42 w 80"/>
                <a:gd name="T7" fmla="*/ 0 h 158"/>
                <a:gd name="T8" fmla="*/ 48 w 80"/>
                <a:gd name="T9" fmla="*/ 6 h 158"/>
                <a:gd name="T10" fmla="*/ 54 w 80"/>
                <a:gd name="T11" fmla="*/ 12 h 158"/>
                <a:gd name="T12" fmla="*/ 59 w 80"/>
                <a:gd name="T13" fmla="*/ 21 h 158"/>
                <a:gd name="T14" fmla="*/ 62 w 80"/>
                <a:gd name="T15" fmla="*/ 33 h 158"/>
                <a:gd name="T16" fmla="*/ 63 w 80"/>
                <a:gd name="T17" fmla="*/ 45 h 158"/>
                <a:gd name="T18" fmla="*/ 63 w 80"/>
                <a:gd name="T19" fmla="*/ 58 h 158"/>
                <a:gd name="T20" fmla="*/ 62 w 80"/>
                <a:gd name="T21" fmla="*/ 72 h 158"/>
                <a:gd name="T22" fmla="*/ 59 w 80"/>
                <a:gd name="T23" fmla="*/ 87 h 158"/>
                <a:gd name="T24" fmla="*/ 59 w 80"/>
                <a:gd name="T25" fmla="*/ 87 h 158"/>
                <a:gd name="T26" fmla="*/ 54 w 80"/>
                <a:gd name="T27" fmla="*/ 102 h 158"/>
                <a:gd name="T28" fmla="*/ 48 w 80"/>
                <a:gd name="T29" fmla="*/ 116 h 158"/>
                <a:gd name="T30" fmla="*/ 40 w 80"/>
                <a:gd name="T31" fmla="*/ 126 h 158"/>
                <a:gd name="T32" fmla="*/ 33 w 80"/>
                <a:gd name="T33" fmla="*/ 137 h 158"/>
                <a:gd name="T34" fmla="*/ 25 w 80"/>
                <a:gd name="T35" fmla="*/ 144 h 158"/>
                <a:gd name="T36" fmla="*/ 16 w 80"/>
                <a:gd name="T37" fmla="*/ 150 h 158"/>
                <a:gd name="T38" fmla="*/ 9 w 80"/>
                <a:gd name="T39" fmla="*/ 153 h 158"/>
                <a:gd name="T40" fmla="*/ 0 w 80"/>
                <a:gd name="T41" fmla="*/ 155 h 158"/>
                <a:gd name="T42" fmla="*/ 0 w 80"/>
                <a:gd name="T43" fmla="*/ 155 h 158"/>
                <a:gd name="T44" fmla="*/ 6 w 80"/>
                <a:gd name="T45" fmla="*/ 157 h 158"/>
                <a:gd name="T46" fmla="*/ 6 w 80"/>
                <a:gd name="T47" fmla="*/ 157 h 158"/>
                <a:gd name="T48" fmla="*/ 16 w 80"/>
                <a:gd name="T49" fmla="*/ 158 h 158"/>
                <a:gd name="T50" fmla="*/ 27 w 80"/>
                <a:gd name="T51" fmla="*/ 155 h 158"/>
                <a:gd name="T52" fmla="*/ 36 w 80"/>
                <a:gd name="T53" fmla="*/ 150 h 158"/>
                <a:gd name="T54" fmla="*/ 47 w 80"/>
                <a:gd name="T55" fmla="*/ 143 h 158"/>
                <a:gd name="T56" fmla="*/ 56 w 80"/>
                <a:gd name="T57" fmla="*/ 134 h 158"/>
                <a:gd name="T58" fmla="*/ 65 w 80"/>
                <a:gd name="T59" fmla="*/ 122 h 158"/>
                <a:gd name="T60" fmla="*/ 71 w 80"/>
                <a:gd name="T61" fmla="*/ 108 h 158"/>
                <a:gd name="T62" fmla="*/ 77 w 80"/>
                <a:gd name="T63" fmla="*/ 92 h 158"/>
                <a:gd name="T64" fmla="*/ 77 w 80"/>
                <a:gd name="T65" fmla="*/ 92 h 158"/>
                <a:gd name="T66" fmla="*/ 80 w 80"/>
                <a:gd name="T67" fmla="*/ 77 h 158"/>
                <a:gd name="T68" fmla="*/ 80 w 80"/>
                <a:gd name="T69" fmla="*/ 61 h 158"/>
                <a:gd name="T70" fmla="*/ 80 w 80"/>
                <a:gd name="T71" fmla="*/ 46 h 158"/>
                <a:gd name="T72" fmla="*/ 77 w 80"/>
                <a:gd name="T73" fmla="*/ 33 h 158"/>
                <a:gd name="T74" fmla="*/ 71 w 80"/>
                <a:gd name="T75" fmla="*/ 22 h 158"/>
                <a:gd name="T76" fmla="*/ 65 w 80"/>
                <a:gd name="T77" fmla="*/ 13 h 158"/>
                <a:gd name="T78" fmla="*/ 57 w 80"/>
                <a:gd name="T79" fmla="*/ 6 h 158"/>
                <a:gd name="T80" fmla="*/ 47 w 80"/>
                <a:gd name="T81" fmla="*/ 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58">
                  <a:moveTo>
                    <a:pt x="47" y="1"/>
                  </a:moveTo>
                  <a:lnTo>
                    <a:pt x="47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8" y="6"/>
                  </a:lnTo>
                  <a:lnTo>
                    <a:pt x="54" y="12"/>
                  </a:lnTo>
                  <a:lnTo>
                    <a:pt x="59" y="21"/>
                  </a:lnTo>
                  <a:lnTo>
                    <a:pt x="62" y="33"/>
                  </a:lnTo>
                  <a:lnTo>
                    <a:pt x="63" y="45"/>
                  </a:lnTo>
                  <a:lnTo>
                    <a:pt x="63" y="58"/>
                  </a:lnTo>
                  <a:lnTo>
                    <a:pt x="62" y="72"/>
                  </a:lnTo>
                  <a:lnTo>
                    <a:pt x="59" y="87"/>
                  </a:lnTo>
                  <a:lnTo>
                    <a:pt x="59" y="87"/>
                  </a:lnTo>
                  <a:lnTo>
                    <a:pt x="54" y="102"/>
                  </a:lnTo>
                  <a:lnTo>
                    <a:pt x="48" y="116"/>
                  </a:lnTo>
                  <a:lnTo>
                    <a:pt x="40" y="126"/>
                  </a:lnTo>
                  <a:lnTo>
                    <a:pt x="33" y="137"/>
                  </a:lnTo>
                  <a:lnTo>
                    <a:pt x="25" y="144"/>
                  </a:lnTo>
                  <a:lnTo>
                    <a:pt x="16" y="150"/>
                  </a:lnTo>
                  <a:lnTo>
                    <a:pt x="9" y="153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6" y="157"/>
                  </a:lnTo>
                  <a:lnTo>
                    <a:pt x="6" y="157"/>
                  </a:lnTo>
                  <a:lnTo>
                    <a:pt x="16" y="158"/>
                  </a:lnTo>
                  <a:lnTo>
                    <a:pt x="27" y="155"/>
                  </a:lnTo>
                  <a:lnTo>
                    <a:pt x="36" y="150"/>
                  </a:lnTo>
                  <a:lnTo>
                    <a:pt x="47" y="143"/>
                  </a:lnTo>
                  <a:lnTo>
                    <a:pt x="56" y="134"/>
                  </a:lnTo>
                  <a:lnTo>
                    <a:pt x="65" y="122"/>
                  </a:lnTo>
                  <a:lnTo>
                    <a:pt x="71" y="108"/>
                  </a:lnTo>
                  <a:lnTo>
                    <a:pt x="77" y="92"/>
                  </a:lnTo>
                  <a:lnTo>
                    <a:pt x="77" y="92"/>
                  </a:lnTo>
                  <a:lnTo>
                    <a:pt x="80" y="77"/>
                  </a:lnTo>
                  <a:lnTo>
                    <a:pt x="80" y="61"/>
                  </a:lnTo>
                  <a:lnTo>
                    <a:pt x="80" y="46"/>
                  </a:lnTo>
                  <a:lnTo>
                    <a:pt x="77" y="33"/>
                  </a:lnTo>
                  <a:lnTo>
                    <a:pt x="71" y="22"/>
                  </a:lnTo>
                  <a:lnTo>
                    <a:pt x="65" y="13"/>
                  </a:lnTo>
                  <a:lnTo>
                    <a:pt x="57" y="6"/>
                  </a:lnTo>
                  <a:lnTo>
                    <a:pt x="47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6" name="Freeform 117"/>
            <p:cNvSpPr>
              <a:spLocks/>
            </p:cNvSpPr>
            <p:nvPr/>
          </p:nvSpPr>
          <p:spPr bwMode="auto">
            <a:xfrm>
              <a:off x="7781925" y="611188"/>
              <a:ext cx="146050" cy="246063"/>
            </a:xfrm>
            <a:custGeom>
              <a:avLst/>
              <a:gdLst>
                <a:gd name="T0" fmla="*/ 88 w 92"/>
                <a:gd name="T1" fmla="*/ 87 h 155"/>
                <a:gd name="T2" fmla="*/ 88 w 92"/>
                <a:gd name="T3" fmla="*/ 87 h 155"/>
                <a:gd name="T4" fmla="*/ 91 w 92"/>
                <a:gd name="T5" fmla="*/ 72 h 155"/>
                <a:gd name="T6" fmla="*/ 92 w 92"/>
                <a:gd name="T7" fmla="*/ 58 h 155"/>
                <a:gd name="T8" fmla="*/ 92 w 92"/>
                <a:gd name="T9" fmla="*/ 45 h 155"/>
                <a:gd name="T10" fmla="*/ 91 w 92"/>
                <a:gd name="T11" fmla="*/ 33 h 155"/>
                <a:gd name="T12" fmla="*/ 88 w 92"/>
                <a:gd name="T13" fmla="*/ 21 h 155"/>
                <a:gd name="T14" fmla="*/ 83 w 92"/>
                <a:gd name="T15" fmla="*/ 12 h 155"/>
                <a:gd name="T16" fmla="*/ 77 w 92"/>
                <a:gd name="T17" fmla="*/ 6 h 155"/>
                <a:gd name="T18" fmla="*/ 71 w 92"/>
                <a:gd name="T19" fmla="*/ 0 h 155"/>
                <a:gd name="T20" fmla="*/ 71 w 92"/>
                <a:gd name="T21" fmla="*/ 0 h 155"/>
                <a:gd name="T22" fmla="*/ 60 w 92"/>
                <a:gd name="T23" fmla="*/ 1 h 155"/>
                <a:gd name="T24" fmla="*/ 51 w 92"/>
                <a:gd name="T25" fmla="*/ 4 h 155"/>
                <a:gd name="T26" fmla="*/ 41 w 92"/>
                <a:gd name="T27" fmla="*/ 9 h 155"/>
                <a:gd name="T28" fmla="*/ 32 w 92"/>
                <a:gd name="T29" fmla="*/ 16 h 155"/>
                <a:gd name="T30" fmla="*/ 24 w 92"/>
                <a:gd name="T31" fmla="*/ 27 h 155"/>
                <a:gd name="T32" fmla="*/ 17 w 92"/>
                <a:gd name="T33" fmla="*/ 37 h 155"/>
                <a:gd name="T34" fmla="*/ 9 w 92"/>
                <a:gd name="T35" fmla="*/ 51 h 155"/>
                <a:gd name="T36" fmla="*/ 5 w 92"/>
                <a:gd name="T37" fmla="*/ 64 h 155"/>
                <a:gd name="T38" fmla="*/ 5 w 92"/>
                <a:gd name="T39" fmla="*/ 64 h 155"/>
                <a:gd name="T40" fmla="*/ 2 w 92"/>
                <a:gd name="T41" fmla="*/ 80 h 155"/>
                <a:gd name="T42" fmla="*/ 0 w 92"/>
                <a:gd name="T43" fmla="*/ 95 h 155"/>
                <a:gd name="T44" fmla="*/ 2 w 92"/>
                <a:gd name="T45" fmla="*/ 108 h 155"/>
                <a:gd name="T46" fmla="*/ 5 w 92"/>
                <a:gd name="T47" fmla="*/ 120 h 155"/>
                <a:gd name="T48" fmla="*/ 8 w 92"/>
                <a:gd name="T49" fmla="*/ 132 h 155"/>
                <a:gd name="T50" fmla="*/ 14 w 92"/>
                <a:gd name="T51" fmla="*/ 141 h 155"/>
                <a:gd name="T52" fmla="*/ 21 w 92"/>
                <a:gd name="T53" fmla="*/ 149 h 155"/>
                <a:gd name="T54" fmla="*/ 29 w 92"/>
                <a:gd name="T55" fmla="*/ 155 h 155"/>
                <a:gd name="T56" fmla="*/ 29 w 92"/>
                <a:gd name="T57" fmla="*/ 155 h 155"/>
                <a:gd name="T58" fmla="*/ 38 w 92"/>
                <a:gd name="T59" fmla="*/ 153 h 155"/>
                <a:gd name="T60" fmla="*/ 45 w 92"/>
                <a:gd name="T61" fmla="*/ 150 h 155"/>
                <a:gd name="T62" fmla="*/ 54 w 92"/>
                <a:gd name="T63" fmla="*/ 144 h 155"/>
                <a:gd name="T64" fmla="*/ 62 w 92"/>
                <a:gd name="T65" fmla="*/ 137 h 155"/>
                <a:gd name="T66" fmla="*/ 69 w 92"/>
                <a:gd name="T67" fmla="*/ 126 h 155"/>
                <a:gd name="T68" fmla="*/ 77 w 92"/>
                <a:gd name="T69" fmla="*/ 116 h 155"/>
                <a:gd name="T70" fmla="*/ 83 w 92"/>
                <a:gd name="T71" fmla="*/ 102 h 155"/>
                <a:gd name="T72" fmla="*/ 88 w 92"/>
                <a:gd name="T73" fmla="*/ 8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155">
                  <a:moveTo>
                    <a:pt x="88" y="87"/>
                  </a:moveTo>
                  <a:lnTo>
                    <a:pt x="88" y="87"/>
                  </a:lnTo>
                  <a:lnTo>
                    <a:pt x="91" y="72"/>
                  </a:lnTo>
                  <a:lnTo>
                    <a:pt x="92" y="58"/>
                  </a:lnTo>
                  <a:lnTo>
                    <a:pt x="92" y="45"/>
                  </a:lnTo>
                  <a:lnTo>
                    <a:pt x="91" y="33"/>
                  </a:lnTo>
                  <a:lnTo>
                    <a:pt x="88" y="21"/>
                  </a:lnTo>
                  <a:lnTo>
                    <a:pt x="83" y="12"/>
                  </a:lnTo>
                  <a:lnTo>
                    <a:pt x="77" y="6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60" y="1"/>
                  </a:lnTo>
                  <a:lnTo>
                    <a:pt x="51" y="4"/>
                  </a:lnTo>
                  <a:lnTo>
                    <a:pt x="41" y="9"/>
                  </a:lnTo>
                  <a:lnTo>
                    <a:pt x="32" y="16"/>
                  </a:lnTo>
                  <a:lnTo>
                    <a:pt x="24" y="27"/>
                  </a:lnTo>
                  <a:lnTo>
                    <a:pt x="17" y="37"/>
                  </a:lnTo>
                  <a:lnTo>
                    <a:pt x="9" y="51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2" y="80"/>
                  </a:lnTo>
                  <a:lnTo>
                    <a:pt x="0" y="95"/>
                  </a:lnTo>
                  <a:lnTo>
                    <a:pt x="2" y="108"/>
                  </a:lnTo>
                  <a:lnTo>
                    <a:pt x="5" y="120"/>
                  </a:lnTo>
                  <a:lnTo>
                    <a:pt x="8" y="132"/>
                  </a:lnTo>
                  <a:lnTo>
                    <a:pt x="14" y="141"/>
                  </a:lnTo>
                  <a:lnTo>
                    <a:pt x="21" y="149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53"/>
                  </a:lnTo>
                  <a:lnTo>
                    <a:pt x="45" y="150"/>
                  </a:lnTo>
                  <a:lnTo>
                    <a:pt x="54" y="144"/>
                  </a:lnTo>
                  <a:lnTo>
                    <a:pt x="62" y="137"/>
                  </a:lnTo>
                  <a:lnTo>
                    <a:pt x="69" y="126"/>
                  </a:lnTo>
                  <a:lnTo>
                    <a:pt x="77" y="116"/>
                  </a:lnTo>
                  <a:lnTo>
                    <a:pt x="83" y="102"/>
                  </a:lnTo>
                  <a:lnTo>
                    <a:pt x="88" y="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7" name="Freeform 118"/>
            <p:cNvSpPr>
              <a:spLocks/>
            </p:cNvSpPr>
            <p:nvPr/>
          </p:nvSpPr>
          <p:spPr bwMode="auto">
            <a:xfrm>
              <a:off x="7381875" y="354013"/>
              <a:ext cx="136525" cy="96838"/>
            </a:xfrm>
            <a:custGeom>
              <a:avLst/>
              <a:gdLst>
                <a:gd name="T0" fmla="*/ 0 w 86"/>
                <a:gd name="T1" fmla="*/ 8 h 61"/>
                <a:gd name="T2" fmla="*/ 0 w 86"/>
                <a:gd name="T3" fmla="*/ 8 h 61"/>
                <a:gd name="T4" fmla="*/ 9 w 86"/>
                <a:gd name="T5" fmla="*/ 11 h 61"/>
                <a:gd name="T6" fmla="*/ 20 w 86"/>
                <a:gd name="T7" fmla="*/ 12 h 61"/>
                <a:gd name="T8" fmla="*/ 32 w 86"/>
                <a:gd name="T9" fmla="*/ 17 h 61"/>
                <a:gd name="T10" fmla="*/ 45 w 86"/>
                <a:gd name="T11" fmla="*/ 24 h 61"/>
                <a:gd name="T12" fmla="*/ 59 w 86"/>
                <a:gd name="T13" fmla="*/ 33 h 61"/>
                <a:gd name="T14" fmla="*/ 73 w 86"/>
                <a:gd name="T15" fmla="*/ 45 h 61"/>
                <a:gd name="T16" fmla="*/ 80 w 86"/>
                <a:gd name="T17" fmla="*/ 52 h 61"/>
                <a:gd name="T18" fmla="*/ 86 w 86"/>
                <a:gd name="T19" fmla="*/ 61 h 61"/>
                <a:gd name="T20" fmla="*/ 86 w 86"/>
                <a:gd name="T21" fmla="*/ 61 h 61"/>
                <a:gd name="T22" fmla="*/ 79 w 86"/>
                <a:gd name="T23" fmla="*/ 47 h 61"/>
                <a:gd name="T24" fmla="*/ 71 w 86"/>
                <a:gd name="T25" fmla="*/ 35 h 61"/>
                <a:gd name="T26" fmla="*/ 60 w 86"/>
                <a:gd name="T27" fmla="*/ 21 h 61"/>
                <a:gd name="T28" fmla="*/ 47 w 86"/>
                <a:gd name="T29" fmla="*/ 11 h 61"/>
                <a:gd name="T30" fmla="*/ 41 w 86"/>
                <a:gd name="T31" fmla="*/ 6 h 61"/>
                <a:gd name="T32" fmla="*/ 33 w 86"/>
                <a:gd name="T33" fmla="*/ 3 h 61"/>
                <a:gd name="T34" fmla="*/ 24 w 86"/>
                <a:gd name="T35" fmla="*/ 0 h 61"/>
                <a:gd name="T36" fmla="*/ 17 w 86"/>
                <a:gd name="T37" fmla="*/ 2 h 61"/>
                <a:gd name="T38" fmla="*/ 9 w 86"/>
                <a:gd name="T39" fmla="*/ 3 h 61"/>
                <a:gd name="T40" fmla="*/ 0 w 86"/>
                <a:gd name="T41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61">
                  <a:moveTo>
                    <a:pt x="0" y="8"/>
                  </a:moveTo>
                  <a:lnTo>
                    <a:pt x="0" y="8"/>
                  </a:lnTo>
                  <a:lnTo>
                    <a:pt x="9" y="11"/>
                  </a:lnTo>
                  <a:lnTo>
                    <a:pt x="20" y="12"/>
                  </a:lnTo>
                  <a:lnTo>
                    <a:pt x="32" y="17"/>
                  </a:lnTo>
                  <a:lnTo>
                    <a:pt x="45" y="24"/>
                  </a:lnTo>
                  <a:lnTo>
                    <a:pt x="59" y="33"/>
                  </a:lnTo>
                  <a:lnTo>
                    <a:pt x="73" y="45"/>
                  </a:lnTo>
                  <a:lnTo>
                    <a:pt x="80" y="52"/>
                  </a:lnTo>
                  <a:lnTo>
                    <a:pt x="86" y="61"/>
                  </a:lnTo>
                  <a:lnTo>
                    <a:pt x="86" y="61"/>
                  </a:lnTo>
                  <a:lnTo>
                    <a:pt x="79" y="47"/>
                  </a:lnTo>
                  <a:lnTo>
                    <a:pt x="71" y="35"/>
                  </a:lnTo>
                  <a:lnTo>
                    <a:pt x="60" y="21"/>
                  </a:lnTo>
                  <a:lnTo>
                    <a:pt x="47" y="11"/>
                  </a:lnTo>
                  <a:lnTo>
                    <a:pt x="41" y="6"/>
                  </a:lnTo>
                  <a:lnTo>
                    <a:pt x="33" y="3"/>
                  </a:lnTo>
                  <a:lnTo>
                    <a:pt x="24" y="0"/>
                  </a:lnTo>
                  <a:lnTo>
                    <a:pt x="17" y="2"/>
                  </a:lnTo>
                  <a:lnTo>
                    <a:pt x="9" y="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93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8" name="Freeform 119"/>
            <p:cNvSpPr>
              <a:spLocks/>
            </p:cNvSpPr>
            <p:nvPr/>
          </p:nvSpPr>
          <p:spPr bwMode="auto">
            <a:xfrm>
              <a:off x="7381875" y="354013"/>
              <a:ext cx="136525" cy="96838"/>
            </a:xfrm>
            <a:custGeom>
              <a:avLst/>
              <a:gdLst>
                <a:gd name="T0" fmla="*/ 0 w 86"/>
                <a:gd name="T1" fmla="*/ 8 h 61"/>
                <a:gd name="T2" fmla="*/ 0 w 86"/>
                <a:gd name="T3" fmla="*/ 8 h 61"/>
                <a:gd name="T4" fmla="*/ 9 w 86"/>
                <a:gd name="T5" fmla="*/ 11 h 61"/>
                <a:gd name="T6" fmla="*/ 20 w 86"/>
                <a:gd name="T7" fmla="*/ 12 h 61"/>
                <a:gd name="T8" fmla="*/ 32 w 86"/>
                <a:gd name="T9" fmla="*/ 17 h 61"/>
                <a:gd name="T10" fmla="*/ 45 w 86"/>
                <a:gd name="T11" fmla="*/ 24 h 61"/>
                <a:gd name="T12" fmla="*/ 59 w 86"/>
                <a:gd name="T13" fmla="*/ 33 h 61"/>
                <a:gd name="T14" fmla="*/ 73 w 86"/>
                <a:gd name="T15" fmla="*/ 45 h 61"/>
                <a:gd name="T16" fmla="*/ 80 w 86"/>
                <a:gd name="T17" fmla="*/ 52 h 61"/>
                <a:gd name="T18" fmla="*/ 86 w 86"/>
                <a:gd name="T19" fmla="*/ 61 h 61"/>
                <a:gd name="T20" fmla="*/ 86 w 86"/>
                <a:gd name="T21" fmla="*/ 61 h 61"/>
                <a:gd name="T22" fmla="*/ 79 w 86"/>
                <a:gd name="T23" fmla="*/ 47 h 61"/>
                <a:gd name="T24" fmla="*/ 71 w 86"/>
                <a:gd name="T25" fmla="*/ 35 h 61"/>
                <a:gd name="T26" fmla="*/ 60 w 86"/>
                <a:gd name="T27" fmla="*/ 21 h 61"/>
                <a:gd name="T28" fmla="*/ 47 w 86"/>
                <a:gd name="T29" fmla="*/ 11 h 61"/>
                <a:gd name="T30" fmla="*/ 41 w 86"/>
                <a:gd name="T31" fmla="*/ 6 h 61"/>
                <a:gd name="T32" fmla="*/ 33 w 86"/>
                <a:gd name="T33" fmla="*/ 3 h 61"/>
                <a:gd name="T34" fmla="*/ 24 w 86"/>
                <a:gd name="T35" fmla="*/ 0 h 61"/>
                <a:gd name="T36" fmla="*/ 17 w 86"/>
                <a:gd name="T37" fmla="*/ 2 h 61"/>
                <a:gd name="T38" fmla="*/ 9 w 86"/>
                <a:gd name="T39" fmla="*/ 3 h 61"/>
                <a:gd name="T40" fmla="*/ 0 w 86"/>
                <a:gd name="T41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61">
                  <a:moveTo>
                    <a:pt x="0" y="8"/>
                  </a:moveTo>
                  <a:lnTo>
                    <a:pt x="0" y="8"/>
                  </a:lnTo>
                  <a:lnTo>
                    <a:pt x="9" y="11"/>
                  </a:lnTo>
                  <a:lnTo>
                    <a:pt x="20" y="12"/>
                  </a:lnTo>
                  <a:lnTo>
                    <a:pt x="32" y="17"/>
                  </a:lnTo>
                  <a:lnTo>
                    <a:pt x="45" y="24"/>
                  </a:lnTo>
                  <a:lnTo>
                    <a:pt x="59" y="33"/>
                  </a:lnTo>
                  <a:lnTo>
                    <a:pt x="73" y="45"/>
                  </a:lnTo>
                  <a:lnTo>
                    <a:pt x="80" y="52"/>
                  </a:lnTo>
                  <a:lnTo>
                    <a:pt x="86" y="61"/>
                  </a:lnTo>
                  <a:lnTo>
                    <a:pt x="86" y="61"/>
                  </a:lnTo>
                  <a:lnTo>
                    <a:pt x="79" y="47"/>
                  </a:lnTo>
                  <a:lnTo>
                    <a:pt x="71" y="35"/>
                  </a:lnTo>
                  <a:lnTo>
                    <a:pt x="60" y="21"/>
                  </a:lnTo>
                  <a:lnTo>
                    <a:pt x="47" y="11"/>
                  </a:lnTo>
                  <a:lnTo>
                    <a:pt x="41" y="6"/>
                  </a:lnTo>
                  <a:lnTo>
                    <a:pt x="33" y="3"/>
                  </a:lnTo>
                  <a:lnTo>
                    <a:pt x="24" y="0"/>
                  </a:lnTo>
                  <a:lnTo>
                    <a:pt x="17" y="2"/>
                  </a:lnTo>
                  <a:lnTo>
                    <a:pt x="9" y="3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9" name="Freeform 120"/>
            <p:cNvSpPr>
              <a:spLocks/>
            </p:cNvSpPr>
            <p:nvPr/>
          </p:nvSpPr>
          <p:spPr bwMode="auto">
            <a:xfrm>
              <a:off x="7151328" y="316368"/>
              <a:ext cx="106363" cy="61913"/>
            </a:xfrm>
            <a:custGeom>
              <a:avLst/>
              <a:gdLst>
                <a:gd name="T0" fmla="*/ 67 w 67"/>
                <a:gd name="T1" fmla="*/ 11 h 39"/>
                <a:gd name="T2" fmla="*/ 67 w 67"/>
                <a:gd name="T3" fmla="*/ 11 h 39"/>
                <a:gd name="T4" fmla="*/ 62 w 67"/>
                <a:gd name="T5" fmla="*/ 9 h 39"/>
                <a:gd name="T6" fmla="*/ 58 w 67"/>
                <a:gd name="T7" fmla="*/ 9 h 39"/>
                <a:gd name="T8" fmla="*/ 50 w 67"/>
                <a:gd name="T9" fmla="*/ 9 h 39"/>
                <a:gd name="T10" fmla="*/ 41 w 67"/>
                <a:gd name="T11" fmla="*/ 12 h 39"/>
                <a:gd name="T12" fmla="*/ 29 w 67"/>
                <a:gd name="T13" fmla="*/ 18 h 39"/>
                <a:gd name="T14" fmla="*/ 15 w 67"/>
                <a:gd name="T15" fmla="*/ 27 h 39"/>
                <a:gd name="T16" fmla="*/ 0 w 67"/>
                <a:gd name="T17" fmla="*/ 39 h 39"/>
                <a:gd name="T18" fmla="*/ 0 w 67"/>
                <a:gd name="T19" fmla="*/ 39 h 39"/>
                <a:gd name="T20" fmla="*/ 6 w 67"/>
                <a:gd name="T21" fmla="*/ 30 h 39"/>
                <a:gd name="T22" fmla="*/ 12 w 67"/>
                <a:gd name="T23" fmla="*/ 21 h 39"/>
                <a:gd name="T24" fmla="*/ 21 w 67"/>
                <a:gd name="T25" fmla="*/ 12 h 39"/>
                <a:gd name="T26" fmla="*/ 30 w 67"/>
                <a:gd name="T27" fmla="*/ 5 h 39"/>
                <a:gd name="T28" fmla="*/ 37 w 67"/>
                <a:gd name="T29" fmla="*/ 2 h 39"/>
                <a:gd name="T30" fmla="*/ 43 w 67"/>
                <a:gd name="T31" fmla="*/ 0 h 39"/>
                <a:gd name="T32" fmla="*/ 49 w 67"/>
                <a:gd name="T33" fmla="*/ 0 h 39"/>
                <a:gd name="T34" fmla="*/ 55 w 67"/>
                <a:gd name="T35" fmla="*/ 2 h 39"/>
                <a:gd name="T36" fmla="*/ 61 w 67"/>
                <a:gd name="T37" fmla="*/ 5 h 39"/>
                <a:gd name="T38" fmla="*/ 67 w 67"/>
                <a:gd name="T3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39">
                  <a:moveTo>
                    <a:pt x="67" y="11"/>
                  </a:moveTo>
                  <a:lnTo>
                    <a:pt x="67" y="11"/>
                  </a:lnTo>
                  <a:lnTo>
                    <a:pt x="62" y="9"/>
                  </a:lnTo>
                  <a:lnTo>
                    <a:pt x="58" y="9"/>
                  </a:lnTo>
                  <a:lnTo>
                    <a:pt x="50" y="9"/>
                  </a:lnTo>
                  <a:lnTo>
                    <a:pt x="41" y="12"/>
                  </a:lnTo>
                  <a:lnTo>
                    <a:pt x="29" y="18"/>
                  </a:lnTo>
                  <a:lnTo>
                    <a:pt x="15" y="27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6" y="30"/>
                  </a:lnTo>
                  <a:lnTo>
                    <a:pt x="12" y="21"/>
                  </a:lnTo>
                  <a:lnTo>
                    <a:pt x="21" y="12"/>
                  </a:lnTo>
                  <a:lnTo>
                    <a:pt x="30" y="5"/>
                  </a:lnTo>
                  <a:lnTo>
                    <a:pt x="37" y="2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5" y="2"/>
                  </a:lnTo>
                  <a:lnTo>
                    <a:pt x="61" y="5"/>
                  </a:lnTo>
                  <a:lnTo>
                    <a:pt x="67" y="11"/>
                  </a:lnTo>
                  <a:close/>
                </a:path>
              </a:pathLst>
            </a:custGeom>
            <a:solidFill>
              <a:srgbClr val="493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0" name="Freeform 121"/>
            <p:cNvSpPr>
              <a:spLocks/>
            </p:cNvSpPr>
            <p:nvPr/>
          </p:nvSpPr>
          <p:spPr bwMode="auto">
            <a:xfrm>
              <a:off x="7151688" y="349250"/>
              <a:ext cx="106363" cy="61913"/>
            </a:xfrm>
            <a:custGeom>
              <a:avLst/>
              <a:gdLst>
                <a:gd name="T0" fmla="*/ 67 w 67"/>
                <a:gd name="T1" fmla="*/ 11 h 39"/>
                <a:gd name="T2" fmla="*/ 67 w 67"/>
                <a:gd name="T3" fmla="*/ 11 h 39"/>
                <a:gd name="T4" fmla="*/ 62 w 67"/>
                <a:gd name="T5" fmla="*/ 9 h 39"/>
                <a:gd name="T6" fmla="*/ 58 w 67"/>
                <a:gd name="T7" fmla="*/ 9 h 39"/>
                <a:gd name="T8" fmla="*/ 50 w 67"/>
                <a:gd name="T9" fmla="*/ 9 h 39"/>
                <a:gd name="T10" fmla="*/ 41 w 67"/>
                <a:gd name="T11" fmla="*/ 12 h 39"/>
                <a:gd name="T12" fmla="*/ 29 w 67"/>
                <a:gd name="T13" fmla="*/ 18 h 39"/>
                <a:gd name="T14" fmla="*/ 15 w 67"/>
                <a:gd name="T15" fmla="*/ 27 h 39"/>
                <a:gd name="T16" fmla="*/ 0 w 67"/>
                <a:gd name="T17" fmla="*/ 39 h 39"/>
                <a:gd name="T18" fmla="*/ 0 w 67"/>
                <a:gd name="T19" fmla="*/ 39 h 39"/>
                <a:gd name="T20" fmla="*/ 6 w 67"/>
                <a:gd name="T21" fmla="*/ 30 h 39"/>
                <a:gd name="T22" fmla="*/ 12 w 67"/>
                <a:gd name="T23" fmla="*/ 21 h 39"/>
                <a:gd name="T24" fmla="*/ 21 w 67"/>
                <a:gd name="T25" fmla="*/ 12 h 39"/>
                <a:gd name="T26" fmla="*/ 30 w 67"/>
                <a:gd name="T27" fmla="*/ 5 h 39"/>
                <a:gd name="T28" fmla="*/ 37 w 67"/>
                <a:gd name="T29" fmla="*/ 2 h 39"/>
                <a:gd name="T30" fmla="*/ 43 w 67"/>
                <a:gd name="T31" fmla="*/ 0 h 39"/>
                <a:gd name="T32" fmla="*/ 49 w 67"/>
                <a:gd name="T33" fmla="*/ 0 h 39"/>
                <a:gd name="T34" fmla="*/ 55 w 67"/>
                <a:gd name="T35" fmla="*/ 2 h 39"/>
                <a:gd name="T36" fmla="*/ 61 w 67"/>
                <a:gd name="T37" fmla="*/ 5 h 39"/>
                <a:gd name="T38" fmla="*/ 67 w 67"/>
                <a:gd name="T3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39">
                  <a:moveTo>
                    <a:pt x="67" y="11"/>
                  </a:moveTo>
                  <a:lnTo>
                    <a:pt x="67" y="11"/>
                  </a:lnTo>
                  <a:lnTo>
                    <a:pt x="62" y="9"/>
                  </a:lnTo>
                  <a:lnTo>
                    <a:pt x="58" y="9"/>
                  </a:lnTo>
                  <a:lnTo>
                    <a:pt x="50" y="9"/>
                  </a:lnTo>
                  <a:lnTo>
                    <a:pt x="41" y="12"/>
                  </a:lnTo>
                  <a:lnTo>
                    <a:pt x="29" y="18"/>
                  </a:lnTo>
                  <a:lnTo>
                    <a:pt x="15" y="27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6" y="30"/>
                  </a:lnTo>
                  <a:lnTo>
                    <a:pt x="12" y="21"/>
                  </a:lnTo>
                  <a:lnTo>
                    <a:pt x="21" y="12"/>
                  </a:lnTo>
                  <a:lnTo>
                    <a:pt x="30" y="5"/>
                  </a:lnTo>
                  <a:lnTo>
                    <a:pt x="37" y="2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5" y="2"/>
                  </a:lnTo>
                  <a:lnTo>
                    <a:pt x="61" y="5"/>
                  </a:lnTo>
                  <a:lnTo>
                    <a:pt x="67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1" name="Freeform 122"/>
            <p:cNvSpPr>
              <a:spLocks/>
            </p:cNvSpPr>
            <p:nvPr/>
          </p:nvSpPr>
          <p:spPr bwMode="auto">
            <a:xfrm>
              <a:off x="7146925" y="4013200"/>
              <a:ext cx="366713" cy="442913"/>
            </a:xfrm>
            <a:custGeom>
              <a:avLst/>
              <a:gdLst>
                <a:gd name="T0" fmla="*/ 73 w 231"/>
                <a:gd name="T1" fmla="*/ 20 h 279"/>
                <a:gd name="T2" fmla="*/ 73 w 231"/>
                <a:gd name="T3" fmla="*/ 20 h 279"/>
                <a:gd name="T4" fmla="*/ 68 w 231"/>
                <a:gd name="T5" fmla="*/ 36 h 279"/>
                <a:gd name="T6" fmla="*/ 53 w 231"/>
                <a:gd name="T7" fmla="*/ 75 h 279"/>
                <a:gd name="T8" fmla="*/ 33 w 231"/>
                <a:gd name="T9" fmla="*/ 122 h 279"/>
                <a:gd name="T10" fmla="*/ 23 w 231"/>
                <a:gd name="T11" fmla="*/ 145 h 279"/>
                <a:gd name="T12" fmla="*/ 14 w 231"/>
                <a:gd name="T13" fmla="*/ 163 h 279"/>
                <a:gd name="T14" fmla="*/ 14 w 231"/>
                <a:gd name="T15" fmla="*/ 163 h 279"/>
                <a:gd name="T16" fmla="*/ 9 w 231"/>
                <a:gd name="T17" fmla="*/ 172 h 279"/>
                <a:gd name="T18" fmla="*/ 5 w 231"/>
                <a:gd name="T19" fmla="*/ 181 h 279"/>
                <a:gd name="T20" fmla="*/ 3 w 231"/>
                <a:gd name="T21" fmla="*/ 190 h 279"/>
                <a:gd name="T22" fmla="*/ 2 w 231"/>
                <a:gd name="T23" fmla="*/ 199 h 279"/>
                <a:gd name="T24" fmla="*/ 0 w 231"/>
                <a:gd name="T25" fmla="*/ 217 h 279"/>
                <a:gd name="T26" fmla="*/ 3 w 231"/>
                <a:gd name="T27" fmla="*/ 237 h 279"/>
                <a:gd name="T28" fmla="*/ 6 w 231"/>
                <a:gd name="T29" fmla="*/ 244 h 279"/>
                <a:gd name="T30" fmla="*/ 9 w 231"/>
                <a:gd name="T31" fmla="*/ 252 h 279"/>
                <a:gd name="T32" fmla="*/ 14 w 231"/>
                <a:gd name="T33" fmla="*/ 259 h 279"/>
                <a:gd name="T34" fmla="*/ 18 w 231"/>
                <a:gd name="T35" fmla="*/ 266 h 279"/>
                <a:gd name="T36" fmla="*/ 23 w 231"/>
                <a:gd name="T37" fmla="*/ 272 h 279"/>
                <a:gd name="T38" fmla="*/ 29 w 231"/>
                <a:gd name="T39" fmla="*/ 275 h 279"/>
                <a:gd name="T40" fmla="*/ 37 w 231"/>
                <a:gd name="T41" fmla="*/ 278 h 279"/>
                <a:gd name="T42" fmla="*/ 43 w 231"/>
                <a:gd name="T43" fmla="*/ 279 h 279"/>
                <a:gd name="T44" fmla="*/ 43 w 231"/>
                <a:gd name="T45" fmla="*/ 279 h 279"/>
                <a:gd name="T46" fmla="*/ 47 w 231"/>
                <a:gd name="T47" fmla="*/ 279 h 279"/>
                <a:gd name="T48" fmla="*/ 52 w 231"/>
                <a:gd name="T49" fmla="*/ 278 h 279"/>
                <a:gd name="T50" fmla="*/ 62 w 231"/>
                <a:gd name="T51" fmla="*/ 272 h 279"/>
                <a:gd name="T52" fmla="*/ 74 w 231"/>
                <a:gd name="T53" fmla="*/ 263 h 279"/>
                <a:gd name="T54" fmla="*/ 88 w 231"/>
                <a:gd name="T55" fmla="*/ 250 h 279"/>
                <a:gd name="T56" fmla="*/ 116 w 231"/>
                <a:gd name="T57" fmla="*/ 220 h 279"/>
                <a:gd name="T58" fmla="*/ 147 w 231"/>
                <a:gd name="T59" fmla="*/ 184 h 279"/>
                <a:gd name="T60" fmla="*/ 175 w 231"/>
                <a:gd name="T61" fmla="*/ 145 h 279"/>
                <a:gd name="T62" fmla="*/ 201 w 231"/>
                <a:gd name="T63" fmla="*/ 110 h 279"/>
                <a:gd name="T64" fmla="*/ 219 w 231"/>
                <a:gd name="T65" fmla="*/ 83 h 279"/>
                <a:gd name="T66" fmla="*/ 230 w 231"/>
                <a:gd name="T67" fmla="*/ 66 h 279"/>
                <a:gd name="T68" fmla="*/ 230 w 231"/>
                <a:gd name="T69" fmla="*/ 66 h 279"/>
                <a:gd name="T70" fmla="*/ 231 w 231"/>
                <a:gd name="T71" fmla="*/ 62 h 279"/>
                <a:gd name="T72" fmla="*/ 231 w 231"/>
                <a:gd name="T73" fmla="*/ 57 h 279"/>
                <a:gd name="T74" fmla="*/ 228 w 231"/>
                <a:gd name="T75" fmla="*/ 51 h 279"/>
                <a:gd name="T76" fmla="*/ 225 w 231"/>
                <a:gd name="T77" fmla="*/ 45 h 279"/>
                <a:gd name="T78" fmla="*/ 215 w 231"/>
                <a:gd name="T79" fmla="*/ 35 h 279"/>
                <a:gd name="T80" fmla="*/ 202 w 231"/>
                <a:gd name="T81" fmla="*/ 24 h 279"/>
                <a:gd name="T82" fmla="*/ 190 w 231"/>
                <a:gd name="T83" fmla="*/ 15 h 279"/>
                <a:gd name="T84" fmla="*/ 178 w 231"/>
                <a:gd name="T85" fmla="*/ 8 h 279"/>
                <a:gd name="T86" fmla="*/ 166 w 231"/>
                <a:gd name="T87" fmla="*/ 0 h 279"/>
                <a:gd name="T88" fmla="*/ 166 w 231"/>
                <a:gd name="T89" fmla="*/ 0 h 279"/>
                <a:gd name="T90" fmla="*/ 156 w 231"/>
                <a:gd name="T91" fmla="*/ 2 h 279"/>
                <a:gd name="T92" fmla="*/ 129 w 231"/>
                <a:gd name="T93" fmla="*/ 5 h 279"/>
                <a:gd name="T94" fmla="*/ 97 w 231"/>
                <a:gd name="T95" fmla="*/ 12 h 279"/>
                <a:gd name="T96" fmla="*/ 83 w 231"/>
                <a:gd name="T97" fmla="*/ 15 h 279"/>
                <a:gd name="T98" fmla="*/ 73 w 231"/>
                <a:gd name="T99" fmla="*/ 2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1" h="279">
                  <a:moveTo>
                    <a:pt x="73" y="20"/>
                  </a:moveTo>
                  <a:lnTo>
                    <a:pt x="73" y="20"/>
                  </a:lnTo>
                  <a:lnTo>
                    <a:pt x="68" y="36"/>
                  </a:lnTo>
                  <a:lnTo>
                    <a:pt x="53" y="75"/>
                  </a:lnTo>
                  <a:lnTo>
                    <a:pt x="33" y="122"/>
                  </a:lnTo>
                  <a:lnTo>
                    <a:pt x="23" y="145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9" y="172"/>
                  </a:lnTo>
                  <a:lnTo>
                    <a:pt x="5" y="181"/>
                  </a:lnTo>
                  <a:lnTo>
                    <a:pt x="3" y="190"/>
                  </a:lnTo>
                  <a:lnTo>
                    <a:pt x="2" y="199"/>
                  </a:lnTo>
                  <a:lnTo>
                    <a:pt x="0" y="217"/>
                  </a:lnTo>
                  <a:lnTo>
                    <a:pt x="3" y="237"/>
                  </a:lnTo>
                  <a:lnTo>
                    <a:pt x="6" y="244"/>
                  </a:lnTo>
                  <a:lnTo>
                    <a:pt x="9" y="252"/>
                  </a:lnTo>
                  <a:lnTo>
                    <a:pt x="14" y="259"/>
                  </a:lnTo>
                  <a:lnTo>
                    <a:pt x="18" y="266"/>
                  </a:lnTo>
                  <a:lnTo>
                    <a:pt x="23" y="272"/>
                  </a:lnTo>
                  <a:lnTo>
                    <a:pt x="29" y="275"/>
                  </a:lnTo>
                  <a:lnTo>
                    <a:pt x="37" y="278"/>
                  </a:lnTo>
                  <a:lnTo>
                    <a:pt x="43" y="279"/>
                  </a:lnTo>
                  <a:lnTo>
                    <a:pt x="43" y="279"/>
                  </a:lnTo>
                  <a:lnTo>
                    <a:pt x="47" y="279"/>
                  </a:lnTo>
                  <a:lnTo>
                    <a:pt x="52" y="278"/>
                  </a:lnTo>
                  <a:lnTo>
                    <a:pt x="62" y="272"/>
                  </a:lnTo>
                  <a:lnTo>
                    <a:pt x="74" y="263"/>
                  </a:lnTo>
                  <a:lnTo>
                    <a:pt x="88" y="250"/>
                  </a:lnTo>
                  <a:lnTo>
                    <a:pt x="116" y="220"/>
                  </a:lnTo>
                  <a:lnTo>
                    <a:pt x="147" y="184"/>
                  </a:lnTo>
                  <a:lnTo>
                    <a:pt x="175" y="145"/>
                  </a:lnTo>
                  <a:lnTo>
                    <a:pt x="201" y="110"/>
                  </a:lnTo>
                  <a:lnTo>
                    <a:pt x="219" y="83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1" y="62"/>
                  </a:lnTo>
                  <a:lnTo>
                    <a:pt x="231" y="57"/>
                  </a:lnTo>
                  <a:lnTo>
                    <a:pt x="228" y="51"/>
                  </a:lnTo>
                  <a:lnTo>
                    <a:pt x="225" y="45"/>
                  </a:lnTo>
                  <a:lnTo>
                    <a:pt x="215" y="35"/>
                  </a:lnTo>
                  <a:lnTo>
                    <a:pt x="202" y="24"/>
                  </a:lnTo>
                  <a:lnTo>
                    <a:pt x="190" y="15"/>
                  </a:lnTo>
                  <a:lnTo>
                    <a:pt x="178" y="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56" y="2"/>
                  </a:lnTo>
                  <a:lnTo>
                    <a:pt x="129" y="5"/>
                  </a:lnTo>
                  <a:lnTo>
                    <a:pt x="97" y="12"/>
                  </a:lnTo>
                  <a:lnTo>
                    <a:pt x="83" y="15"/>
                  </a:lnTo>
                  <a:lnTo>
                    <a:pt x="73" y="20"/>
                  </a:lnTo>
                  <a:close/>
                </a:path>
              </a:pathLst>
            </a:custGeom>
            <a:solidFill>
              <a:srgbClr val="382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2" name="Freeform 123"/>
            <p:cNvSpPr>
              <a:spLocks/>
            </p:cNvSpPr>
            <p:nvPr/>
          </p:nvSpPr>
          <p:spPr bwMode="auto">
            <a:xfrm>
              <a:off x="7146925" y="4013200"/>
              <a:ext cx="366713" cy="442913"/>
            </a:xfrm>
            <a:custGeom>
              <a:avLst/>
              <a:gdLst>
                <a:gd name="T0" fmla="*/ 73 w 231"/>
                <a:gd name="T1" fmla="*/ 20 h 279"/>
                <a:gd name="T2" fmla="*/ 73 w 231"/>
                <a:gd name="T3" fmla="*/ 20 h 279"/>
                <a:gd name="T4" fmla="*/ 68 w 231"/>
                <a:gd name="T5" fmla="*/ 36 h 279"/>
                <a:gd name="T6" fmla="*/ 53 w 231"/>
                <a:gd name="T7" fmla="*/ 75 h 279"/>
                <a:gd name="T8" fmla="*/ 33 w 231"/>
                <a:gd name="T9" fmla="*/ 122 h 279"/>
                <a:gd name="T10" fmla="*/ 23 w 231"/>
                <a:gd name="T11" fmla="*/ 145 h 279"/>
                <a:gd name="T12" fmla="*/ 14 w 231"/>
                <a:gd name="T13" fmla="*/ 163 h 279"/>
                <a:gd name="T14" fmla="*/ 14 w 231"/>
                <a:gd name="T15" fmla="*/ 163 h 279"/>
                <a:gd name="T16" fmla="*/ 9 w 231"/>
                <a:gd name="T17" fmla="*/ 172 h 279"/>
                <a:gd name="T18" fmla="*/ 5 w 231"/>
                <a:gd name="T19" fmla="*/ 181 h 279"/>
                <a:gd name="T20" fmla="*/ 3 w 231"/>
                <a:gd name="T21" fmla="*/ 190 h 279"/>
                <a:gd name="T22" fmla="*/ 2 w 231"/>
                <a:gd name="T23" fmla="*/ 199 h 279"/>
                <a:gd name="T24" fmla="*/ 0 w 231"/>
                <a:gd name="T25" fmla="*/ 217 h 279"/>
                <a:gd name="T26" fmla="*/ 3 w 231"/>
                <a:gd name="T27" fmla="*/ 237 h 279"/>
                <a:gd name="T28" fmla="*/ 6 w 231"/>
                <a:gd name="T29" fmla="*/ 244 h 279"/>
                <a:gd name="T30" fmla="*/ 9 w 231"/>
                <a:gd name="T31" fmla="*/ 252 h 279"/>
                <a:gd name="T32" fmla="*/ 14 w 231"/>
                <a:gd name="T33" fmla="*/ 259 h 279"/>
                <a:gd name="T34" fmla="*/ 18 w 231"/>
                <a:gd name="T35" fmla="*/ 266 h 279"/>
                <a:gd name="T36" fmla="*/ 23 w 231"/>
                <a:gd name="T37" fmla="*/ 272 h 279"/>
                <a:gd name="T38" fmla="*/ 29 w 231"/>
                <a:gd name="T39" fmla="*/ 275 h 279"/>
                <a:gd name="T40" fmla="*/ 37 w 231"/>
                <a:gd name="T41" fmla="*/ 278 h 279"/>
                <a:gd name="T42" fmla="*/ 43 w 231"/>
                <a:gd name="T43" fmla="*/ 279 h 279"/>
                <a:gd name="T44" fmla="*/ 43 w 231"/>
                <a:gd name="T45" fmla="*/ 279 h 279"/>
                <a:gd name="T46" fmla="*/ 47 w 231"/>
                <a:gd name="T47" fmla="*/ 279 h 279"/>
                <a:gd name="T48" fmla="*/ 52 w 231"/>
                <a:gd name="T49" fmla="*/ 278 h 279"/>
                <a:gd name="T50" fmla="*/ 62 w 231"/>
                <a:gd name="T51" fmla="*/ 272 h 279"/>
                <a:gd name="T52" fmla="*/ 74 w 231"/>
                <a:gd name="T53" fmla="*/ 263 h 279"/>
                <a:gd name="T54" fmla="*/ 88 w 231"/>
                <a:gd name="T55" fmla="*/ 250 h 279"/>
                <a:gd name="T56" fmla="*/ 116 w 231"/>
                <a:gd name="T57" fmla="*/ 220 h 279"/>
                <a:gd name="T58" fmla="*/ 147 w 231"/>
                <a:gd name="T59" fmla="*/ 184 h 279"/>
                <a:gd name="T60" fmla="*/ 175 w 231"/>
                <a:gd name="T61" fmla="*/ 145 h 279"/>
                <a:gd name="T62" fmla="*/ 201 w 231"/>
                <a:gd name="T63" fmla="*/ 110 h 279"/>
                <a:gd name="T64" fmla="*/ 219 w 231"/>
                <a:gd name="T65" fmla="*/ 83 h 279"/>
                <a:gd name="T66" fmla="*/ 230 w 231"/>
                <a:gd name="T67" fmla="*/ 66 h 279"/>
                <a:gd name="T68" fmla="*/ 230 w 231"/>
                <a:gd name="T69" fmla="*/ 66 h 279"/>
                <a:gd name="T70" fmla="*/ 231 w 231"/>
                <a:gd name="T71" fmla="*/ 62 h 279"/>
                <a:gd name="T72" fmla="*/ 231 w 231"/>
                <a:gd name="T73" fmla="*/ 57 h 279"/>
                <a:gd name="T74" fmla="*/ 228 w 231"/>
                <a:gd name="T75" fmla="*/ 51 h 279"/>
                <a:gd name="T76" fmla="*/ 225 w 231"/>
                <a:gd name="T77" fmla="*/ 45 h 279"/>
                <a:gd name="T78" fmla="*/ 215 w 231"/>
                <a:gd name="T79" fmla="*/ 35 h 279"/>
                <a:gd name="T80" fmla="*/ 202 w 231"/>
                <a:gd name="T81" fmla="*/ 24 h 279"/>
                <a:gd name="T82" fmla="*/ 190 w 231"/>
                <a:gd name="T83" fmla="*/ 15 h 279"/>
                <a:gd name="T84" fmla="*/ 178 w 231"/>
                <a:gd name="T85" fmla="*/ 8 h 279"/>
                <a:gd name="T86" fmla="*/ 166 w 231"/>
                <a:gd name="T87" fmla="*/ 0 h 279"/>
                <a:gd name="T88" fmla="*/ 166 w 231"/>
                <a:gd name="T89" fmla="*/ 0 h 279"/>
                <a:gd name="T90" fmla="*/ 156 w 231"/>
                <a:gd name="T91" fmla="*/ 2 h 279"/>
                <a:gd name="T92" fmla="*/ 129 w 231"/>
                <a:gd name="T93" fmla="*/ 5 h 279"/>
                <a:gd name="T94" fmla="*/ 97 w 231"/>
                <a:gd name="T95" fmla="*/ 12 h 279"/>
                <a:gd name="T96" fmla="*/ 83 w 231"/>
                <a:gd name="T97" fmla="*/ 15 h 279"/>
                <a:gd name="T98" fmla="*/ 73 w 231"/>
                <a:gd name="T99" fmla="*/ 2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1" h="279">
                  <a:moveTo>
                    <a:pt x="73" y="20"/>
                  </a:moveTo>
                  <a:lnTo>
                    <a:pt x="73" y="20"/>
                  </a:lnTo>
                  <a:lnTo>
                    <a:pt x="68" y="36"/>
                  </a:lnTo>
                  <a:lnTo>
                    <a:pt x="53" y="75"/>
                  </a:lnTo>
                  <a:lnTo>
                    <a:pt x="33" y="122"/>
                  </a:lnTo>
                  <a:lnTo>
                    <a:pt x="23" y="145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9" y="172"/>
                  </a:lnTo>
                  <a:lnTo>
                    <a:pt x="5" y="181"/>
                  </a:lnTo>
                  <a:lnTo>
                    <a:pt x="3" y="190"/>
                  </a:lnTo>
                  <a:lnTo>
                    <a:pt x="2" y="199"/>
                  </a:lnTo>
                  <a:lnTo>
                    <a:pt x="0" y="217"/>
                  </a:lnTo>
                  <a:lnTo>
                    <a:pt x="3" y="237"/>
                  </a:lnTo>
                  <a:lnTo>
                    <a:pt x="6" y="244"/>
                  </a:lnTo>
                  <a:lnTo>
                    <a:pt x="9" y="252"/>
                  </a:lnTo>
                  <a:lnTo>
                    <a:pt x="14" y="259"/>
                  </a:lnTo>
                  <a:lnTo>
                    <a:pt x="18" y="266"/>
                  </a:lnTo>
                  <a:lnTo>
                    <a:pt x="23" y="272"/>
                  </a:lnTo>
                  <a:lnTo>
                    <a:pt x="29" y="275"/>
                  </a:lnTo>
                  <a:lnTo>
                    <a:pt x="37" y="278"/>
                  </a:lnTo>
                  <a:lnTo>
                    <a:pt x="43" y="279"/>
                  </a:lnTo>
                  <a:lnTo>
                    <a:pt x="43" y="279"/>
                  </a:lnTo>
                  <a:lnTo>
                    <a:pt x="47" y="279"/>
                  </a:lnTo>
                  <a:lnTo>
                    <a:pt x="52" y="278"/>
                  </a:lnTo>
                  <a:lnTo>
                    <a:pt x="62" y="272"/>
                  </a:lnTo>
                  <a:lnTo>
                    <a:pt x="74" y="263"/>
                  </a:lnTo>
                  <a:lnTo>
                    <a:pt x="88" y="250"/>
                  </a:lnTo>
                  <a:lnTo>
                    <a:pt x="116" y="220"/>
                  </a:lnTo>
                  <a:lnTo>
                    <a:pt x="147" y="184"/>
                  </a:lnTo>
                  <a:lnTo>
                    <a:pt x="175" y="145"/>
                  </a:lnTo>
                  <a:lnTo>
                    <a:pt x="201" y="110"/>
                  </a:lnTo>
                  <a:lnTo>
                    <a:pt x="219" y="83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1" y="62"/>
                  </a:lnTo>
                  <a:lnTo>
                    <a:pt x="231" y="57"/>
                  </a:lnTo>
                  <a:lnTo>
                    <a:pt x="228" y="51"/>
                  </a:lnTo>
                  <a:lnTo>
                    <a:pt x="225" y="45"/>
                  </a:lnTo>
                  <a:lnTo>
                    <a:pt x="215" y="35"/>
                  </a:lnTo>
                  <a:lnTo>
                    <a:pt x="202" y="24"/>
                  </a:lnTo>
                  <a:lnTo>
                    <a:pt x="190" y="15"/>
                  </a:lnTo>
                  <a:lnTo>
                    <a:pt x="178" y="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56" y="2"/>
                  </a:lnTo>
                  <a:lnTo>
                    <a:pt x="129" y="5"/>
                  </a:lnTo>
                  <a:lnTo>
                    <a:pt x="97" y="12"/>
                  </a:lnTo>
                  <a:lnTo>
                    <a:pt x="83" y="15"/>
                  </a:lnTo>
                  <a:lnTo>
                    <a:pt x="73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3" name="Freeform 124"/>
            <p:cNvSpPr>
              <a:spLocks/>
            </p:cNvSpPr>
            <p:nvPr/>
          </p:nvSpPr>
          <p:spPr bwMode="auto">
            <a:xfrm>
              <a:off x="7477125" y="3970338"/>
              <a:ext cx="280988" cy="547688"/>
            </a:xfrm>
            <a:custGeom>
              <a:avLst/>
              <a:gdLst>
                <a:gd name="T0" fmla="*/ 0 w 177"/>
                <a:gd name="T1" fmla="*/ 27 h 345"/>
                <a:gd name="T2" fmla="*/ 0 w 177"/>
                <a:gd name="T3" fmla="*/ 27 h 345"/>
                <a:gd name="T4" fmla="*/ 7 w 177"/>
                <a:gd name="T5" fmla="*/ 74 h 345"/>
                <a:gd name="T6" fmla="*/ 13 w 177"/>
                <a:gd name="T7" fmla="*/ 118 h 345"/>
                <a:gd name="T8" fmla="*/ 16 w 177"/>
                <a:gd name="T9" fmla="*/ 167 h 345"/>
                <a:gd name="T10" fmla="*/ 16 w 177"/>
                <a:gd name="T11" fmla="*/ 167 h 345"/>
                <a:gd name="T12" fmla="*/ 17 w 177"/>
                <a:gd name="T13" fmla="*/ 219 h 345"/>
                <a:gd name="T14" fmla="*/ 17 w 177"/>
                <a:gd name="T15" fmla="*/ 244 h 345"/>
                <a:gd name="T16" fmla="*/ 19 w 177"/>
                <a:gd name="T17" fmla="*/ 270 h 345"/>
                <a:gd name="T18" fmla="*/ 23 w 177"/>
                <a:gd name="T19" fmla="*/ 294 h 345"/>
                <a:gd name="T20" fmla="*/ 26 w 177"/>
                <a:gd name="T21" fmla="*/ 305 h 345"/>
                <a:gd name="T22" fmla="*/ 29 w 177"/>
                <a:gd name="T23" fmla="*/ 315 h 345"/>
                <a:gd name="T24" fmla="*/ 35 w 177"/>
                <a:gd name="T25" fmla="*/ 323 h 345"/>
                <a:gd name="T26" fmla="*/ 41 w 177"/>
                <a:gd name="T27" fmla="*/ 330 h 345"/>
                <a:gd name="T28" fmla="*/ 47 w 177"/>
                <a:gd name="T29" fmla="*/ 336 h 345"/>
                <a:gd name="T30" fmla="*/ 56 w 177"/>
                <a:gd name="T31" fmla="*/ 339 h 345"/>
                <a:gd name="T32" fmla="*/ 56 w 177"/>
                <a:gd name="T33" fmla="*/ 339 h 345"/>
                <a:gd name="T34" fmla="*/ 73 w 177"/>
                <a:gd name="T35" fmla="*/ 344 h 345"/>
                <a:gd name="T36" fmla="*/ 86 w 177"/>
                <a:gd name="T37" fmla="*/ 345 h 345"/>
                <a:gd name="T38" fmla="*/ 99 w 177"/>
                <a:gd name="T39" fmla="*/ 344 h 345"/>
                <a:gd name="T40" fmla="*/ 108 w 177"/>
                <a:gd name="T41" fmla="*/ 341 h 345"/>
                <a:gd name="T42" fmla="*/ 115 w 177"/>
                <a:gd name="T43" fmla="*/ 338 h 345"/>
                <a:gd name="T44" fmla="*/ 120 w 177"/>
                <a:gd name="T45" fmla="*/ 333 h 345"/>
                <a:gd name="T46" fmla="*/ 123 w 177"/>
                <a:gd name="T47" fmla="*/ 330 h 345"/>
                <a:gd name="T48" fmla="*/ 123 w 177"/>
                <a:gd name="T49" fmla="*/ 330 h 345"/>
                <a:gd name="T50" fmla="*/ 133 w 177"/>
                <a:gd name="T51" fmla="*/ 294 h 345"/>
                <a:gd name="T52" fmla="*/ 153 w 177"/>
                <a:gd name="T53" fmla="*/ 214 h 345"/>
                <a:gd name="T54" fmla="*/ 162 w 177"/>
                <a:gd name="T55" fmla="*/ 169 h 345"/>
                <a:gd name="T56" fmla="*/ 171 w 177"/>
                <a:gd name="T57" fmla="*/ 128 h 345"/>
                <a:gd name="T58" fmla="*/ 177 w 177"/>
                <a:gd name="T59" fmla="*/ 95 h 345"/>
                <a:gd name="T60" fmla="*/ 177 w 177"/>
                <a:gd name="T61" fmla="*/ 83 h 345"/>
                <a:gd name="T62" fmla="*/ 177 w 177"/>
                <a:gd name="T63" fmla="*/ 75 h 345"/>
                <a:gd name="T64" fmla="*/ 177 w 177"/>
                <a:gd name="T65" fmla="*/ 75 h 345"/>
                <a:gd name="T66" fmla="*/ 175 w 177"/>
                <a:gd name="T67" fmla="*/ 69 h 345"/>
                <a:gd name="T68" fmla="*/ 172 w 177"/>
                <a:gd name="T69" fmla="*/ 63 h 345"/>
                <a:gd name="T70" fmla="*/ 163 w 177"/>
                <a:gd name="T71" fmla="*/ 50 h 345"/>
                <a:gd name="T72" fmla="*/ 153 w 177"/>
                <a:gd name="T73" fmla="*/ 38 h 345"/>
                <a:gd name="T74" fmla="*/ 141 w 177"/>
                <a:gd name="T75" fmla="*/ 26 h 345"/>
                <a:gd name="T76" fmla="*/ 120 w 177"/>
                <a:gd name="T77" fmla="*/ 7 h 345"/>
                <a:gd name="T78" fmla="*/ 109 w 177"/>
                <a:gd name="T79" fmla="*/ 0 h 345"/>
                <a:gd name="T80" fmla="*/ 0 w 177"/>
                <a:gd name="T81" fmla="*/ 2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345">
                  <a:moveTo>
                    <a:pt x="0" y="27"/>
                  </a:moveTo>
                  <a:lnTo>
                    <a:pt x="0" y="27"/>
                  </a:lnTo>
                  <a:lnTo>
                    <a:pt x="7" y="74"/>
                  </a:lnTo>
                  <a:lnTo>
                    <a:pt x="13" y="118"/>
                  </a:lnTo>
                  <a:lnTo>
                    <a:pt x="16" y="167"/>
                  </a:lnTo>
                  <a:lnTo>
                    <a:pt x="16" y="167"/>
                  </a:lnTo>
                  <a:lnTo>
                    <a:pt x="17" y="219"/>
                  </a:lnTo>
                  <a:lnTo>
                    <a:pt x="17" y="244"/>
                  </a:lnTo>
                  <a:lnTo>
                    <a:pt x="19" y="270"/>
                  </a:lnTo>
                  <a:lnTo>
                    <a:pt x="23" y="294"/>
                  </a:lnTo>
                  <a:lnTo>
                    <a:pt x="26" y="305"/>
                  </a:lnTo>
                  <a:lnTo>
                    <a:pt x="29" y="315"/>
                  </a:lnTo>
                  <a:lnTo>
                    <a:pt x="35" y="323"/>
                  </a:lnTo>
                  <a:lnTo>
                    <a:pt x="41" y="330"/>
                  </a:lnTo>
                  <a:lnTo>
                    <a:pt x="47" y="336"/>
                  </a:lnTo>
                  <a:lnTo>
                    <a:pt x="56" y="339"/>
                  </a:lnTo>
                  <a:lnTo>
                    <a:pt x="56" y="339"/>
                  </a:lnTo>
                  <a:lnTo>
                    <a:pt x="73" y="344"/>
                  </a:lnTo>
                  <a:lnTo>
                    <a:pt x="86" y="345"/>
                  </a:lnTo>
                  <a:lnTo>
                    <a:pt x="99" y="344"/>
                  </a:lnTo>
                  <a:lnTo>
                    <a:pt x="108" y="341"/>
                  </a:lnTo>
                  <a:lnTo>
                    <a:pt x="115" y="338"/>
                  </a:lnTo>
                  <a:lnTo>
                    <a:pt x="120" y="333"/>
                  </a:lnTo>
                  <a:lnTo>
                    <a:pt x="123" y="330"/>
                  </a:lnTo>
                  <a:lnTo>
                    <a:pt x="123" y="330"/>
                  </a:lnTo>
                  <a:lnTo>
                    <a:pt x="133" y="294"/>
                  </a:lnTo>
                  <a:lnTo>
                    <a:pt x="153" y="214"/>
                  </a:lnTo>
                  <a:lnTo>
                    <a:pt x="162" y="169"/>
                  </a:lnTo>
                  <a:lnTo>
                    <a:pt x="171" y="128"/>
                  </a:lnTo>
                  <a:lnTo>
                    <a:pt x="177" y="95"/>
                  </a:lnTo>
                  <a:lnTo>
                    <a:pt x="177" y="83"/>
                  </a:lnTo>
                  <a:lnTo>
                    <a:pt x="177" y="75"/>
                  </a:lnTo>
                  <a:lnTo>
                    <a:pt x="177" y="75"/>
                  </a:lnTo>
                  <a:lnTo>
                    <a:pt x="175" y="69"/>
                  </a:lnTo>
                  <a:lnTo>
                    <a:pt x="172" y="63"/>
                  </a:lnTo>
                  <a:lnTo>
                    <a:pt x="163" y="50"/>
                  </a:lnTo>
                  <a:lnTo>
                    <a:pt x="153" y="38"/>
                  </a:lnTo>
                  <a:lnTo>
                    <a:pt x="141" y="26"/>
                  </a:lnTo>
                  <a:lnTo>
                    <a:pt x="120" y="7"/>
                  </a:lnTo>
                  <a:lnTo>
                    <a:pt x="109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382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4" name="Freeform 125"/>
            <p:cNvSpPr>
              <a:spLocks/>
            </p:cNvSpPr>
            <p:nvPr/>
          </p:nvSpPr>
          <p:spPr bwMode="auto">
            <a:xfrm>
              <a:off x="6788150" y="2430463"/>
              <a:ext cx="688975" cy="1658938"/>
            </a:xfrm>
            <a:custGeom>
              <a:avLst/>
              <a:gdLst>
                <a:gd name="T0" fmla="*/ 0 w 434"/>
                <a:gd name="T1" fmla="*/ 0 h 1045"/>
                <a:gd name="T2" fmla="*/ 0 w 434"/>
                <a:gd name="T3" fmla="*/ 0 h 1045"/>
                <a:gd name="T4" fmla="*/ 3 w 434"/>
                <a:gd name="T5" fmla="*/ 29 h 1045"/>
                <a:gd name="T6" fmla="*/ 12 w 434"/>
                <a:gd name="T7" fmla="*/ 110 h 1045"/>
                <a:gd name="T8" fmla="*/ 20 w 434"/>
                <a:gd name="T9" fmla="*/ 166 h 1045"/>
                <a:gd name="T10" fmla="*/ 29 w 434"/>
                <a:gd name="T11" fmla="*/ 231 h 1045"/>
                <a:gd name="T12" fmla="*/ 41 w 434"/>
                <a:gd name="T13" fmla="*/ 302 h 1045"/>
                <a:gd name="T14" fmla="*/ 54 w 434"/>
                <a:gd name="T15" fmla="*/ 379 h 1045"/>
                <a:gd name="T16" fmla="*/ 71 w 434"/>
                <a:gd name="T17" fmla="*/ 462 h 1045"/>
                <a:gd name="T18" fmla="*/ 91 w 434"/>
                <a:gd name="T19" fmla="*/ 545 h 1045"/>
                <a:gd name="T20" fmla="*/ 113 w 434"/>
                <a:gd name="T21" fmla="*/ 631 h 1045"/>
                <a:gd name="T22" fmla="*/ 139 w 434"/>
                <a:gd name="T23" fmla="*/ 716 h 1045"/>
                <a:gd name="T24" fmla="*/ 152 w 434"/>
                <a:gd name="T25" fmla="*/ 759 h 1045"/>
                <a:gd name="T26" fmla="*/ 167 w 434"/>
                <a:gd name="T27" fmla="*/ 801 h 1045"/>
                <a:gd name="T28" fmla="*/ 184 w 434"/>
                <a:gd name="T29" fmla="*/ 842 h 1045"/>
                <a:gd name="T30" fmla="*/ 201 w 434"/>
                <a:gd name="T31" fmla="*/ 882 h 1045"/>
                <a:gd name="T32" fmla="*/ 217 w 434"/>
                <a:gd name="T33" fmla="*/ 922 h 1045"/>
                <a:gd name="T34" fmla="*/ 235 w 434"/>
                <a:gd name="T35" fmla="*/ 959 h 1045"/>
                <a:gd name="T36" fmla="*/ 255 w 434"/>
                <a:gd name="T37" fmla="*/ 996 h 1045"/>
                <a:gd name="T38" fmla="*/ 276 w 434"/>
                <a:gd name="T39" fmla="*/ 1030 h 1045"/>
                <a:gd name="T40" fmla="*/ 276 w 434"/>
                <a:gd name="T41" fmla="*/ 1030 h 1045"/>
                <a:gd name="T42" fmla="*/ 281 w 434"/>
                <a:gd name="T43" fmla="*/ 1033 h 1045"/>
                <a:gd name="T44" fmla="*/ 291 w 434"/>
                <a:gd name="T45" fmla="*/ 1038 h 1045"/>
                <a:gd name="T46" fmla="*/ 309 w 434"/>
                <a:gd name="T47" fmla="*/ 1042 h 1045"/>
                <a:gd name="T48" fmla="*/ 320 w 434"/>
                <a:gd name="T49" fmla="*/ 1044 h 1045"/>
                <a:gd name="T50" fmla="*/ 332 w 434"/>
                <a:gd name="T51" fmla="*/ 1045 h 1045"/>
                <a:gd name="T52" fmla="*/ 344 w 434"/>
                <a:gd name="T53" fmla="*/ 1044 h 1045"/>
                <a:gd name="T54" fmla="*/ 356 w 434"/>
                <a:gd name="T55" fmla="*/ 1042 h 1045"/>
                <a:gd name="T56" fmla="*/ 370 w 434"/>
                <a:gd name="T57" fmla="*/ 1038 h 1045"/>
                <a:gd name="T58" fmla="*/ 383 w 434"/>
                <a:gd name="T59" fmla="*/ 1032 h 1045"/>
                <a:gd name="T60" fmla="*/ 397 w 434"/>
                <a:gd name="T61" fmla="*/ 1023 h 1045"/>
                <a:gd name="T62" fmla="*/ 409 w 434"/>
                <a:gd name="T63" fmla="*/ 1011 h 1045"/>
                <a:gd name="T64" fmla="*/ 422 w 434"/>
                <a:gd name="T65" fmla="*/ 996 h 1045"/>
                <a:gd name="T66" fmla="*/ 434 w 434"/>
                <a:gd name="T67" fmla="*/ 977 h 1045"/>
                <a:gd name="T68" fmla="*/ 434 w 434"/>
                <a:gd name="T69" fmla="*/ 977 h 1045"/>
                <a:gd name="T70" fmla="*/ 421 w 434"/>
                <a:gd name="T71" fmla="*/ 949 h 1045"/>
                <a:gd name="T72" fmla="*/ 407 w 434"/>
                <a:gd name="T73" fmla="*/ 916 h 1045"/>
                <a:gd name="T74" fmla="*/ 388 w 434"/>
                <a:gd name="T75" fmla="*/ 869 h 1045"/>
                <a:gd name="T76" fmla="*/ 367 w 434"/>
                <a:gd name="T77" fmla="*/ 810 h 1045"/>
                <a:gd name="T78" fmla="*/ 342 w 434"/>
                <a:gd name="T79" fmla="*/ 741 h 1045"/>
                <a:gd name="T80" fmla="*/ 317 w 434"/>
                <a:gd name="T81" fmla="*/ 659 h 1045"/>
                <a:gd name="T82" fmla="*/ 291 w 434"/>
                <a:gd name="T83" fmla="*/ 569 h 1045"/>
                <a:gd name="T84" fmla="*/ 291 w 434"/>
                <a:gd name="T85" fmla="*/ 569 h 1045"/>
                <a:gd name="T86" fmla="*/ 267 w 434"/>
                <a:gd name="T87" fmla="*/ 474 h 1045"/>
                <a:gd name="T88" fmla="*/ 246 w 434"/>
                <a:gd name="T89" fmla="*/ 383 h 1045"/>
                <a:gd name="T90" fmla="*/ 229 w 434"/>
                <a:gd name="T91" fmla="*/ 299 h 1045"/>
                <a:gd name="T92" fmla="*/ 214 w 434"/>
                <a:gd name="T93" fmla="*/ 222 h 1045"/>
                <a:gd name="T94" fmla="*/ 202 w 434"/>
                <a:gd name="T95" fmla="*/ 155 h 1045"/>
                <a:gd name="T96" fmla="*/ 193 w 434"/>
                <a:gd name="T97" fmla="*/ 101 h 1045"/>
                <a:gd name="T98" fmla="*/ 184 w 434"/>
                <a:gd name="T99" fmla="*/ 36 h 1045"/>
                <a:gd name="T100" fmla="*/ 0 w 434"/>
                <a:gd name="T101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4" h="1045">
                  <a:moveTo>
                    <a:pt x="0" y="0"/>
                  </a:moveTo>
                  <a:lnTo>
                    <a:pt x="0" y="0"/>
                  </a:lnTo>
                  <a:lnTo>
                    <a:pt x="3" y="29"/>
                  </a:lnTo>
                  <a:lnTo>
                    <a:pt x="12" y="110"/>
                  </a:lnTo>
                  <a:lnTo>
                    <a:pt x="20" y="166"/>
                  </a:lnTo>
                  <a:lnTo>
                    <a:pt x="29" y="231"/>
                  </a:lnTo>
                  <a:lnTo>
                    <a:pt x="41" y="302"/>
                  </a:lnTo>
                  <a:lnTo>
                    <a:pt x="54" y="379"/>
                  </a:lnTo>
                  <a:lnTo>
                    <a:pt x="71" y="462"/>
                  </a:lnTo>
                  <a:lnTo>
                    <a:pt x="91" y="545"/>
                  </a:lnTo>
                  <a:lnTo>
                    <a:pt x="113" y="631"/>
                  </a:lnTo>
                  <a:lnTo>
                    <a:pt x="139" y="716"/>
                  </a:lnTo>
                  <a:lnTo>
                    <a:pt x="152" y="759"/>
                  </a:lnTo>
                  <a:lnTo>
                    <a:pt x="167" y="801"/>
                  </a:lnTo>
                  <a:lnTo>
                    <a:pt x="184" y="842"/>
                  </a:lnTo>
                  <a:lnTo>
                    <a:pt x="201" y="882"/>
                  </a:lnTo>
                  <a:lnTo>
                    <a:pt x="217" y="922"/>
                  </a:lnTo>
                  <a:lnTo>
                    <a:pt x="235" y="959"/>
                  </a:lnTo>
                  <a:lnTo>
                    <a:pt x="255" y="996"/>
                  </a:lnTo>
                  <a:lnTo>
                    <a:pt x="276" y="1030"/>
                  </a:lnTo>
                  <a:lnTo>
                    <a:pt x="276" y="1030"/>
                  </a:lnTo>
                  <a:lnTo>
                    <a:pt x="281" y="1033"/>
                  </a:lnTo>
                  <a:lnTo>
                    <a:pt x="291" y="1038"/>
                  </a:lnTo>
                  <a:lnTo>
                    <a:pt x="309" y="1042"/>
                  </a:lnTo>
                  <a:lnTo>
                    <a:pt x="320" y="1044"/>
                  </a:lnTo>
                  <a:lnTo>
                    <a:pt x="332" y="1045"/>
                  </a:lnTo>
                  <a:lnTo>
                    <a:pt x="344" y="1044"/>
                  </a:lnTo>
                  <a:lnTo>
                    <a:pt x="356" y="1042"/>
                  </a:lnTo>
                  <a:lnTo>
                    <a:pt x="370" y="1038"/>
                  </a:lnTo>
                  <a:lnTo>
                    <a:pt x="383" y="1032"/>
                  </a:lnTo>
                  <a:lnTo>
                    <a:pt x="397" y="1023"/>
                  </a:lnTo>
                  <a:lnTo>
                    <a:pt x="409" y="1011"/>
                  </a:lnTo>
                  <a:lnTo>
                    <a:pt x="422" y="996"/>
                  </a:lnTo>
                  <a:lnTo>
                    <a:pt x="434" y="977"/>
                  </a:lnTo>
                  <a:lnTo>
                    <a:pt x="434" y="977"/>
                  </a:lnTo>
                  <a:lnTo>
                    <a:pt x="421" y="949"/>
                  </a:lnTo>
                  <a:lnTo>
                    <a:pt x="407" y="916"/>
                  </a:lnTo>
                  <a:lnTo>
                    <a:pt x="388" y="869"/>
                  </a:lnTo>
                  <a:lnTo>
                    <a:pt x="367" y="810"/>
                  </a:lnTo>
                  <a:lnTo>
                    <a:pt x="342" y="741"/>
                  </a:lnTo>
                  <a:lnTo>
                    <a:pt x="317" y="659"/>
                  </a:lnTo>
                  <a:lnTo>
                    <a:pt x="291" y="569"/>
                  </a:lnTo>
                  <a:lnTo>
                    <a:pt x="291" y="569"/>
                  </a:lnTo>
                  <a:lnTo>
                    <a:pt x="267" y="474"/>
                  </a:lnTo>
                  <a:lnTo>
                    <a:pt x="246" y="383"/>
                  </a:lnTo>
                  <a:lnTo>
                    <a:pt x="229" y="299"/>
                  </a:lnTo>
                  <a:lnTo>
                    <a:pt x="214" y="222"/>
                  </a:lnTo>
                  <a:lnTo>
                    <a:pt x="202" y="155"/>
                  </a:lnTo>
                  <a:lnTo>
                    <a:pt x="193" y="101"/>
                  </a:lnTo>
                  <a:lnTo>
                    <a:pt x="184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5" name="Freeform 126"/>
            <p:cNvSpPr>
              <a:spLocks/>
            </p:cNvSpPr>
            <p:nvPr/>
          </p:nvSpPr>
          <p:spPr bwMode="auto">
            <a:xfrm>
              <a:off x="6829425" y="2462213"/>
              <a:ext cx="928688" cy="1617663"/>
            </a:xfrm>
            <a:custGeom>
              <a:avLst/>
              <a:gdLst>
                <a:gd name="T0" fmla="*/ 0 w 585"/>
                <a:gd name="T1" fmla="*/ 13 h 1019"/>
                <a:gd name="T2" fmla="*/ 0 w 585"/>
                <a:gd name="T3" fmla="*/ 13 h 1019"/>
                <a:gd name="T4" fmla="*/ 39 w 585"/>
                <a:gd name="T5" fmla="*/ 83 h 1019"/>
                <a:gd name="T6" fmla="*/ 74 w 585"/>
                <a:gd name="T7" fmla="*/ 143 h 1019"/>
                <a:gd name="T8" fmla="*/ 107 w 585"/>
                <a:gd name="T9" fmla="*/ 199 h 1019"/>
                <a:gd name="T10" fmla="*/ 107 w 585"/>
                <a:gd name="T11" fmla="*/ 199 h 1019"/>
                <a:gd name="T12" fmla="*/ 116 w 585"/>
                <a:gd name="T13" fmla="*/ 218 h 1019"/>
                <a:gd name="T14" fmla="*/ 128 w 585"/>
                <a:gd name="T15" fmla="*/ 248 h 1019"/>
                <a:gd name="T16" fmla="*/ 157 w 585"/>
                <a:gd name="T17" fmla="*/ 341 h 1019"/>
                <a:gd name="T18" fmla="*/ 233 w 585"/>
                <a:gd name="T19" fmla="*/ 595 h 1019"/>
                <a:gd name="T20" fmla="*/ 276 w 585"/>
                <a:gd name="T21" fmla="*/ 731 h 1019"/>
                <a:gd name="T22" fmla="*/ 297 w 585"/>
                <a:gd name="T23" fmla="*/ 796 h 1019"/>
                <a:gd name="T24" fmla="*/ 318 w 585"/>
                <a:gd name="T25" fmla="*/ 856 h 1019"/>
                <a:gd name="T26" fmla="*/ 338 w 585"/>
                <a:gd name="T27" fmla="*/ 909 h 1019"/>
                <a:gd name="T28" fmla="*/ 356 w 585"/>
                <a:gd name="T29" fmla="*/ 954 h 1019"/>
                <a:gd name="T30" fmla="*/ 374 w 585"/>
                <a:gd name="T31" fmla="*/ 991 h 1019"/>
                <a:gd name="T32" fmla="*/ 381 w 585"/>
                <a:gd name="T33" fmla="*/ 1003 h 1019"/>
                <a:gd name="T34" fmla="*/ 389 w 585"/>
                <a:gd name="T35" fmla="*/ 1013 h 1019"/>
                <a:gd name="T36" fmla="*/ 389 w 585"/>
                <a:gd name="T37" fmla="*/ 1013 h 1019"/>
                <a:gd name="T38" fmla="*/ 392 w 585"/>
                <a:gd name="T39" fmla="*/ 1015 h 1019"/>
                <a:gd name="T40" fmla="*/ 404 w 585"/>
                <a:gd name="T41" fmla="*/ 1018 h 1019"/>
                <a:gd name="T42" fmla="*/ 422 w 585"/>
                <a:gd name="T43" fmla="*/ 1019 h 1019"/>
                <a:gd name="T44" fmla="*/ 446 w 585"/>
                <a:gd name="T45" fmla="*/ 1019 h 1019"/>
                <a:gd name="T46" fmla="*/ 461 w 585"/>
                <a:gd name="T47" fmla="*/ 1018 h 1019"/>
                <a:gd name="T48" fmla="*/ 476 w 585"/>
                <a:gd name="T49" fmla="*/ 1016 h 1019"/>
                <a:gd name="T50" fmla="*/ 491 w 585"/>
                <a:gd name="T51" fmla="*/ 1012 h 1019"/>
                <a:gd name="T52" fmla="*/ 510 w 585"/>
                <a:gd name="T53" fmla="*/ 1007 h 1019"/>
                <a:gd name="T54" fmla="*/ 528 w 585"/>
                <a:gd name="T55" fmla="*/ 1000 h 1019"/>
                <a:gd name="T56" fmla="*/ 546 w 585"/>
                <a:gd name="T57" fmla="*/ 991 h 1019"/>
                <a:gd name="T58" fmla="*/ 565 w 585"/>
                <a:gd name="T59" fmla="*/ 980 h 1019"/>
                <a:gd name="T60" fmla="*/ 585 w 585"/>
                <a:gd name="T61" fmla="*/ 966 h 1019"/>
                <a:gd name="T62" fmla="*/ 585 w 585"/>
                <a:gd name="T63" fmla="*/ 966 h 1019"/>
                <a:gd name="T64" fmla="*/ 576 w 585"/>
                <a:gd name="T65" fmla="*/ 948 h 1019"/>
                <a:gd name="T66" fmla="*/ 553 w 585"/>
                <a:gd name="T67" fmla="*/ 894 h 1019"/>
                <a:gd name="T68" fmla="*/ 522 w 585"/>
                <a:gd name="T69" fmla="*/ 808 h 1019"/>
                <a:gd name="T70" fmla="*/ 502 w 585"/>
                <a:gd name="T71" fmla="*/ 754 h 1019"/>
                <a:gd name="T72" fmla="*/ 482 w 585"/>
                <a:gd name="T73" fmla="*/ 695 h 1019"/>
                <a:gd name="T74" fmla="*/ 461 w 585"/>
                <a:gd name="T75" fmla="*/ 630 h 1019"/>
                <a:gd name="T76" fmla="*/ 442 w 585"/>
                <a:gd name="T77" fmla="*/ 559 h 1019"/>
                <a:gd name="T78" fmla="*/ 422 w 585"/>
                <a:gd name="T79" fmla="*/ 485 h 1019"/>
                <a:gd name="T80" fmla="*/ 402 w 585"/>
                <a:gd name="T81" fmla="*/ 407 h 1019"/>
                <a:gd name="T82" fmla="*/ 386 w 585"/>
                <a:gd name="T83" fmla="*/ 324 h 1019"/>
                <a:gd name="T84" fmla="*/ 371 w 585"/>
                <a:gd name="T85" fmla="*/ 239 h 1019"/>
                <a:gd name="T86" fmla="*/ 357 w 585"/>
                <a:gd name="T87" fmla="*/ 152 h 1019"/>
                <a:gd name="T88" fmla="*/ 348 w 585"/>
                <a:gd name="T89" fmla="*/ 61 h 1019"/>
                <a:gd name="T90" fmla="*/ 348 w 585"/>
                <a:gd name="T91" fmla="*/ 61 h 1019"/>
                <a:gd name="T92" fmla="*/ 307 w 585"/>
                <a:gd name="T93" fmla="*/ 48 h 1019"/>
                <a:gd name="T94" fmla="*/ 264 w 585"/>
                <a:gd name="T95" fmla="*/ 34 h 1019"/>
                <a:gd name="T96" fmla="*/ 211 w 585"/>
                <a:gd name="T97" fmla="*/ 21 h 1019"/>
                <a:gd name="T98" fmla="*/ 182 w 585"/>
                <a:gd name="T99" fmla="*/ 13 h 1019"/>
                <a:gd name="T100" fmla="*/ 154 w 585"/>
                <a:gd name="T101" fmla="*/ 9 h 1019"/>
                <a:gd name="T102" fmla="*/ 125 w 585"/>
                <a:gd name="T103" fmla="*/ 4 h 1019"/>
                <a:gd name="T104" fmla="*/ 96 w 585"/>
                <a:gd name="T105" fmla="*/ 1 h 1019"/>
                <a:gd name="T106" fmla="*/ 69 w 585"/>
                <a:gd name="T107" fmla="*/ 0 h 1019"/>
                <a:gd name="T108" fmla="*/ 43 w 585"/>
                <a:gd name="T109" fmla="*/ 1 h 1019"/>
                <a:gd name="T110" fmla="*/ 21 w 585"/>
                <a:gd name="T111" fmla="*/ 6 h 1019"/>
                <a:gd name="T112" fmla="*/ 10 w 585"/>
                <a:gd name="T113" fmla="*/ 9 h 1019"/>
                <a:gd name="T114" fmla="*/ 0 w 585"/>
                <a:gd name="T115" fmla="*/ 13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5" h="1019">
                  <a:moveTo>
                    <a:pt x="0" y="13"/>
                  </a:moveTo>
                  <a:lnTo>
                    <a:pt x="0" y="13"/>
                  </a:lnTo>
                  <a:lnTo>
                    <a:pt x="39" y="83"/>
                  </a:lnTo>
                  <a:lnTo>
                    <a:pt x="74" y="143"/>
                  </a:lnTo>
                  <a:lnTo>
                    <a:pt x="107" y="199"/>
                  </a:lnTo>
                  <a:lnTo>
                    <a:pt x="107" y="199"/>
                  </a:lnTo>
                  <a:lnTo>
                    <a:pt x="116" y="218"/>
                  </a:lnTo>
                  <a:lnTo>
                    <a:pt x="128" y="248"/>
                  </a:lnTo>
                  <a:lnTo>
                    <a:pt x="157" y="341"/>
                  </a:lnTo>
                  <a:lnTo>
                    <a:pt x="233" y="595"/>
                  </a:lnTo>
                  <a:lnTo>
                    <a:pt x="276" y="731"/>
                  </a:lnTo>
                  <a:lnTo>
                    <a:pt x="297" y="796"/>
                  </a:lnTo>
                  <a:lnTo>
                    <a:pt x="318" y="856"/>
                  </a:lnTo>
                  <a:lnTo>
                    <a:pt x="338" y="909"/>
                  </a:lnTo>
                  <a:lnTo>
                    <a:pt x="356" y="954"/>
                  </a:lnTo>
                  <a:lnTo>
                    <a:pt x="374" y="991"/>
                  </a:lnTo>
                  <a:lnTo>
                    <a:pt x="381" y="1003"/>
                  </a:lnTo>
                  <a:lnTo>
                    <a:pt x="389" y="1013"/>
                  </a:lnTo>
                  <a:lnTo>
                    <a:pt x="389" y="1013"/>
                  </a:lnTo>
                  <a:lnTo>
                    <a:pt x="392" y="1015"/>
                  </a:lnTo>
                  <a:lnTo>
                    <a:pt x="404" y="1018"/>
                  </a:lnTo>
                  <a:lnTo>
                    <a:pt x="422" y="1019"/>
                  </a:lnTo>
                  <a:lnTo>
                    <a:pt x="446" y="1019"/>
                  </a:lnTo>
                  <a:lnTo>
                    <a:pt x="461" y="1018"/>
                  </a:lnTo>
                  <a:lnTo>
                    <a:pt x="476" y="1016"/>
                  </a:lnTo>
                  <a:lnTo>
                    <a:pt x="491" y="1012"/>
                  </a:lnTo>
                  <a:lnTo>
                    <a:pt x="510" y="1007"/>
                  </a:lnTo>
                  <a:lnTo>
                    <a:pt x="528" y="1000"/>
                  </a:lnTo>
                  <a:lnTo>
                    <a:pt x="546" y="991"/>
                  </a:lnTo>
                  <a:lnTo>
                    <a:pt x="565" y="980"/>
                  </a:lnTo>
                  <a:lnTo>
                    <a:pt x="585" y="966"/>
                  </a:lnTo>
                  <a:lnTo>
                    <a:pt x="585" y="966"/>
                  </a:lnTo>
                  <a:lnTo>
                    <a:pt x="576" y="948"/>
                  </a:lnTo>
                  <a:lnTo>
                    <a:pt x="553" y="894"/>
                  </a:lnTo>
                  <a:lnTo>
                    <a:pt x="522" y="808"/>
                  </a:lnTo>
                  <a:lnTo>
                    <a:pt x="502" y="754"/>
                  </a:lnTo>
                  <a:lnTo>
                    <a:pt x="482" y="695"/>
                  </a:lnTo>
                  <a:lnTo>
                    <a:pt x="461" y="630"/>
                  </a:lnTo>
                  <a:lnTo>
                    <a:pt x="442" y="559"/>
                  </a:lnTo>
                  <a:lnTo>
                    <a:pt x="422" y="485"/>
                  </a:lnTo>
                  <a:lnTo>
                    <a:pt x="402" y="407"/>
                  </a:lnTo>
                  <a:lnTo>
                    <a:pt x="386" y="324"/>
                  </a:lnTo>
                  <a:lnTo>
                    <a:pt x="371" y="239"/>
                  </a:lnTo>
                  <a:lnTo>
                    <a:pt x="357" y="152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07" y="48"/>
                  </a:lnTo>
                  <a:lnTo>
                    <a:pt x="264" y="34"/>
                  </a:lnTo>
                  <a:lnTo>
                    <a:pt x="211" y="21"/>
                  </a:lnTo>
                  <a:lnTo>
                    <a:pt x="182" y="13"/>
                  </a:lnTo>
                  <a:lnTo>
                    <a:pt x="154" y="9"/>
                  </a:lnTo>
                  <a:lnTo>
                    <a:pt x="125" y="4"/>
                  </a:lnTo>
                  <a:lnTo>
                    <a:pt x="96" y="1"/>
                  </a:lnTo>
                  <a:lnTo>
                    <a:pt x="69" y="0"/>
                  </a:lnTo>
                  <a:lnTo>
                    <a:pt x="43" y="1"/>
                  </a:lnTo>
                  <a:lnTo>
                    <a:pt x="21" y="6"/>
                  </a:lnTo>
                  <a:lnTo>
                    <a:pt x="10" y="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6" name="Freeform 127"/>
            <p:cNvSpPr>
              <a:spLocks/>
            </p:cNvSpPr>
            <p:nvPr/>
          </p:nvSpPr>
          <p:spPr bwMode="auto">
            <a:xfrm>
              <a:off x="6829425" y="2462213"/>
              <a:ext cx="928688" cy="1617663"/>
            </a:xfrm>
            <a:custGeom>
              <a:avLst/>
              <a:gdLst>
                <a:gd name="T0" fmla="*/ 0 w 585"/>
                <a:gd name="T1" fmla="*/ 13 h 1019"/>
                <a:gd name="T2" fmla="*/ 0 w 585"/>
                <a:gd name="T3" fmla="*/ 13 h 1019"/>
                <a:gd name="T4" fmla="*/ 39 w 585"/>
                <a:gd name="T5" fmla="*/ 83 h 1019"/>
                <a:gd name="T6" fmla="*/ 74 w 585"/>
                <a:gd name="T7" fmla="*/ 143 h 1019"/>
                <a:gd name="T8" fmla="*/ 107 w 585"/>
                <a:gd name="T9" fmla="*/ 199 h 1019"/>
                <a:gd name="T10" fmla="*/ 107 w 585"/>
                <a:gd name="T11" fmla="*/ 199 h 1019"/>
                <a:gd name="T12" fmla="*/ 116 w 585"/>
                <a:gd name="T13" fmla="*/ 218 h 1019"/>
                <a:gd name="T14" fmla="*/ 128 w 585"/>
                <a:gd name="T15" fmla="*/ 248 h 1019"/>
                <a:gd name="T16" fmla="*/ 157 w 585"/>
                <a:gd name="T17" fmla="*/ 341 h 1019"/>
                <a:gd name="T18" fmla="*/ 233 w 585"/>
                <a:gd name="T19" fmla="*/ 595 h 1019"/>
                <a:gd name="T20" fmla="*/ 276 w 585"/>
                <a:gd name="T21" fmla="*/ 731 h 1019"/>
                <a:gd name="T22" fmla="*/ 297 w 585"/>
                <a:gd name="T23" fmla="*/ 796 h 1019"/>
                <a:gd name="T24" fmla="*/ 318 w 585"/>
                <a:gd name="T25" fmla="*/ 856 h 1019"/>
                <a:gd name="T26" fmla="*/ 338 w 585"/>
                <a:gd name="T27" fmla="*/ 909 h 1019"/>
                <a:gd name="T28" fmla="*/ 356 w 585"/>
                <a:gd name="T29" fmla="*/ 954 h 1019"/>
                <a:gd name="T30" fmla="*/ 374 w 585"/>
                <a:gd name="T31" fmla="*/ 991 h 1019"/>
                <a:gd name="T32" fmla="*/ 381 w 585"/>
                <a:gd name="T33" fmla="*/ 1003 h 1019"/>
                <a:gd name="T34" fmla="*/ 389 w 585"/>
                <a:gd name="T35" fmla="*/ 1013 h 1019"/>
                <a:gd name="T36" fmla="*/ 389 w 585"/>
                <a:gd name="T37" fmla="*/ 1013 h 1019"/>
                <a:gd name="T38" fmla="*/ 392 w 585"/>
                <a:gd name="T39" fmla="*/ 1015 h 1019"/>
                <a:gd name="T40" fmla="*/ 404 w 585"/>
                <a:gd name="T41" fmla="*/ 1018 h 1019"/>
                <a:gd name="T42" fmla="*/ 422 w 585"/>
                <a:gd name="T43" fmla="*/ 1019 h 1019"/>
                <a:gd name="T44" fmla="*/ 446 w 585"/>
                <a:gd name="T45" fmla="*/ 1019 h 1019"/>
                <a:gd name="T46" fmla="*/ 461 w 585"/>
                <a:gd name="T47" fmla="*/ 1018 h 1019"/>
                <a:gd name="T48" fmla="*/ 476 w 585"/>
                <a:gd name="T49" fmla="*/ 1016 h 1019"/>
                <a:gd name="T50" fmla="*/ 491 w 585"/>
                <a:gd name="T51" fmla="*/ 1012 h 1019"/>
                <a:gd name="T52" fmla="*/ 510 w 585"/>
                <a:gd name="T53" fmla="*/ 1007 h 1019"/>
                <a:gd name="T54" fmla="*/ 528 w 585"/>
                <a:gd name="T55" fmla="*/ 1000 h 1019"/>
                <a:gd name="T56" fmla="*/ 546 w 585"/>
                <a:gd name="T57" fmla="*/ 991 h 1019"/>
                <a:gd name="T58" fmla="*/ 565 w 585"/>
                <a:gd name="T59" fmla="*/ 980 h 1019"/>
                <a:gd name="T60" fmla="*/ 585 w 585"/>
                <a:gd name="T61" fmla="*/ 966 h 1019"/>
                <a:gd name="T62" fmla="*/ 585 w 585"/>
                <a:gd name="T63" fmla="*/ 966 h 1019"/>
                <a:gd name="T64" fmla="*/ 576 w 585"/>
                <a:gd name="T65" fmla="*/ 948 h 1019"/>
                <a:gd name="T66" fmla="*/ 553 w 585"/>
                <a:gd name="T67" fmla="*/ 894 h 1019"/>
                <a:gd name="T68" fmla="*/ 522 w 585"/>
                <a:gd name="T69" fmla="*/ 808 h 1019"/>
                <a:gd name="T70" fmla="*/ 502 w 585"/>
                <a:gd name="T71" fmla="*/ 754 h 1019"/>
                <a:gd name="T72" fmla="*/ 482 w 585"/>
                <a:gd name="T73" fmla="*/ 695 h 1019"/>
                <a:gd name="T74" fmla="*/ 461 w 585"/>
                <a:gd name="T75" fmla="*/ 630 h 1019"/>
                <a:gd name="T76" fmla="*/ 442 w 585"/>
                <a:gd name="T77" fmla="*/ 559 h 1019"/>
                <a:gd name="T78" fmla="*/ 422 w 585"/>
                <a:gd name="T79" fmla="*/ 485 h 1019"/>
                <a:gd name="T80" fmla="*/ 402 w 585"/>
                <a:gd name="T81" fmla="*/ 407 h 1019"/>
                <a:gd name="T82" fmla="*/ 386 w 585"/>
                <a:gd name="T83" fmla="*/ 324 h 1019"/>
                <a:gd name="T84" fmla="*/ 371 w 585"/>
                <a:gd name="T85" fmla="*/ 239 h 1019"/>
                <a:gd name="T86" fmla="*/ 357 w 585"/>
                <a:gd name="T87" fmla="*/ 152 h 1019"/>
                <a:gd name="T88" fmla="*/ 348 w 585"/>
                <a:gd name="T89" fmla="*/ 61 h 1019"/>
                <a:gd name="T90" fmla="*/ 348 w 585"/>
                <a:gd name="T91" fmla="*/ 61 h 1019"/>
                <a:gd name="T92" fmla="*/ 307 w 585"/>
                <a:gd name="T93" fmla="*/ 48 h 1019"/>
                <a:gd name="T94" fmla="*/ 264 w 585"/>
                <a:gd name="T95" fmla="*/ 34 h 1019"/>
                <a:gd name="T96" fmla="*/ 211 w 585"/>
                <a:gd name="T97" fmla="*/ 21 h 1019"/>
                <a:gd name="T98" fmla="*/ 182 w 585"/>
                <a:gd name="T99" fmla="*/ 13 h 1019"/>
                <a:gd name="T100" fmla="*/ 154 w 585"/>
                <a:gd name="T101" fmla="*/ 9 h 1019"/>
                <a:gd name="T102" fmla="*/ 125 w 585"/>
                <a:gd name="T103" fmla="*/ 4 h 1019"/>
                <a:gd name="T104" fmla="*/ 96 w 585"/>
                <a:gd name="T105" fmla="*/ 1 h 1019"/>
                <a:gd name="T106" fmla="*/ 69 w 585"/>
                <a:gd name="T107" fmla="*/ 0 h 1019"/>
                <a:gd name="T108" fmla="*/ 43 w 585"/>
                <a:gd name="T109" fmla="*/ 1 h 1019"/>
                <a:gd name="T110" fmla="*/ 21 w 585"/>
                <a:gd name="T111" fmla="*/ 6 h 1019"/>
                <a:gd name="T112" fmla="*/ 10 w 585"/>
                <a:gd name="T113" fmla="*/ 9 h 1019"/>
                <a:gd name="T114" fmla="*/ 0 w 585"/>
                <a:gd name="T115" fmla="*/ 13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5" h="1019">
                  <a:moveTo>
                    <a:pt x="0" y="13"/>
                  </a:moveTo>
                  <a:lnTo>
                    <a:pt x="0" y="13"/>
                  </a:lnTo>
                  <a:lnTo>
                    <a:pt x="39" y="83"/>
                  </a:lnTo>
                  <a:lnTo>
                    <a:pt x="74" y="143"/>
                  </a:lnTo>
                  <a:lnTo>
                    <a:pt x="107" y="199"/>
                  </a:lnTo>
                  <a:lnTo>
                    <a:pt x="107" y="199"/>
                  </a:lnTo>
                  <a:lnTo>
                    <a:pt x="116" y="218"/>
                  </a:lnTo>
                  <a:lnTo>
                    <a:pt x="128" y="248"/>
                  </a:lnTo>
                  <a:lnTo>
                    <a:pt x="157" y="341"/>
                  </a:lnTo>
                  <a:lnTo>
                    <a:pt x="233" y="595"/>
                  </a:lnTo>
                  <a:lnTo>
                    <a:pt x="276" y="731"/>
                  </a:lnTo>
                  <a:lnTo>
                    <a:pt x="297" y="796"/>
                  </a:lnTo>
                  <a:lnTo>
                    <a:pt x="318" y="856"/>
                  </a:lnTo>
                  <a:lnTo>
                    <a:pt x="338" y="909"/>
                  </a:lnTo>
                  <a:lnTo>
                    <a:pt x="356" y="954"/>
                  </a:lnTo>
                  <a:lnTo>
                    <a:pt x="374" y="991"/>
                  </a:lnTo>
                  <a:lnTo>
                    <a:pt x="381" y="1003"/>
                  </a:lnTo>
                  <a:lnTo>
                    <a:pt x="389" y="1013"/>
                  </a:lnTo>
                  <a:lnTo>
                    <a:pt x="389" y="1013"/>
                  </a:lnTo>
                  <a:lnTo>
                    <a:pt x="392" y="1015"/>
                  </a:lnTo>
                  <a:lnTo>
                    <a:pt x="404" y="1018"/>
                  </a:lnTo>
                  <a:lnTo>
                    <a:pt x="422" y="1019"/>
                  </a:lnTo>
                  <a:lnTo>
                    <a:pt x="446" y="1019"/>
                  </a:lnTo>
                  <a:lnTo>
                    <a:pt x="461" y="1018"/>
                  </a:lnTo>
                  <a:lnTo>
                    <a:pt x="476" y="1016"/>
                  </a:lnTo>
                  <a:lnTo>
                    <a:pt x="491" y="1012"/>
                  </a:lnTo>
                  <a:lnTo>
                    <a:pt x="510" y="1007"/>
                  </a:lnTo>
                  <a:lnTo>
                    <a:pt x="528" y="1000"/>
                  </a:lnTo>
                  <a:lnTo>
                    <a:pt x="546" y="991"/>
                  </a:lnTo>
                  <a:lnTo>
                    <a:pt x="565" y="980"/>
                  </a:lnTo>
                  <a:lnTo>
                    <a:pt x="585" y="966"/>
                  </a:lnTo>
                  <a:lnTo>
                    <a:pt x="585" y="966"/>
                  </a:lnTo>
                  <a:lnTo>
                    <a:pt x="576" y="948"/>
                  </a:lnTo>
                  <a:lnTo>
                    <a:pt x="553" y="894"/>
                  </a:lnTo>
                  <a:lnTo>
                    <a:pt x="522" y="808"/>
                  </a:lnTo>
                  <a:lnTo>
                    <a:pt x="502" y="754"/>
                  </a:lnTo>
                  <a:lnTo>
                    <a:pt x="482" y="695"/>
                  </a:lnTo>
                  <a:lnTo>
                    <a:pt x="461" y="630"/>
                  </a:lnTo>
                  <a:lnTo>
                    <a:pt x="442" y="559"/>
                  </a:lnTo>
                  <a:lnTo>
                    <a:pt x="422" y="485"/>
                  </a:lnTo>
                  <a:lnTo>
                    <a:pt x="402" y="407"/>
                  </a:lnTo>
                  <a:lnTo>
                    <a:pt x="386" y="324"/>
                  </a:lnTo>
                  <a:lnTo>
                    <a:pt x="371" y="239"/>
                  </a:lnTo>
                  <a:lnTo>
                    <a:pt x="357" y="152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07" y="48"/>
                  </a:lnTo>
                  <a:lnTo>
                    <a:pt x="264" y="34"/>
                  </a:lnTo>
                  <a:lnTo>
                    <a:pt x="211" y="21"/>
                  </a:lnTo>
                  <a:lnTo>
                    <a:pt x="182" y="13"/>
                  </a:lnTo>
                  <a:lnTo>
                    <a:pt x="154" y="9"/>
                  </a:lnTo>
                  <a:lnTo>
                    <a:pt x="125" y="4"/>
                  </a:lnTo>
                  <a:lnTo>
                    <a:pt x="96" y="1"/>
                  </a:lnTo>
                  <a:lnTo>
                    <a:pt x="69" y="0"/>
                  </a:lnTo>
                  <a:lnTo>
                    <a:pt x="43" y="1"/>
                  </a:lnTo>
                  <a:lnTo>
                    <a:pt x="21" y="6"/>
                  </a:lnTo>
                  <a:lnTo>
                    <a:pt x="10" y="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7" name="Freeform 128"/>
            <p:cNvSpPr>
              <a:spLocks/>
            </p:cNvSpPr>
            <p:nvPr/>
          </p:nvSpPr>
          <p:spPr bwMode="auto">
            <a:xfrm>
              <a:off x="6881813" y="2576513"/>
              <a:ext cx="500063" cy="1355725"/>
            </a:xfrm>
            <a:custGeom>
              <a:avLst/>
              <a:gdLst>
                <a:gd name="T0" fmla="*/ 0 w 315"/>
                <a:gd name="T1" fmla="*/ 0 h 854"/>
                <a:gd name="T2" fmla="*/ 0 w 315"/>
                <a:gd name="T3" fmla="*/ 0 h 854"/>
                <a:gd name="T4" fmla="*/ 9 w 315"/>
                <a:gd name="T5" fmla="*/ 12 h 854"/>
                <a:gd name="T6" fmla="*/ 30 w 315"/>
                <a:gd name="T7" fmla="*/ 44 h 854"/>
                <a:gd name="T8" fmla="*/ 44 w 315"/>
                <a:gd name="T9" fmla="*/ 65 h 854"/>
                <a:gd name="T10" fmla="*/ 57 w 315"/>
                <a:gd name="T11" fmla="*/ 89 h 854"/>
                <a:gd name="T12" fmla="*/ 71 w 315"/>
                <a:gd name="T13" fmla="*/ 115 h 854"/>
                <a:gd name="T14" fmla="*/ 81 w 315"/>
                <a:gd name="T15" fmla="*/ 142 h 854"/>
                <a:gd name="T16" fmla="*/ 81 w 315"/>
                <a:gd name="T17" fmla="*/ 142 h 854"/>
                <a:gd name="T18" fmla="*/ 96 w 315"/>
                <a:gd name="T19" fmla="*/ 189 h 854"/>
                <a:gd name="T20" fmla="*/ 121 w 315"/>
                <a:gd name="T21" fmla="*/ 269 h 854"/>
                <a:gd name="T22" fmla="*/ 187 w 315"/>
                <a:gd name="T23" fmla="*/ 483 h 854"/>
                <a:gd name="T24" fmla="*/ 225 w 315"/>
                <a:gd name="T25" fmla="*/ 599 h 854"/>
                <a:gd name="T26" fmla="*/ 259 w 315"/>
                <a:gd name="T27" fmla="*/ 706 h 854"/>
                <a:gd name="T28" fmla="*/ 291 w 315"/>
                <a:gd name="T29" fmla="*/ 795 h 854"/>
                <a:gd name="T30" fmla="*/ 305 w 315"/>
                <a:gd name="T31" fmla="*/ 828 h 854"/>
                <a:gd name="T32" fmla="*/ 315 w 315"/>
                <a:gd name="T33" fmla="*/ 854 h 854"/>
                <a:gd name="T34" fmla="*/ 315 w 315"/>
                <a:gd name="T35" fmla="*/ 854 h 854"/>
                <a:gd name="T36" fmla="*/ 296 w 315"/>
                <a:gd name="T37" fmla="*/ 804 h 854"/>
                <a:gd name="T38" fmla="*/ 247 w 315"/>
                <a:gd name="T39" fmla="*/ 682 h 854"/>
                <a:gd name="T40" fmla="*/ 190 w 315"/>
                <a:gd name="T41" fmla="*/ 525 h 854"/>
                <a:gd name="T42" fmla="*/ 163 w 315"/>
                <a:gd name="T43" fmla="*/ 448 h 854"/>
                <a:gd name="T44" fmla="*/ 139 w 315"/>
                <a:gd name="T45" fmla="*/ 377 h 854"/>
                <a:gd name="T46" fmla="*/ 139 w 315"/>
                <a:gd name="T47" fmla="*/ 377 h 854"/>
                <a:gd name="T48" fmla="*/ 121 w 315"/>
                <a:gd name="T49" fmla="*/ 318 h 854"/>
                <a:gd name="T50" fmla="*/ 107 w 315"/>
                <a:gd name="T51" fmla="*/ 269 h 854"/>
                <a:gd name="T52" fmla="*/ 95 w 315"/>
                <a:gd name="T53" fmla="*/ 226 h 854"/>
                <a:gd name="T54" fmla="*/ 83 w 315"/>
                <a:gd name="T55" fmla="*/ 187 h 854"/>
                <a:gd name="T56" fmla="*/ 69 w 315"/>
                <a:gd name="T57" fmla="*/ 148 h 854"/>
                <a:gd name="T58" fmla="*/ 51 w 315"/>
                <a:gd name="T59" fmla="*/ 106 h 854"/>
                <a:gd name="T60" fmla="*/ 28 w 315"/>
                <a:gd name="T61" fmla="*/ 57 h 854"/>
                <a:gd name="T62" fmla="*/ 0 w 315"/>
                <a:gd name="T63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854">
                  <a:moveTo>
                    <a:pt x="0" y="0"/>
                  </a:moveTo>
                  <a:lnTo>
                    <a:pt x="0" y="0"/>
                  </a:lnTo>
                  <a:lnTo>
                    <a:pt x="9" y="12"/>
                  </a:lnTo>
                  <a:lnTo>
                    <a:pt x="30" y="44"/>
                  </a:lnTo>
                  <a:lnTo>
                    <a:pt x="44" y="65"/>
                  </a:lnTo>
                  <a:lnTo>
                    <a:pt x="57" y="89"/>
                  </a:lnTo>
                  <a:lnTo>
                    <a:pt x="71" y="115"/>
                  </a:lnTo>
                  <a:lnTo>
                    <a:pt x="81" y="142"/>
                  </a:lnTo>
                  <a:lnTo>
                    <a:pt x="81" y="142"/>
                  </a:lnTo>
                  <a:lnTo>
                    <a:pt x="96" y="189"/>
                  </a:lnTo>
                  <a:lnTo>
                    <a:pt x="121" y="269"/>
                  </a:lnTo>
                  <a:lnTo>
                    <a:pt x="187" y="483"/>
                  </a:lnTo>
                  <a:lnTo>
                    <a:pt x="225" y="599"/>
                  </a:lnTo>
                  <a:lnTo>
                    <a:pt x="259" y="706"/>
                  </a:lnTo>
                  <a:lnTo>
                    <a:pt x="291" y="795"/>
                  </a:lnTo>
                  <a:lnTo>
                    <a:pt x="305" y="828"/>
                  </a:lnTo>
                  <a:lnTo>
                    <a:pt x="315" y="854"/>
                  </a:lnTo>
                  <a:lnTo>
                    <a:pt x="315" y="854"/>
                  </a:lnTo>
                  <a:lnTo>
                    <a:pt x="296" y="804"/>
                  </a:lnTo>
                  <a:lnTo>
                    <a:pt x="247" y="682"/>
                  </a:lnTo>
                  <a:lnTo>
                    <a:pt x="190" y="525"/>
                  </a:lnTo>
                  <a:lnTo>
                    <a:pt x="163" y="448"/>
                  </a:lnTo>
                  <a:lnTo>
                    <a:pt x="139" y="377"/>
                  </a:lnTo>
                  <a:lnTo>
                    <a:pt x="139" y="377"/>
                  </a:lnTo>
                  <a:lnTo>
                    <a:pt x="121" y="318"/>
                  </a:lnTo>
                  <a:lnTo>
                    <a:pt x="107" y="269"/>
                  </a:lnTo>
                  <a:lnTo>
                    <a:pt x="95" y="226"/>
                  </a:lnTo>
                  <a:lnTo>
                    <a:pt x="83" y="187"/>
                  </a:lnTo>
                  <a:lnTo>
                    <a:pt x="69" y="148"/>
                  </a:lnTo>
                  <a:lnTo>
                    <a:pt x="51" y="106"/>
                  </a:lnTo>
                  <a:lnTo>
                    <a:pt x="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8" name="Freeform 129"/>
            <p:cNvSpPr>
              <a:spLocks/>
            </p:cNvSpPr>
            <p:nvPr/>
          </p:nvSpPr>
          <p:spPr bwMode="auto">
            <a:xfrm>
              <a:off x="6881813" y="2576513"/>
              <a:ext cx="500063" cy="1355725"/>
            </a:xfrm>
            <a:custGeom>
              <a:avLst/>
              <a:gdLst>
                <a:gd name="T0" fmla="*/ 0 w 315"/>
                <a:gd name="T1" fmla="*/ 0 h 854"/>
                <a:gd name="T2" fmla="*/ 0 w 315"/>
                <a:gd name="T3" fmla="*/ 0 h 854"/>
                <a:gd name="T4" fmla="*/ 9 w 315"/>
                <a:gd name="T5" fmla="*/ 12 h 854"/>
                <a:gd name="T6" fmla="*/ 30 w 315"/>
                <a:gd name="T7" fmla="*/ 44 h 854"/>
                <a:gd name="T8" fmla="*/ 44 w 315"/>
                <a:gd name="T9" fmla="*/ 65 h 854"/>
                <a:gd name="T10" fmla="*/ 57 w 315"/>
                <a:gd name="T11" fmla="*/ 89 h 854"/>
                <a:gd name="T12" fmla="*/ 71 w 315"/>
                <a:gd name="T13" fmla="*/ 115 h 854"/>
                <a:gd name="T14" fmla="*/ 81 w 315"/>
                <a:gd name="T15" fmla="*/ 142 h 854"/>
                <a:gd name="T16" fmla="*/ 81 w 315"/>
                <a:gd name="T17" fmla="*/ 142 h 854"/>
                <a:gd name="T18" fmla="*/ 96 w 315"/>
                <a:gd name="T19" fmla="*/ 189 h 854"/>
                <a:gd name="T20" fmla="*/ 121 w 315"/>
                <a:gd name="T21" fmla="*/ 269 h 854"/>
                <a:gd name="T22" fmla="*/ 187 w 315"/>
                <a:gd name="T23" fmla="*/ 483 h 854"/>
                <a:gd name="T24" fmla="*/ 225 w 315"/>
                <a:gd name="T25" fmla="*/ 599 h 854"/>
                <a:gd name="T26" fmla="*/ 259 w 315"/>
                <a:gd name="T27" fmla="*/ 706 h 854"/>
                <a:gd name="T28" fmla="*/ 291 w 315"/>
                <a:gd name="T29" fmla="*/ 795 h 854"/>
                <a:gd name="T30" fmla="*/ 305 w 315"/>
                <a:gd name="T31" fmla="*/ 828 h 854"/>
                <a:gd name="T32" fmla="*/ 315 w 315"/>
                <a:gd name="T33" fmla="*/ 854 h 854"/>
                <a:gd name="T34" fmla="*/ 315 w 315"/>
                <a:gd name="T35" fmla="*/ 854 h 854"/>
                <a:gd name="T36" fmla="*/ 296 w 315"/>
                <a:gd name="T37" fmla="*/ 804 h 854"/>
                <a:gd name="T38" fmla="*/ 247 w 315"/>
                <a:gd name="T39" fmla="*/ 682 h 854"/>
                <a:gd name="T40" fmla="*/ 190 w 315"/>
                <a:gd name="T41" fmla="*/ 525 h 854"/>
                <a:gd name="T42" fmla="*/ 163 w 315"/>
                <a:gd name="T43" fmla="*/ 448 h 854"/>
                <a:gd name="T44" fmla="*/ 139 w 315"/>
                <a:gd name="T45" fmla="*/ 377 h 854"/>
                <a:gd name="T46" fmla="*/ 139 w 315"/>
                <a:gd name="T47" fmla="*/ 377 h 854"/>
                <a:gd name="T48" fmla="*/ 121 w 315"/>
                <a:gd name="T49" fmla="*/ 318 h 854"/>
                <a:gd name="T50" fmla="*/ 107 w 315"/>
                <a:gd name="T51" fmla="*/ 269 h 854"/>
                <a:gd name="T52" fmla="*/ 95 w 315"/>
                <a:gd name="T53" fmla="*/ 226 h 854"/>
                <a:gd name="T54" fmla="*/ 83 w 315"/>
                <a:gd name="T55" fmla="*/ 187 h 854"/>
                <a:gd name="T56" fmla="*/ 69 w 315"/>
                <a:gd name="T57" fmla="*/ 148 h 854"/>
                <a:gd name="T58" fmla="*/ 51 w 315"/>
                <a:gd name="T59" fmla="*/ 106 h 854"/>
                <a:gd name="T60" fmla="*/ 28 w 315"/>
                <a:gd name="T61" fmla="*/ 57 h 854"/>
                <a:gd name="T62" fmla="*/ 0 w 315"/>
                <a:gd name="T63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854">
                  <a:moveTo>
                    <a:pt x="0" y="0"/>
                  </a:moveTo>
                  <a:lnTo>
                    <a:pt x="0" y="0"/>
                  </a:lnTo>
                  <a:lnTo>
                    <a:pt x="9" y="12"/>
                  </a:lnTo>
                  <a:lnTo>
                    <a:pt x="30" y="44"/>
                  </a:lnTo>
                  <a:lnTo>
                    <a:pt x="44" y="65"/>
                  </a:lnTo>
                  <a:lnTo>
                    <a:pt x="57" y="89"/>
                  </a:lnTo>
                  <a:lnTo>
                    <a:pt x="71" y="115"/>
                  </a:lnTo>
                  <a:lnTo>
                    <a:pt x="81" y="142"/>
                  </a:lnTo>
                  <a:lnTo>
                    <a:pt x="81" y="142"/>
                  </a:lnTo>
                  <a:lnTo>
                    <a:pt x="96" y="189"/>
                  </a:lnTo>
                  <a:lnTo>
                    <a:pt x="121" y="269"/>
                  </a:lnTo>
                  <a:lnTo>
                    <a:pt x="187" y="483"/>
                  </a:lnTo>
                  <a:lnTo>
                    <a:pt x="225" y="599"/>
                  </a:lnTo>
                  <a:lnTo>
                    <a:pt x="259" y="706"/>
                  </a:lnTo>
                  <a:lnTo>
                    <a:pt x="291" y="795"/>
                  </a:lnTo>
                  <a:lnTo>
                    <a:pt x="305" y="828"/>
                  </a:lnTo>
                  <a:lnTo>
                    <a:pt x="315" y="854"/>
                  </a:lnTo>
                  <a:lnTo>
                    <a:pt x="315" y="854"/>
                  </a:lnTo>
                  <a:lnTo>
                    <a:pt x="296" y="804"/>
                  </a:lnTo>
                  <a:lnTo>
                    <a:pt x="247" y="682"/>
                  </a:lnTo>
                  <a:lnTo>
                    <a:pt x="190" y="525"/>
                  </a:lnTo>
                  <a:lnTo>
                    <a:pt x="163" y="448"/>
                  </a:lnTo>
                  <a:lnTo>
                    <a:pt x="139" y="377"/>
                  </a:lnTo>
                  <a:lnTo>
                    <a:pt x="139" y="377"/>
                  </a:lnTo>
                  <a:lnTo>
                    <a:pt x="121" y="318"/>
                  </a:lnTo>
                  <a:lnTo>
                    <a:pt x="107" y="269"/>
                  </a:lnTo>
                  <a:lnTo>
                    <a:pt x="95" y="226"/>
                  </a:lnTo>
                  <a:lnTo>
                    <a:pt x="83" y="187"/>
                  </a:lnTo>
                  <a:lnTo>
                    <a:pt x="69" y="148"/>
                  </a:lnTo>
                  <a:lnTo>
                    <a:pt x="51" y="106"/>
                  </a:lnTo>
                  <a:lnTo>
                    <a:pt x="28" y="5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9" name="Freeform 130"/>
            <p:cNvSpPr>
              <a:spLocks/>
            </p:cNvSpPr>
            <p:nvPr/>
          </p:nvSpPr>
          <p:spPr bwMode="auto">
            <a:xfrm>
              <a:off x="8886825" y="4464050"/>
              <a:ext cx="396875" cy="468313"/>
            </a:xfrm>
            <a:custGeom>
              <a:avLst/>
              <a:gdLst>
                <a:gd name="T0" fmla="*/ 34 w 250"/>
                <a:gd name="T1" fmla="*/ 212 h 295"/>
                <a:gd name="T2" fmla="*/ 18 w 250"/>
                <a:gd name="T3" fmla="*/ 196 h 295"/>
                <a:gd name="T4" fmla="*/ 9 w 250"/>
                <a:gd name="T5" fmla="*/ 178 h 295"/>
                <a:gd name="T6" fmla="*/ 6 w 250"/>
                <a:gd name="T7" fmla="*/ 164 h 295"/>
                <a:gd name="T8" fmla="*/ 10 w 250"/>
                <a:gd name="T9" fmla="*/ 150 h 295"/>
                <a:gd name="T10" fmla="*/ 24 w 250"/>
                <a:gd name="T11" fmla="*/ 138 h 295"/>
                <a:gd name="T12" fmla="*/ 34 w 250"/>
                <a:gd name="T13" fmla="*/ 132 h 295"/>
                <a:gd name="T14" fmla="*/ 13 w 250"/>
                <a:gd name="T15" fmla="*/ 104 h 295"/>
                <a:gd name="T16" fmla="*/ 1 w 250"/>
                <a:gd name="T17" fmla="*/ 74 h 295"/>
                <a:gd name="T18" fmla="*/ 0 w 250"/>
                <a:gd name="T19" fmla="*/ 54 h 295"/>
                <a:gd name="T20" fmla="*/ 6 w 250"/>
                <a:gd name="T21" fmla="*/ 33 h 295"/>
                <a:gd name="T22" fmla="*/ 22 w 250"/>
                <a:gd name="T23" fmla="*/ 15 h 295"/>
                <a:gd name="T24" fmla="*/ 34 w 250"/>
                <a:gd name="T25" fmla="*/ 7 h 295"/>
                <a:gd name="T26" fmla="*/ 61 w 250"/>
                <a:gd name="T27" fmla="*/ 0 h 295"/>
                <a:gd name="T28" fmla="*/ 84 w 250"/>
                <a:gd name="T29" fmla="*/ 3 h 295"/>
                <a:gd name="T30" fmla="*/ 104 w 250"/>
                <a:gd name="T31" fmla="*/ 12 h 295"/>
                <a:gd name="T32" fmla="*/ 119 w 250"/>
                <a:gd name="T33" fmla="*/ 27 h 295"/>
                <a:gd name="T34" fmla="*/ 137 w 250"/>
                <a:gd name="T35" fmla="*/ 58 h 295"/>
                <a:gd name="T36" fmla="*/ 143 w 250"/>
                <a:gd name="T37" fmla="*/ 74 h 295"/>
                <a:gd name="T38" fmla="*/ 152 w 250"/>
                <a:gd name="T39" fmla="*/ 61 h 295"/>
                <a:gd name="T40" fmla="*/ 169 w 250"/>
                <a:gd name="T41" fmla="*/ 51 h 295"/>
                <a:gd name="T42" fmla="*/ 181 w 250"/>
                <a:gd name="T43" fmla="*/ 49 h 295"/>
                <a:gd name="T44" fmla="*/ 194 w 250"/>
                <a:gd name="T45" fmla="*/ 51 h 295"/>
                <a:gd name="T46" fmla="*/ 211 w 250"/>
                <a:gd name="T47" fmla="*/ 58 h 295"/>
                <a:gd name="T48" fmla="*/ 220 w 250"/>
                <a:gd name="T49" fmla="*/ 64 h 295"/>
                <a:gd name="T50" fmla="*/ 232 w 250"/>
                <a:gd name="T51" fmla="*/ 80 h 295"/>
                <a:gd name="T52" fmla="*/ 239 w 250"/>
                <a:gd name="T53" fmla="*/ 95 h 295"/>
                <a:gd name="T54" fmla="*/ 241 w 250"/>
                <a:gd name="T55" fmla="*/ 111 h 295"/>
                <a:gd name="T56" fmla="*/ 238 w 250"/>
                <a:gd name="T57" fmla="*/ 137 h 295"/>
                <a:gd name="T58" fmla="*/ 221 w 250"/>
                <a:gd name="T59" fmla="*/ 166 h 295"/>
                <a:gd name="T60" fmla="*/ 211 w 250"/>
                <a:gd name="T61" fmla="*/ 176 h 295"/>
                <a:gd name="T62" fmla="*/ 220 w 250"/>
                <a:gd name="T63" fmla="*/ 182 h 295"/>
                <a:gd name="T64" fmla="*/ 238 w 250"/>
                <a:gd name="T65" fmla="*/ 200 h 295"/>
                <a:gd name="T66" fmla="*/ 248 w 250"/>
                <a:gd name="T67" fmla="*/ 221 h 295"/>
                <a:gd name="T68" fmla="*/ 250 w 250"/>
                <a:gd name="T69" fmla="*/ 236 h 295"/>
                <a:gd name="T70" fmla="*/ 245 w 250"/>
                <a:gd name="T71" fmla="*/ 255 h 295"/>
                <a:gd name="T72" fmla="*/ 241 w 250"/>
                <a:gd name="T73" fmla="*/ 264 h 295"/>
                <a:gd name="T74" fmla="*/ 229 w 250"/>
                <a:gd name="T75" fmla="*/ 279 h 295"/>
                <a:gd name="T76" fmla="*/ 215 w 250"/>
                <a:gd name="T77" fmla="*/ 285 h 295"/>
                <a:gd name="T78" fmla="*/ 200 w 250"/>
                <a:gd name="T79" fmla="*/ 286 h 295"/>
                <a:gd name="T80" fmla="*/ 185 w 250"/>
                <a:gd name="T81" fmla="*/ 283 h 295"/>
                <a:gd name="T82" fmla="*/ 162 w 250"/>
                <a:gd name="T83" fmla="*/ 271 h 295"/>
                <a:gd name="T84" fmla="*/ 152 w 250"/>
                <a:gd name="T85" fmla="*/ 264 h 295"/>
                <a:gd name="T86" fmla="*/ 140 w 250"/>
                <a:gd name="T87" fmla="*/ 282 h 295"/>
                <a:gd name="T88" fmla="*/ 120 w 250"/>
                <a:gd name="T89" fmla="*/ 292 h 295"/>
                <a:gd name="T90" fmla="*/ 98 w 250"/>
                <a:gd name="T91" fmla="*/ 295 h 295"/>
                <a:gd name="T92" fmla="*/ 73 w 250"/>
                <a:gd name="T93" fmla="*/ 291 h 295"/>
                <a:gd name="T94" fmla="*/ 51 w 250"/>
                <a:gd name="T95" fmla="*/ 280 h 295"/>
                <a:gd name="T96" fmla="*/ 36 w 250"/>
                <a:gd name="T97" fmla="*/ 264 h 295"/>
                <a:gd name="T98" fmla="*/ 28 w 250"/>
                <a:gd name="T99" fmla="*/ 241 h 295"/>
                <a:gd name="T100" fmla="*/ 34 w 250"/>
                <a:gd name="T101" fmla="*/ 21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0" h="295">
                  <a:moveTo>
                    <a:pt x="34" y="212"/>
                  </a:moveTo>
                  <a:lnTo>
                    <a:pt x="34" y="212"/>
                  </a:lnTo>
                  <a:lnTo>
                    <a:pt x="25" y="205"/>
                  </a:lnTo>
                  <a:lnTo>
                    <a:pt x="18" y="196"/>
                  </a:lnTo>
                  <a:lnTo>
                    <a:pt x="10" y="184"/>
                  </a:lnTo>
                  <a:lnTo>
                    <a:pt x="9" y="178"/>
                  </a:lnTo>
                  <a:lnTo>
                    <a:pt x="6" y="172"/>
                  </a:lnTo>
                  <a:lnTo>
                    <a:pt x="6" y="164"/>
                  </a:lnTo>
                  <a:lnTo>
                    <a:pt x="7" y="158"/>
                  </a:lnTo>
                  <a:lnTo>
                    <a:pt x="10" y="150"/>
                  </a:lnTo>
                  <a:lnTo>
                    <a:pt x="16" y="144"/>
                  </a:lnTo>
                  <a:lnTo>
                    <a:pt x="24" y="138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24" y="119"/>
                  </a:lnTo>
                  <a:lnTo>
                    <a:pt x="13" y="104"/>
                  </a:lnTo>
                  <a:lnTo>
                    <a:pt x="6" y="84"/>
                  </a:lnTo>
                  <a:lnTo>
                    <a:pt x="1" y="74"/>
                  </a:lnTo>
                  <a:lnTo>
                    <a:pt x="0" y="64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22" y="15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49" y="3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84" y="3"/>
                  </a:lnTo>
                  <a:lnTo>
                    <a:pt x="95" y="7"/>
                  </a:lnTo>
                  <a:lnTo>
                    <a:pt x="104" y="12"/>
                  </a:lnTo>
                  <a:lnTo>
                    <a:pt x="111" y="19"/>
                  </a:lnTo>
                  <a:lnTo>
                    <a:pt x="119" y="27"/>
                  </a:lnTo>
                  <a:lnTo>
                    <a:pt x="129" y="43"/>
                  </a:lnTo>
                  <a:lnTo>
                    <a:pt x="137" y="58"/>
                  </a:lnTo>
                  <a:lnTo>
                    <a:pt x="143" y="74"/>
                  </a:lnTo>
                  <a:lnTo>
                    <a:pt x="143" y="74"/>
                  </a:lnTo>
                  <a:lnTo>
                    <a:pt x="146" y="67"/>
                  </a:lnTo>
                  <a:lnTo>
                    <a:pt x="152" y="61"/>
                  </a:lnTo>
                  <a:lnTo>
                    <a:pt x="158" y="55"/>
                  </a:lnTo>
                  <a:lnTo>
                    <a:pt x="169" y="51"/>
                  </a:lnTo>
                  <a:lnTo>
                    <a:pt x="173" y="49"/>
                  </a:lnTo>
                  <a:lnTo>
                    <a:pt x="181" y="49"/>
                  </a:lnTo>
                  <a:lnTo>
                    <a:pt x="187" y="49"/>
                  </a:lnTo>
                  <a:lnTo>
                    <a:pt x="194" y="51"/>
                  </a:lnTo>
                  <a:lnTo>
                    <a:pt x="203" y="54"/>
                  </a:lnTo>
                  <a:lnTo>
                    <a:pt x="211" y="58"/>
                  </a:lnTo>
                  <a:lnTo>
                    <a:pt x="211" y="58"/>
                  </a:lnTo>
                  <a:lnTo>
                    <a:pt x="220" y="64"/>
                  </a:lnTo>
                  <a:lnTo>
                    <a:pt x="227" y="72"/>
                  </a:lnTo>
                  <a:lnTo>
                    <a:pt x="232" y="80"/>
                  </a:lnTo>
                  <a:lnTo>
                    <a:pt x="236" y="87"/>
                  </a:lnTo>
                  <a:lnTo>
                    <a:pt x="239" y="95"/>
                  </a:lnTo>
                  <a:lnTo>
                    <a:pt x="241" y="104"/>
                  </a:lnTo>
                  <a:lnTo>
                    <a:pt x="241" y="111"/>
                  </a:lnTo>
                  <a:lnTo>
                    <a:pt x="241" y="120"/>
                  </a:lnTo>
                  <a:lnTo>
                    <a:pt x="238" y="137"/>
                  </a:lnTo>
                  <a:lnTo>
                    <a:pt x="230" y="152"/>
                  </a:lnTo>
                  <a:lnTo>
                    <a:pt x="221" y="166"/>
                  </a:lnTo>
                  <a:lnTo>
                    <a:pt x="217" y="172"/>
                  </a:lnTo>
                  <a:lnTo>
                    <a:pt x="211" y="176"/>
                  </a:lnTo>
                  <a:lnTo>
                    <a:pt x="211" y="176"/>
                  </a:lnTo>
                  <a:lnTo>
                    <a:pt x="220" y="182"/>
                  </a:lnTo>
                  <a:lnTo>
                    <a:pt x="229" y="190"/>
                  </a:lnTo>
                  <a:lnTo>
                    <a:pt x="238" y="200"/>
                  </a:lnTo>
                  <a:lnTo>
                    <a:pt x="245" y="214"/>
                  </a:lnTo>
                  <a:lnTo>
                    <a:pt x="248" y="221"/>
                  </a:lnTo>
                  <a:lnTo>
                    <a:pt x="250" y="229"/>
                  </a:lnTo>
                  <a:lnTo>
                    <a:pt x="250" y="236"/>
                  </a:lnTo>
                  <a:lnTo>
                    <a:pt x="248" y="245"/>
                  </a:lnTo>
                  <a:lnTo>
                    <a:pt x="245" y="255"/>
                  </a:lnTo>
                  <a:lnTo>
                    <a:pt x="241" y="264"/>
                  </a:lnTo>
                  <a:lnTo>
                    <a:pt x="241" y="264"/>
                  </a:lnTo>
                  <a:lnTo>
                    <a:pt x="235" y="273"/>
                  </a:lnTo>
                  <a:lnTo>
                    <a:pt x="229" y="279"/>
                  </a:lnTo>
                  <a:lnTo>
                    <a:pt x="223" y="283"/>
                  </a:lnTo>
                  <a:lnTo>
                    <a:pt x="215" y="285"/>
                  </a:lnTo>
                  <a:lnTo>
                    <a:pt x="208" y="286"/>
                  </a:lnTo>
                  <a:lnTo>
                    <a:pt x="200" y="286"/>
                  </a:lnTo>
                  <a:lnTo>
                    <a:pt x="193" y="285"/>
                  </a:lnTo>
                  <a:lnTo>
                    <a:pt x="185" y="283"/>
                  </a:lnTo>
                  <a:lnTo>
                    <a:pt x="173" y="277"/>
                  </a:lnTo>
                  <a:lnTo>
                    <a:pt x="162" y="271"/>
                  </a:lnTo>
                  <a:lnTo>
                    <a:pt x="152" y="264"/>
                  </a:lnTo>
                  <a:lnTo>
                    <a:pt x="152" y="264"/>
                  </a:lnTo>
                  <a:lnTo>
                    <a:pt x="147" y="274"/>
                  </a:lnTo>
                  <a:lnTo>
                    <a:pt x="140" y="282"/>
                  </a:lnTo>
                  <a:lnTo>
                    <a:pt x="131" y="289"/>
                  </a:lnTo>
                  <a:lnTo>
                    <a:pt x="120" y="292"/>
                  </a:lnTo>
                  <a:lnTo>
                    <a:pt x="110" y="295"/>
                  </a:lnTo>
                  <a:lnTo>
                    <a:pt x="98" y="295"/>
                  </a:lnTo>
                  <a:lnTo>
                    <a:pt x="86" y="294"/>
                  </a:lnTo>
                  <a:lnTo>
                    <a:pt x="73" y="291"/>
                  </a:lnTo>
                  <a:lnTo>
                    <a:pt x="61" y="286"/>
                  </a:lnTo>
                  <a:lnTo>
                    <a:pt x="51" y="280"/>
                  </a:lnTo>
                  <a:lnTo>
                    <a:pt x="43" y="273"/>
                  </a:lnTo>
                  <a:lnTo>
                    <a:pt x="36" y="264"/>
                  </a:lnTo>
                  <a:lnTo>
                    <a:pt x="31" y="253"/>
                  </a:lnTo>
                  <a:lnTo>
                    <a:pt x="28" y="241"/>
                  </a:lnTo>
                  <a:lnTo>
                    <a:pt x="30" y="227"/>
                  </a:lnTo>
                  <a:lnTo>
                    <a:pt x="34" y="21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0" name="Freeform 131"/>
            <p:cNvSpPr>
              <a:spLocks/>
            </p:cNvSpPr>
            <p:nvPr/>
          </p:nvSpPr>
          <p:spPr bwMode="auto">
            <a:xfrm>
              <a:off x="8886825" y="4464050"/>
              <a:ext cx="396875" cy="468313"/>
            </a:xfrm>
            <a:custGeom>
              <a:avLst/>
              <a:gdLst>
                <a:gd name="T0" fmla="*/ 34 w 250"/>
                <a:gd name="T1" fmla="*/ 212 h 295"/>
                <a:gd name="T2" fmla="*/ 18 w 250"/>
                <a:gd name="T3" fmla="*/ 196 h 295"/>
                <a:gd name="T4" fmla="*/ 9 w 250"/>
                <a:gd name="T5" fmla="*/ 178 h 295"/>
                <a:gd name="T6" fmla="*/ 6 w 250"/>
                <a:gd name="T7" fmla="*/ 164 h 295"/>
                <a:gd name="T8" fmla="*/ 10 w 250"/>
                <a:gd name="T9" fmla="*/ 150 h 295"/>
                <a:gd name="T10" fmla="*/ 24 w 250"/>
                <a:gd name="T11" fmla="*/ 138 h 295"/>
                <a:gd name="T12" fmla="*/ 34 w 250"/>
                <a:gd name="T13" fmla="*/ 132 h 295"/>
                <a:gd name="T14" fmla="*/ 13 w 250"/>
                <a:gd name="T15" fmla="*/ 104 h 295"/>
                <a:gd name="T16" fmla="*/ 1 w 250"/>
                <a:gd name="T17" fmla="*/ 74 h 295"/>
                <a:gd name="T18" fmla="*/ 0 w 250"/>
                <a:gd name="T19" fmla="*/ 54 h 295"/>
                <a:gd name="T20" fmla="*/ 6 w 250"/>
                <a:gd name="T21" fmla="*/ 33 h 295"/>
                <a:gd name="T22" fmla="*/ 22 w 250"/>
                <a:gd name="T23" fmla="*/ 15 h 295"/>
                <a:gd name="T24" fmla="*/ 34 w 250"/>
                <a:gd name="T25" fmla="*/ 7 h 295"/>
                <a:gd name="T26" fmla="*/ 61 w 250"/>
                <a:gd name="T27" fmla="*/ 0 h 295"/>
                <a:gd name="T28" fmla="*/ 84 w 250"/>
                <a:gd name="T29" fmla="*/ 3 h 295"/>
                <a:gd name="T30" fmla="*/ 104 w 250"/>
                <a:gd name="T31" fmla="*/ 12 h 295"/>
                <a:gd name="T32" fmla="*/ 119 w 250"/>
                <a:gd name="T33" fmla="*/ 27 h 295"/>
                <a:gd name="T34" fmla="*/ 137 w 250"/>
                <a:gd name="T35" fmla="*/ 58 h 295"/>
                <a:gd name="T36" fmla="*/ 143 w 250"/>
                <a:gd name="T37" fmla="*/ 74 h 295"/>
                <a:gd name="T38" fmla="*/ 152 w 250"/>
                <a:gd name="T39" fmla="*/ 61 h 295"/>
                <a:gd name="T40" fmla="*/ 169 w 250"/>
                <a:gd name="T41" fmla="*/ 51 h 295"/>
                <a:gd name="T42" fmla="*/ 181 w 250"/>
                <a:gd name="T43" fmla="*/ 49 h 295"/>
                <a:gd name="T44" fmla="*/ 194 w 250"/>
                <a:gd name="T45" fmla="*/ 51 h 295"/>
                <a:gd name="T46" fmla="*/ 211 w 250"/>
                <a:gd name="T47" fmla="*/ 58 h 295"/>
                <a:gd name="T48" fmla="*/ 220 w 250"/>
                <a:gd name="T49" fmla="*/ 64 h 295"/>
                <a:gd name="T50" fmla="*/ 232 w 250"/>
                <a:gd name="T51" fmla="*/ 80 h 295"/>
                <a:gd name="T52" fmla="*/ 239 w 250"/>
                <a:gd name="T53" fmla="*/ 95 h 295"/>
                <a:gd name="T54" fmla="*/ 241 w 250"/>
                <a:gd name="T55" fmla="*/ 111 h 295"/>
                <a:gd name="T56" fmla="*/ 238 w 250"/>
                <a:gd name="T57" fmla="*/ 137 h 295"/>
                <a:gd name="T58" fmla="*/ 221 w 250"/>
                <a:gd name="T59" fmla="*/ 166 h 295"/>
                <a:gd name="T60" fmla="*/ 211 w 250"/>
                <a:gd name="T61" fmla="*/ 176 h 295"/>
                <a:gd name="T62" fmla="*/ 220 w 250"/>
                <a:gd name="T63" fmla="*/ 182 h 295"/>
                <a:gd name="T64" fmla="*/ 238 w 250"/>
                <a:gd name="T65" fmla="*/ 200 h 295"/>
                <a:gd name="T66" fmla="*/ 248 w 250"/>
                <a:gd name="T67" fmla="*/ 221 h 295"/>
                <a:gd name="T68" fmla="*/ 250 w 250"/>
                <a:gd name="T69" fmla="*/ 236 h 295"/>
                <a:gd name="T70" fmla="*/ 245 w 250"/>
                <a:gd name="T71" fmla="*/ 255 h 295"/>
                <a:gd name="T72" fmla="*/ 241 w 250"/>
                <a:gd name="T73" fmla="*/ 264 h 295"/>
                <a:gd name="T74" fmla="*/ 229 w 250"/>
                <a:gd name="T75" fmla="*/ 279 h 295"/>
                <a:gd name="T76" fmla="*/ 215 w 250"/>
                <a:gd name="T77" fmla="*/ 285 h 295"/>
                <a:gd name="T78" fmla="*/ 200 w 250"/>
                <a:gd name="T79" fmla="*/ 286 h 295"/>
                <a:gd name="T80" fmla="*/ 185 w 250"/>
                <a:gd name="T81" fmla="*/ 283 h 295"/>
                <a:gd name="T82" fmla="*/ 162 w 250"/>
                <a:gd name="T83" fmla="*/ 271 h 295"/>
                <a:gd name="T84" fmla="*/ 152 w 250"/>
                <a:gd name="T85" fmla="*/ 264 h 295"/>
                <a:gd name="T86" fmla="*/ 140 w 250"/>
                <a:gd name="T87" fmla="*/ 282 h 295"/>
                <a:gd name="T88" fmla="*/ 120 w 250"/>
                <a:gd name="T89" fmla="*/ 292 h 295"/>
                <a:gd name="T90" fmla="*/ 98 w 250"/>
                <a:gd name="T91" fmla="*/ 295 h 295"/>
                <a:gd name="T92" fmla="*/ 73 w 250"/>
                <a:gd name="T93" fmla="*/ 291 h 295"/>
                <a:gd name="T94" fmla="*/ 51 w 250"/>
                <a:gd name="T95" fmla="*/ 280 h 295"/>
                <a:gd name="T96" fmla="*/ 36 w 250"/>
                <a:gd name="T97" fmla="*/ 264 h 295"/>
                <a:gd name="T98" fmla="*/ 28 w 250"/>
                <a:gd name="T99" fmla="*/ 241 h 295"/>
                <a:gd name="T100" fmla="*/ 34 w 250"/>
                <a:gd name="T101" fmla="*/ 21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0" h="295">
                  <a:moveTo>
                    <a:pt x="34" y="212"/>
                  </a:moveTo>
                  <a:lnTo>
                    <a:pt x="34" y="212"/>
                  </a:lnTo>
                  <a:lnTo>
                    <a:pt x="25" y="205"/>
                  </a:lnTo>
                  <a:lnTo>
                    <a:pt x="18" y="196"/>
                  </a:lnTo>
                  <a:lnTo>
                    <a:pt x="10" y="184"/>
                  </a:lnTo>
                  <a:lnTo>
                    <a:pt x="9" y="178"/>
                  </a:lnTo>
                  <a:lnTo>
                    <a:pt x="6" y="172"/>
                  </a:lnTo>
                  <a:lnTo>
                    <a:pt x="6" y="164"/>
                  </a:lnTo>
                  <a:lnTo>
                    <a:pt x="7" y="158"/>
                  </a:lnTo>
                  <a:lnTo>
                    <a:pt x="10" y="150"/>
                  </a:lnTo>
                  <a:lnTo>
                    <a:pt x="16" y="144"/>
                  </a:lnTo>
                  <a:lnTo>
                    <a:pt x="24" y="138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24" y="119"/>
                  </a:lnTo>
                  <a:lnTo>
                    <a:pt x="13" y="104"/>
                  </a:lnTo>
                  <a:lnTo>
                    <a:pt x="6" y="84"/>
                  </a:lnTo>
                  <a:lnTo>
                    <a:pt x="1" y="74"/>
                  </a:lnTo>
                  <a:lnTo>
                    <a:pt x="0" y="64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22" y="15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49" y="3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84" y="3"/>
                  </a:lnTo>
                  <a:lnTo>
                    <a:pt x="95" y="7"/>
                  </a:lnTo>
                  <a:lnTo>
                    <a:pt x="104" y="12"/>
                  </a:lnTo>
                  <a:lnTo>
                    <a:pt x="111" y="19"/>
                  </a:lnTo>
                  <a:lnTo>
                    <a:pt x="119" y="27"/>
                  </a:lnTo>
                  <a:lnTo>
                    <a:pt x="129" y="43"/>
                  </a:lnTo>
                  <a:lnTo>
                    <a:pt x="137" y="58"/>
                  </a:lnTo>
                  <a:lnTo>
                    <a:pt x="143" y="74"/>
                  </a:lnTo>
                  <a:lnTo>
                    <a:pt x="143" y="74"/>
                  </a:lnTo>
                  <a:lnTo>
                    <a:pt x="146" y="67"/>
                  </a:lnTo>
                  <a:lnTo>
                    <a:pt x="152" y="61"/>
                  </a:lnTo>
                  <a:lnTo>
                    <a:pt x="158" y="55"/>
                  </a:lnTo>
                  <a:lnTo>
                    <a:pt x="169" y="51"/>
                  </a:lnTo>
                  <a:lnTo>
                    <a:pt x="173" y="49"/>
                  </a:lnTo>
                  <a:lnTo>
                    <a:pt x="181" y="49"/>
                  </a:lnTo>
                  <a:lnTo>
                    <a:pt x="187" y="49"/>
                  </a:lnTo>
                  <a:lnTo>
                    <a:pt x="194" y="51"/>
                  </a:lnTo>
                  <a:lnTo>
                    <a:pt x="203" y="54"/>
                  </a:lnTo>
                  <a:lnTo>
                    <a:pt x="211" y="58"/>
                  </a:lnTo>
                  <a:lnTo>
                    <a:pt x="211" y="58"/>
                  </a:lnTo>
                  <a:lnTo>
                    <a:pt x="220" y="64"/>
                  </a:lnTo>
                  <a:lnTo>
                    <a:pt x="227" y="72"/>
                  </a:lnTo>
                  <a:lnTo>
                    <a:pt x="232" y="80"/>
                  </a:lnTo>
                  <a:lnTo>
                    <a:pt x="236" y="87"/>
                  </a:lnTo>
                  <a:lnTo>
                    <a:pt x="239" y="95"/>
                  </a:lnTo>
                  <a:lnTo>
                    <a:pt x="241" y="104"/>
                  </a:lnTo>
                  <a:lnTo>
                    <a:pt x="241" y="111"/>
                  </a:lnTo>
                  <a:lnTo>
                    <a:pt x="241" y="120"/>
                  </a:lnTo>
                  <a:lnTo>
                    <a:pt x="238" y="137"/>
                  </a:lnTo>
                  <a:lnTo>
                    <a:pt x="230" y="152"/>
                  </a:lnTo>
                  <a:lnTo>
                    <a:pt x="221" y="166"/>
                  </a:lnTo>
                  <a:lnTo>
                    <a:pt x="217" y="172"/>
                  </a:lnTo>
                  <a:lnTo>
                    <a:pt x="211" y="176"/>
                  </a:lnTo>
                  <a:lnTo>
                    <a:pt x="211" y="176"/>
                  </a:lnTo>
                  <a:lnTo>
                    <a:pt x="220" y="182"/>
                  </a:lnTo>
                  <a:lnTo>
                    <a:pt x="229" y="190"/>
                  </a:lnTo>
                  <a:lnTo>
                    <a:pt x="238" y="200"/>
                  </a:lnTo>
                  <a:lnTo>
                    <a:pt x="245" y="214"/>
                  </a:lnTo>
                  <a:lnTo>
                    <a:pt x="248" y="221"/>
                  </a:lnTo>
                  <a:lnTo>
                    <a:pt x="250" y="229"/>
                  </a:lnTo>
                  <a:lnTo>
                    <a:pt x="250" y="236"/>
                  </a:lnTo>
                  <a:lnTo>
                    <a:pt x="248" y="245"/>
                  </a:lnTo>
                  <a:lnTo>
                    <a:pt x="245" y="255"/>
                  </a:lnTo>
                  <a:lnTo>
                    <a:pt x="241" y="264"/>
                  </a:lnTo>
                  <a:lnTo>
                    <a:pt x="241" y="264"/>
                  </a:lnTo>
                  <a:lnTo>
                    <a:pt x="235" y="273"/>
                  </a:lnTo>
                  <a:lnTo>
                    <a:pt x="229" y="279"/>
                  </a:lnTo>
                  <a:lnTo>
                    <a:pt x="223" y="283"/>
                  </a:lnTo>
                  <a:lnTo>
                    <a:pt x="215" y="285"/>
                  </a:lnTo>
                  <a:lnTo>
                    <a:pt x="208" y="286"/>
                  </a:lnTo>
                  <a:lnTo>
                    <a:pt x="200" y="286"/>
                  </a:lnTo>
                  <a:lnTo>
                    <a:pt x="193" y="285"/>
                  </a:lnTo>
                  <a:lnTo>
                    <a:pt x="185" y="283"/>
                  </a:lnTo>
                  <a:lnTo>
                    <a:pt x="173" y="277"/>
                  </a:lnTo>
                  <a:lnTo>
                    <a:pt x="162" y="271"/>
                  </a:lnTo>
                  <a:lnTo>
                    <a:pt x="152" y="264"/>
                  </a:lnTo>
                  <a:lnTo>
                    <a:pt x="152" y="264"/>
                  </a:lnTo>
                  <a:lnTo>
                    <a:pt x="147" y="274"/>
                  </a:lnTo>
                  <a:lnTo>
                    <a:pt x="140" y="282"/>
                  </a:lnTo>
                  <a:lnTo>
                    <a:pt x="131" y="289"/>
                  </a:lnTo>
                  <a:lnTo>
                    <a:pt x="120" y="292"/>
                  </a:lnTo>
                  <a:lnTo>
                    <a:pt x="110" y="295"/>
                  </a:lnTo>
                  <a:lnTo>
                    <a:pt x="98" y="295"/>
                  </a:lnTo>
                  <a:lnTo>
                    <a:pt x="86" y="294"/>
                  </a:lnTo>
                  <a:lnTo>
                    <a:pt x="73" y="291"/>
                  </a:lnTo>
                  <a:lnTo>
                    <a:pt x="61" y="286"/>
                  </a:lnTo>
                  <a:lnTo>
                    <a:pt x="51" y="280"/>
                  </a:lnTo>
                  <a:lnTo>
                    <a:pt x="43" y="273"/>
                  </a:lnTo>
                  <a:lnTo>
                    <a:pt x="36" y="264"/>
                  </a:lnTo>
                  <a:lnTo>
                    <a:pt x="31" y="253"/>
                  </a:lnTo>
                  <a:lnTo>
                    <a:pt x="28" y="241"/>
                  </a:lnTo>
                  <a:lnTo>
                    <a:pt x="30" y="227"/>
                  </a:lnTo>
                  <a:lnTo>
                    <a:pt x="34" y="2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1" name="Freeform 132"/>
            <p:cNvSpPr>
              <a:spLocks/>
            </p:cNvSpPr>
            <p:nvPr/>
          </p:nvSpPr>
          <p:spPr bwMode="auto">
            <a:xfrm>
              <a:off x="6761163" y="1322388"/>
              <a:ext cx="965200" cy="1254125"/>
            </a:xfrm>
            <a:custGeom>
              <a:avLst/>
              <a:gdLst>
                <a:gd name="T0" fmla="*/ 513 w 608"/>
                <a:gd name="T1" fmla="*/ 0 h 790"/>
                <a:gd name="T2" fmla="*/ 513 w 608"/>
                <a:gd name="T3" fmla="*/ 0 h 790"/>
                <a:gd name="T4" fmla="*/ 525 w 608"/>
                <a:gd name="T5" fmla="*/ 3 h 790"/>
                <a:gd name="T6" fmla="*/ 551 w 608"/>
                <a:gd name="T7" fmla="*/ 9 h 790"/>
                <a:gd name="T8" fmla="*/ 581 w 608"/>
                <a:gd name="T9" fmla="*/ 19 h 790"/>
                <a:gd name="T10" fmla="*/ 596 w 608"/>
                <a:gd name="T11" fmla="*/ 25 h 790"/>
                <a:gd name="T12" fmla="*/ 608 w 608"/>
                <a:gd name="T13" fmla="*/ 31 h 790"/>
                <a:gd name="T14" fmla="*/ 608 w 608"/>
                <a:gd name="T15" fmla="*/ 31 h 790"/>
                <a:gd name="T16" fmla="*/ 584 w 608"/>
                <a:gd name="T17" fmla="*/ 108 h 790"/>
                <a:gd name="T18" fmla="*/ 559 w 608"/>
                <a:gd name="T19" fmla="*/ 193 h 790"/>
                <a:gd name="T20" fmla="*/ 528 w 608"/>
                <a:gd name="T21" fmla="*/ 298 h 790"/>
                <a:gd name="T22" fmla="*/ 513 w 608"/>
                <a:gd name="T23" fmla="*/ 357 h 790"/>
                <a:gd name="T24" fmla="*/ 498 w 608"/>
                <a:gd name="T25" fmla="*/ 417 h 790"/>
                <a:gd name="T26" fmla="*/ 483 w 608"/>
                <a:gd name="T27" fmla="*/ 481 h 790"/>
                <a:gd name="T28" fmla="*/ 471 w 608"/>
                <a:gd name="T29" fmla="*/ 544 h 790"/>
                <a:gd name="T30" fmla="*/ 459 w 608"/>
                <a:gd name="T31" fmla="*/ 608 h 790"/>
                <a:gd name="T32" fmla="*/ 450 w 608"/>
                <a:gd name="T33" fmla="*/ 671 h 790"/>
                <a:gd name="T34" fmla="*/ 442 w 608"/>
                <a:gd name="T35" fmla="*/ 731 h 790"/>
                <a:gd name="T36" fmla="*/ 439 w 608"/>
                <a:gd name="T37" fmla="*/ 790 h 790"/>
                <a:gd name="T38" fmla="*/ 439 w 608"/>
                <a:gd name="T39" fmla="*/ 790 h 790"/>
                <a:gd name="T40" fmla="*/ 347 w 608"/>
                <a:gd name="T41" fmla="*/ 770 h 790"/>
                <a:gd name="T42" fmla="*/ 258 w 608"/>
                <a:gd name="T43" fmla="*/ 754 h 790"/>
                <a:gd name="T44" fmla="*/ 209 w 608"/>
                <a:gd name="T45" fmla="*/ 746 h 790"/>
                <a:gd name="T46" fmla="*/ 160 w 608"/>
                <a:gd name="T47" fmla="*/ 739 h 790"/>
                <a:gd name="T48" fmla="*/ 160 w 608"/>
                <a:gd name="T49" fmla="*/ 739 h 790"/>
                <a:gd name="T50" fmla="*/ 159 w 608"/>
                <a:gd name="T51" fmla="*/ 734 h 790"/>
                <a:gd name="T52" fmla="*/ 157 w 608"/>
                <a:gd name="T53" fmla="*/ 731 h 790"/>
                <a:gd name="T54" fmla="*/ 154 w 608"/>
                <a:gd name="T55" fmla="*/ 730 h 790"/>
                <a:gd name="T56" fmla="*/ 150 w 608"/>
                <a:gd name="T57" fmla="*/ 728 h 790"/>
                <a:gd name="T58" fmla="*/ 150 w 608"/>
                <a:gd name="T59" fmla="*/ 728 h 790"/>
                <a:gd name="T60" fmla="*/ 129 w 608"/>
                <a:gd name="T61" fmla="*/ 727 h 790"/>
                <a:gd name="T62" fmla="*/ 106 w 608"/>
                <a:gd name="T63" fmla="*/ 725 h 790"/>
                <a:gd name="T64" fmla="*/ 64 w 608"/>
                <a:gd name="T65" fmla="*/ 725 h 790"/>
                <a:gd name="T66" fmla="*/ 28 w 608"/>
                <a:gd name="T67" fmla="*/ 727 h 790"/>
                <a:gd name="T68" fmla="*/ 0 w 608"/>
                <a:gd name="T69" fmla="*/ 731 h 790"/>
                <a:gd name="T70" fmla="*/ 0 w 608"/>
                <a:gd name="T71" fmla="*/ 731 h 790"/>
                <a:gd name="T72" fmla="*/ 20 w 608"/>
                <a:gd name="T73" fmla="*/ 642 h 790"/>
                <a:gd name="T74" fmla="*/ 43 w 608"/>
                <a:gd name="T75" fmla="*/ 549 h 790"/>
                <a:gd name="T76" fmla="*/ 73 w 608"/>
                <a:gd name="T77" fmla="*/ 436 h 790"/>
                <a:gd name="T78" fmla="*/ 89 w 608"/>
                <a:gd name="T79" fmla="*/ 377 h 790"/>
                <a:gd name="T80" fmla="*/ 108 w 608"/>
                <a:gd name="T81" fmla="*/ 316 h 790"/>
                <a:gd name="T82" fmla="*/ 127 w 608"/>
                <a:gd name="T83" fmla="*/ 259 h 790"/>
                <a:gd name="T84" fmla="*/ 147 w 608"/>
                <a:gd name="T85" fmla="*/ 202 h 790"/>
                <a:gd name="T86" fmla="*/ 168 w 608"/>
                <a:gd name="T87" fmla="*/ 150 h 790"/>
                <a:gd name="T88" fmla="*/ 189 w 608"/>
                <a:gd name="T89" fmla="*/ 104 h 790"/>
                <a:gd name="T90" fmla="*/ 200 w 608"/>
                <a:gd name="T91" fmla="*/ 83 h 790"/>
                <a:gd name="T92" fmla="*/ 210 w 608"/>
                <a:gd name="T93" fmla="*/ 64 h 790"/>
                <a:gd name="T94" fmla="*/ 221 w 608"/>
                <a:gd name="T95" fmla="*/ 46 h 790"/>
                <a:gd name="T96" fmla="*/ 231 w 608"/>
                <a:gd name="T97" fmla="*/ 31 h 790"/>
                <a:gd name="T98" fmla="*/ 231 w 608"/>
                <a:gd name="T99" fmla="*/ 31 h 790"/>
                <a:gd name="T100" fmla="*/ 251 w 608"/>
                <a:gd name="T101" fmla="*/ 28 h 790"/>
                <a:gd name="T102" fmla="*/ 272 w 608"/>
                <a:gd name="T103" fmla="*/ 24 h 790"/>
                <a:gd name="T104" fmla="*/ 295 w 608"/>
                <a:gd name="T105" fmla="*/ 18 h 790"/>
                <a:gd name="T106" fmla="*/ 295 w 608"/>
                <a:gd name="T107" fmla="*/ 18 h 790"/>
                <a:gd name="T108" fmla="*/ 314 w 608"/>
                <a:gd name="T109" fmla="*/ 15 h 790"/>
                <a:gd name="T110" fmla="*/ 343 w 608"/>
                <a:gd name="T111" fmla="*/ 12 h 790"/>
                <a:gd name="T112" fmla="*/ 417 w 608"/>
                <a:gd name="T113" fmla="*/ 6 h 790"/>
                <a:gd name="T114" fmla="*/ 513 w 608"/>
                <a:gd name="T115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8" h="790">
                  <a:moveTo>
                    <a:pt x="513" y="0"/>
                  </a:moveTo>
                  <a:lnTo>
                    <a:pt x="513" y="0"/>
                  </a:lnTo>
                  <a:lnTo>
                    <a:pt x="525" y="3"/>
                  </a:lnTo>
                  <a:lnTo>
                    <a:pt x="551" y="9"/>
                  </a:lnTo>
                  <a:lnTo>
                    <a:pt x="581" y="19"/>
                  </a:lnTo>
                  <a:lnTo>
                    <a:pt x="596" y="25"/>
                  </a:lnTo>
                  <a:lnTo>
                    <a:pt x="608" y="31"/>
                  </a:lnTo>
                  <a:lnTo>
                    <a:pt x="608" y="31"/>
                  </a:lnTo>
                  <a:lnTo>
                    <a:pt x="584" y="108"/>
                  </a:lnTo>
                  <a:lnTo>
                    <a:pt x="559" y="193"/>
                  </a:lnTo>
                  <a:lnTo>
                    <a:pt x="528" y="298"/>
                  </a:lnTo>
                  <a:lnTo>
                    <a:pt x="513" y="357"/>
                  </a:lnTo>
                  <a:lnTo>
                    <a:pt x="498" y="417"/>
                  </a:lnTo>
                  <a:lnTo>
                    <a:pt x="483" y="481"/>
                  </a:lnTo>
                  <a:lnTo>
                    <a:pt x="471" y="544"/>
                  </a:lnTo>
                  <a:lnTo>
                    <a:pt x="459" y="608"/>
                  </a:lnTo>
                  <a:lnTo>
                    <a:pt x="450" y="671"/>
                  </a:lnTo>
                  <a:lnTo>
                    <a:pt x="442" y="731"/>
                  </a:lnTo>
                  <a:lnTo>
                    <a:pt x="439" y="790"/>
                  </a:lnTo>
                  <a:lnTo>
                    <a:pt x="439" y="790"/>
                  </a:lnTo>
                  <a:lnTo>
                    <a:pt x="347" y="770"/>
                  </a:lnTo>
                  <a:lnTo>
                    <a:pt x="258" y="754"/>
                  </a:lnTo>
                  <a:lnTo>
                    <a:pt x="209" y="746"/>
                  </a:lnTo>
                  <a:lnTo>
                    <a:pt x="160" y="739"/>
                  </a:lnTo>
                  <a:lnTo>
                    <a:pt x="160" y="739"/>
                  </a:lnTo>
                  <a:lnTo>
                    <a:pt x="159" y="734"/>
                  </a:lnTo>
                  <a:lnTo>
                    <a:pt x="157" y="731"/>
                  </a:lnTo>
                  <a:lnTo>
                    <a:pt x="154" y="730"/>
                  </a:lnTo>
                  <a:lnTo>
                    <a:pt x="150" y="728"/>
                  </a:lnTo>
                  <a:lnTo>
                    <a:pt x="150" y="728"/>
                  </a:lnTo>
                  <a:lnTo>
                    <a:pt x="129" y="727"/>
                  </a:lnTo>
                  <a:lnTo>
                    <a:pt x="106" y="725"/>
                  </a:lnTo>
                  <a:lnTo>
                    <a:pt x="64" y="725"/>
                  </a:lnTo>
                  <a:lnTo>
                    <a:pt x="28" y="727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20" y="642"/>
                  </a:lnTo>
                  <a:lnTo>
                    <a:pt x="43" y="549"/>
                  </a:lnTo>
                  <a:lnTo>
                    <a:pt x="73" y="436"/>
                  </a:lnTo>
                  <a:lnTo>
                    <a:pt x="89" y="377"/>
                  </a:lnTo>
                  <a:lnTo>
                    <a:pt x="108" y="316"/>
                  </a:lnTo>
                  <a:lnTo>
                    <a:pt x="127" y="259"/>
                  </a:lnTo>
                  <a:lnTo>
                    <a:pt x="147" y="202"/>
                  </a:lnTo>
                  <a:lnTo>
                    <a:pt x="168" y="150"/>
                  </a:lnTo>
                  <a:lnTo>
                    <a:pt x="189" y="104"/>
                  </a:lnTo>
                  <a:lnTo>
                    <a:pt x="200" y="83"/>
                  </a:lnTo>
                  <a:lnTo>
                    <a:pt x="210" y="64"/>
                  </a:lnTo>
                  <a:lnTo>
                    <a:pt x="221" y="46"/>
                  </a:lnTo>
                  <a:lnTo>
                    <a:pt x="231" y="31"/>
                  </a:lnTo>
                  <a:lnTo>
                    <a:pt x="231" y="31"/>
                  </a:lnTo>
                  <a:lnTo>
                    <a:pt x="251" y="28"/>
                  </a:lnTo>
                  <a:lnTo>
                    <a:pt x="272" y="24"/>
                  </a:lnTo>
                  <a:lnTo>
                    <a:pt x="295" y="18"/>
                  </a:lnTo>
                  <a:lnTo>
                    <a:pt x="295" y="18"/>
                  </a:lnTo>
                  <a:lnTo>
                    <a:pt x="314" y="15"/>
                  </a:lnTo>
                  <a:lnTo>
                    <a:pt x="343" y="12"/>
                  </a:lnTo>
                  <a:lnTo>
                    <a:pt x="417" y="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2" name="Freeform 133"/>
            <p:cNvSpPr>
              <a:spLocks/>
            </p:cNvSpPr>
            <p:nvPr/>
          </p:nvSpPr>
          <p:spPr bwMode="auto">
            <a:xfrm>
              <a:off x="6761163" y="1322388"/>
              <a:ext cx="965200" cy="1254125"/>
            </a:xfrm>
            <a:custGeom>
              <a:avLst/>
              <a:gdLst>
                <a:gd name="T0" fmla="*/ 513 w 608"/>
                <a:gd name="T1" fmla="*/ 0 h 790"/>
                <a:gd name="T2" fmla="*/ 513 w 608"/>
                <a:gd name="T3" fmla="*/ 0 h 790"/>
                <a:gd name="T4" fmla="*/ 525 w 608"/>
                <a:gd name="T5" fmla="*/ 3 h 790"/>
                <a:gd name="T6" fmla="*/ 551 w 608"/>
                <a:gd name="T7" fmla="*/ 9 h 790"/>
                <a:gd name="T8" fmla="*/ 581 w 608"/>
                <a:gd name="T9" fmla="*/ 19 h 790"/>
                <a:gd name="T10" fmla="*/ 596 w 608"/>
                <a:gd name="T11" fmla="*/ 25 h 790"/>
                <a:gd name="T12" fmla="*/ 608 w 608"/>
                <a:gd name="T13" fmla="*/ 31 h 790"/>
                <a:gd name="T14" fmla="*/ 608 w 608"/>
                <a:gd name="T15" fmla="*/ 31 h 790"/>
                <a:gd name="T16" fmla="*/ 584 w 608"/>
                <a:gd name="T17" fmla="*/ 108 h 790"/>
                <a:gd name="T18" fmla="*/ 559 w 608"/>
                <a:gd name="T19" fmla="*/ 193 h 790"/>
                <a:gd name="T20" fmla="*/ 528 w 608"/>
                <a:gd name="T21" fmla="*/ 298 h 790"/>
                <a:gd name="T22" fmla="*/ 513 w 608"/>
                <a:gd name="T23" fmla="*/ 357 h 790"/>
                <a:gd name="T24" fmla="*/ 498 w 608"/>
                <a:gd name="T25" fmla="*/ 417 h 790"/>
                <a:gd name="T26" fmla="*/ 483 w 608"/>
                <a:gd name="T27" fmla="*/ 481 h 790"/>
                <a:gd name="T28" fmla="*/ 471 w 608"/>
                <a:gd name="T29" fmla="*/ 544 h 790"/>
                <a:gd name="T30" fmla="*/ 459 w 608"/>
                <a:gd name="T31" fmla="*/ 608 h 790"/>
                <a:gd name="T32" fmla="*/ 450 w 608"/>
                <a:gd name="T33" fmla="*/ 671 h 790"/>
                <a:gd name="T34" fmla="*/ 442 w 608"/>
                <a:gd name="T35" fmla="*/ 731 h 790"/>
                <a:gd name="T36" fmla="*/ 439 w 608"/>
                <a:gd name="T37" fmla="*/ 790 h 790"/>
                <a:gd name="T38" fmla="*/ 439 w 608"/>
                <a:gd name="T39" fmla="*/ 790 h 790"/>
                <a:gd name="T40" fmla="*/ 347 w 608"/>
                <a:gd name="T41" fmla="*/ 770 h 790"/>
                <a:gd name="T42" fmla="*/ 258 w 608"/>
                <a:gd name="T43" fmla="*/ 754 h 790"/>
                <a:gd name="T44" fmla="*/ 209 w 608"/>
                <a:gd name="T45" fmla="*/ 746 h 790"/>
                <a:gd name="T46" fmla="*/ 160 w 608"/>
                <a:gd name="T47" fmla="*/ 739 h 790"/>
                <a:gd name="T48" fmla="*/ 160 w 608"/>
                <a:gd name="T49" fmla="*/ 739 h 790"/>
                <a:gd name="T50" fmla="*/ 159 w 608"/>
                <a:gd name="T51" fmla="*/ 734 h 790"/>
                <a:gd name="T52" fmla="*/ 157 w 608"/>
                <a:gd name="T53" fmla="*/ 731 h 790"/>
                <a:gd name="T54" fmla="*/ 154 w 608"/>
                <a:gd name="T55" fmla="*/ 730 h 790"/>
                <a:gd name="T56" fmla="*/ 150 w 608"/>
                <a:gd name="T57" fmla="*/ 728 h 790"/>
                <a:gd name="T58" fmla="*/ 150 w 608"/>
                <a:gd name="T59" fmla="*/ 728 h 790"/>
                <a:gd name="T60" fmla="*/ 129 w 608"/>
                <a:gd name="T61" fmla="*/ 727 h 790"/>
                <a:gd name="T62" fmla="*/ 106 w 608"/>
                <a:gd name="T63" fmla="*/ 725 h 790"/>
                <a:gd name="T64" fmla="*/ 64 w 608"/>
                <a:gd name="T65" fmla="*/ 725 h 790"/>
                <a:gd name="T66" fmla="*/ 28 w 608"/>
                <a:gd name="T67" fmla="*/ 727 h 790"/>
                <a:gd name="T68" fmla="*/ 0 w 608"/>
                <a:gd name="T69" fmla="*/ 731 h 790"/>
                <a:gd name="T70" fmla="*/ 0 w 608"/>
                <a:gd name="T71" fmla="*/ 731 h 790"/>
                <a:gd name="T72" fmla="*/ 20 w 608"/>
                <a:gd name="T73" fmla="*/ 642 h 790"/>
                <a:gd name="T74" fmla="*/ 43 w 608"/>
                <a:gd name="T75" fmla="*/ 549 h 790"/>
                <a:gd name="T76" fmla="*/ 73 w 608"/>
                <a:gd name="T77" fmla="*/ 436 h 790"/>
                <a:gd name="T78" fmla="*/ 89 w 608"/>
                <a:gd name="T79" fmla="*/ 377 h 790"/>
                <a:gd name="T80" fmla="*/ 108 w 608"/>
                <a:gd name="T81" fmla="*/ 316 h 790"/>
                <a:gd name="T82" fmla="*/ 127 w 608"/>
                <a:gd name="T83" fmla="*/ 259 h 790"/>
                <a:gd name="T84" fmla="*/ 147 w 608"/>
                <a:gd name="T85" fmla="*/ 202 h 790"/>
                <a:gd name="T86" fmla="*/ 168 w 608"/>
                <a:gd name="T87" fmla="*/ 150 h 790"/>
                <a:gd name="T88" fmla="*/ 189 w 608"/>
                <a:gd name="T89" fmla="*/ 104 h 790"/>
                <a:gd name="T90" fmla="*/ 200 w 608"/>
                <a:gd name="T91" fmla="*/ 83 h 790"/>
                <a:gd name="T92" fmla="*/ 210 w 608"/>
                <a:gd name="T93" fmla="*/ 64 h 790"/>
                <a:gd name="T94" fmla="*/ 221 w 608"/>
                <a:gd name="T95" fmla="*/ 46 h 790"/>
                <a:gd name="T96" fmla="*/ 231 w 608"/>
                <a:gd name="T97" fmla="*/ 31 h 790"/>
                <a:gd name="T98" fmla="*/ 231 w 608"/>
                <a:gd name="T99" fmla="*/ 31 h 790"/>
                <a:gd name="T100" fmla="*/ 251 w 608"/>
                <a:gd name="T101" fmla="*/ 28 h 790"/>
                <a:gd name="T102" fmla="*/ 272 w 608"/>
                <a:gd name="T103" fmla="*/ 24 h 790"/>
                <a:gd name="T104" fmla="*/ 295 w 608"/>
                <a:gd name="T105" fmla="*/ 18 h 790"/>
                <a:gd name="T106" fmla="*/ 295 w 608"/>
                <a:gd name="T107" fmla="*/ 18 h 790"/>
                <a:gd name="T108" fmla="*/ 314 w 608"/>
                <a:gd name="T109" fmla="*/ 15 h 790"/>
                <a:gd name="T110" fmla="*/ 343 w 608"/>
                <a:gd name="T111" fmla="*/ 12 h 790"/>
                <a:gd name="T112" fmla="*/ 417 w 608"/>
                <a:gd name="T113" fmla="*/ 6 h 790"/>
                <a:gd name="T114" fmla="*/ 513 w 608"/>
                <a:gd name="T115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8" h="790">
                  <a:moveTo>
                    <a:pt x="513" y="0"/>
                  </a:moveTo>
                  <a:lnTo>
                    <a:pt x="513" y="0"/>
                  </a:lnTo>
                  <a:lnTo>
                    <a:pt x="525" y="3"/>
                  </a:lnTo>
                  <a:lnTo>
                    <a:pt x="551" y="9"/>
                  </a:lnTo>
                  <a:lnTo>
                    <a:pt x="581" y="19"/>
                  </a:lnTo>
                  <a:lnTo>
                    <a:pt x="596" y="25"/>
                  </a:lnTo>
                  <a:lnTo>
                    <a:pt x="608" y="31"/>
                  </a:lnTo>
                  <a:lnTo>
                    <a:pt x="608" y="31"/>
                  </a:lnTo>
                  <a:lnTo>
                    <a:pt x="584" y="108"/>
                  </a:lnTo>
                  <a:lnTo>
                    <a:pt x="559" y="193"/>
                  </a:lnTo>
                  <a:lnTo>
                    <a:pt x="528" y="298"/>
                  </a:lnTo>
                  <a:lnTo>
                    <a:pt x="513" y="357"/>
                  </a:lnTo>
                  <a:lnTo>
                    <a:pt x="498" y="417"/>
                  </a:lnTo>
                  <a:lnTo>
                    <a:pt x="483" y="481"/>
                  </a:lnTo>
                  <a:lnTo>
                    <a:pt x="471" y="544"/>
                  </a:lnTo>
                  <a:lnTo>
                    <a:pt x="459" y="608"/>
                  </a:lnTo>
                  <a:lnTo>
                    <a:pt x="450" y="671"/>
                  </a:lnTo>
                  <a:lnTo>
                    <a:pt x="442" y="731"/>
                  </a:lnTo>
                  <a:lnTo>
                    <a:pt x="439" y="790"/>
                  </a:lnTo>
                  <a:lnTo>
                    <a:pt x="439" y="790"/>
                  </a:lnTo>
                  <a:lnTo>
                    <a:pt x="347" y="770"/>
                  </a:lnTo>
                  <a:lnTo>
                    <a:pt x="258" y="754"/>
                  </a:lnTo>
                  <a:lnTo>
                    <a:pt x="209" y="746"/>
                  </a:lnTo>
                  <a:lnTo>
                    <a:pt x="160" y="739"/>
                  </a:lnTo>
                  <a:lnTo>
                    <a:pt x="160" y="739"/>
                  </a:lnTo>
                  <a:lnTo>
                    <a:pt x="159" y="734"/>
                  </a:lnTo>
                  <a:lnTo>
                    <a:pt x="157" y="731"/>
                  </a:lnTo>
                  <a:lnTo>
                    <a:pt x="154" y="730"/>
                  </a:lnTo>
                  <a:lnTo>
                    <a:pt x="150" y="728"/>
                  </a:lnTo>
                  <a:lnTo>
                    <a:pt x="150" y="728"/>
                  </a:lnTo>
                  <a:lnTo>
                    <a:pt x="129" y="727"/>
                  </a:lnTo>
                  <a:lnTo>
                    <a:pt x="106" y="725"/>
                  </a:lnTo>
                  <a:lnTo>
                    <a:pt x="64" y="725"/>
                  </a:lnTo>
                  <a:lnTo>
                    <a:pt x="28" y="727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20" y="642"/>
                  </a:lnTo>
                  <a:lnTo>
                    <a:pt x="43" y="549"/>
                  </a:lnTo>
                  <a:lnTo>
                    <a:pt x="73" y="436"/>
                  </a:lnTo>
                  <a:lnTo>
                    <a:pt x="89" y="377"/>
                  </a:lnTo>
                  <a:lnTo>
                    <a:pt x="108" y="316"/>
                  </a:lnTo>
                  <a:lnTo>
                    <a:pt x="127" y="259"/>
                  </a:lnTo>
                  <a:lnTo>
                    <a:pt x="147" y="202"/>
                  </a:lnTo>
                  <a:lnTo>
                    <a:pt x="168" y="150"/>
                  </a:lnTo>
                  <a:lnTo>
                    <a:pt x="189" y="104"/>
                  </a:lnTo>
                  <a:lnTo>
                    <a:pt x="200" y="83"/>
                  </a:lnTo>
                  <a:lnTo>
                    <a:pt x="210" y="64"/>
                  </a:lnTo>
                  <a:lnTo>
                    <a:pt x="221" y="46"/>
                  </a:lnTo>
                  <a:lnTo>
                    <a:pt x="231" y="31"/>
                  </a:lnTo>
                  <a:lnTo>
                    <a:pt x="231" y="31"/>
                  </a:lnTo>
                  <a:lnTo>
                    <a:pt x="251" y="28"/>
                  </a:lnTo>
                  <a:lnTo>
                    <a:pt x="272" y="24"/>
                  </a:lnTo>
                  <a:lnTo>
                    <a:pt x="295" y="18"/>
                  </a:lnTo>
                  <a:lnTo>
                    <a:pt x="295" y="18"/>
                  </a:lnTo>
                  <a:lnTo>
                    <a:pt x="314" y="15"/>
                  </a:lnTo>
                  <a:lnTo>
                    <a:pt x="343" y="12"/>
                  </a:lnTo>
                  <a:lnTo>
                    <a:pt x="417" y="6"/>
                  </a:lnTo>
                  <a:lnTo>
                    <a:pt x="5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3" name="Freeform 134"/>
            <p:cNvSpPr>
              <a:spLocks/>
            </p:cNvSpPr>
            <p:nvPr/>
          </p:nvSpPr>
          <p:spPr bwMode="auto">
            <a:xfrm>
              <a:off x="6999288" y="1341438"/>
              <a:ext cx="260350" cy="914400"/>
            </a:xfrm>
            <a:custGeom>
              <a:avLst/>
              <a:gdLst>
                <a:gd name="T0" fmla="*/ 164 w 164"/>
                <a:gd name="T1" fmla="*/ 0 h 576"/>
                <a:gd name="T2" fmla="*/ 164 w 164"/>
                <a:gd name="T3" fmla="*/ 0 h 576"/>
                <a:gd name="T4" fmla="*/ 152 w 164"/>
                <a:gd name="T5" fmla="*/ 9 h 576"/>
                <a:gd name="T6" fmla="*/ 140 w 164"/>
                <a:gd name="T7" fmla="*/ 18 h 576"/>
                <a:gd name="T8" fmla="*/ 122 w 164"/>
                <a:gd name="T9" fmla="*/ 30 h 576"/>
                <a:gd name="T10" fmla="*/ 102 w 164"/>
                <a:gd name="T11" fmla="*/ 40 h 576"/>
                <a:gd name="T12" fmla="*/ 81 w 164"/>
                <a:gd name="T13" fmla="*/ 49 h 576"/>
                <a:gd name="T14" fmla="*/ 71 w 164"/>
                <a:gd name="T15" fmla="*/ 52 h 576"/>
                <a:gd name="T16" fmla="*/ 60 w 164"/>
                <a:gd name="T17" fmla="*/ 56 h 576"/>
                <a:gd name="T18" fmla="*/ 50 w 164"/>
                <a:gd name="T19" fmla="*/ 57 h 576"/>
                <a:gd name="T20" fmla="*/ 39 w 164"/>
                <a:gd name="T21" fmla="*/ 57 h 576"/>
                <a:gd name="T22" fmla="*/ 39 w 164"/>
                <a:gd name="T23" fmla="*/ 57 h 576"/>
                <a:gd name="T24" fmla="*/ 44 w 164"/>
                <a:gd name="T25" fmla="*/ 68 h 576"/>
                <a:gd name="T26" fmla="*/ 56 w 164"/>
                <a:gd name="T27" fmla="*/ 92 h 576"/>
                <a:gd name="T28" fmla="*/ 63 w 164"/>
                <a:gd name="T29" fmla="*/ 107 h 576"/>
                <a:gd name="T30" fmla="*/ 75 w 164"/>
                <a:gd name="T31" fmla="*/ 122 h 576"/>
                <a:gd name="T32" fmla="*/ 87 w 164"/>
                <a:gd name="T33" fmla="*/ 138 h 576"/>
                <a:gd name="T34" fmla="*/ 102 w 164"/>
                <a:gd name="T35" fmla="*/ 152 h 576"/>
                <a:gd name="T36" fmla="*/ 102 w 164"/>
                <a:gd name="T37" fmla="*/ 152 h 576"/>
                <a:gd name="T38" fmla="*/ 56 w 164"/>
                <a:gd name="T39" fmla="*/ 175 h 576"/>
                <a:gd name="T40" fmla="*/ 21 w 164"/>
                <a:gd name="T41" fmla="*/ 191 h 576"/>
                <a:gd name="T42" fmla="*/ 0 w 164"/>
                <a:gd name="T43" fmla="*/ 202 h 576"/>
                <a:gd name="T44" fmla="*/ 0 w 164"/>
                <a:gd name="T45" fmla="*/ 576 h 576"/>
                <a:gd name="T46" fmla="*/ 0 w 164"/>
                <a:gd name="T47" fmla="*/ 576 h 576"/>
                <a:gd name="T48" fmla="*/ 28 w 164"/>
                <a:gd name="T49" fmla="*/ 479 h 576"/>
                <a:gd name="T50" fmla="*/ 48 w 164"/>
                <a:gd name="T51" fmla="*/ 405 h 576"/>
                <a:gd name="T52" fmla="*/ 56 w 164"/>
                <a:gd name="T53" fmla="*/ 375 h 576"/>
                <a:gd name="T54" fmla="*/ 59 w 164"/>
                <a:gd name="T55" fmla="*/ 354 h 576"/>
                <a:gd name="T56" fmla="*/ 59 w 164"/>
                <a:gd name="T57" fmla="*/ 354 h 576"/>
                <a:gd name="T58" fmla="*/ 65 w 164"/>
                <a:gd name="T59" fmla="*/ 329 h 576"/>
                <a:gd name="T60" fmla="*/ 75 w 164"/>
                <a:gd name="T61" fmla="*/ 286 h 576"/>
                <a:gd name="T62" fmla="*/ 108 w 164"/>
                <a:gd name="T63" fmla="*/ 176 h 576"/>
                <a:gd name="T64" fmla="*/ 164 w 164"/>
                <a:gd name="T6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576">
                  <a:moveTo>
                    <a:pt x="164" y="0"/>
                  </a:moveTo>
                  <a:lnTo>
                    <a:pt x="164" y="0"/>
                  </a:lnTo>
                  <a:lnTo>
                    <a:pt x="152" y="9"/>
                  </a:lnTo>
                  <a:lnTo>
                    <a:pt x="140" y="18"/>
                  </a:lnTo>
                  <a:lnTo>
                    <a:pt x="122" y="30"/>
                  </a:lnTo>
                  <a:lnTo>
                    <a:pt x="102" y="40"/>
                  </a:lnTo>
                  <a:lnTo>
                    <a:pt x="81" y="49"/>
                  </a:lnTo>
                  <a:lnTo>
                    <a:pt x="71" y="52"/>
                  </a:lnTo>
                  <a:lnTo>
                    <a:pt x="60" y="56"/>
                  </a:lnTo>
                  <a:lnTo>
                    <a:pt x="50" y="57"/>
                  </a:lnTo>
                  <a:lnTo>
                    <a:pt x="39" y="57"/>
                  </a:lnTo>
                  <a:lnTo>
                    <a:pt x="39" y="57"/>
                  </a:lnTo>
                  <a:lnTo>
                    <a:pt x="44" y="68"/>
                  </a:lnTo>
                  <a:lnTo>
                    <a:pt x="56" y="92"/>
                  </a:lnTo>
                  <a:lnTo>
                    <a:pt x="63" y="107"/>
                  </a:lnTo>
                  <a:lnTo>
                    <a:pt x="75" y="122"/>
                  </a:lnTo>
                  <a:lnTo>
                    <a:pt x="87" y="138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56" y="175"/>
                  </a:lnTo>
                  <a:lnTo>
                    <a:pt x="21" y="191"/>
                  </a:lnTo>
                  <a:lnTo>
                    <a:pt x="0" y="202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8" y="479"/>
                  </a:lnTo>
                  <a:lnTo>
                    <a:pt x="48" y="405"/>
                  </a:lnTo>
                  <a:lnTo>
                    <a:pt x="56" y="375"/>
                  </a:lnTo>
                  <a:lnTo>
                    <a:pt x="59" y="354"/>
                  </a:lnTo>
                  <a:lnTo>
                    <a:pt x="59" y="354"/>
                  </a:lnTo>
                  <a:lnTo>
                    <a:pt x="65" y="329"/>
                  </a:lnTo>
                  <a:lnTo>
                    <a:pt x="75" y="286"/>
                  </a:lnTo>
                  <a:lnTo>
                    <a:pt x="108" y="176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676C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4" name="Freeform 135"/>
            <p:cNvSpPr>
              <a:spLocks/>
            </p:cNvSpPr>
            <p:nvPr/>
          </p:nvSpPr>
          <p:spPr bwMode="auto">
            <a:xfrm>
              <a:off x="6999288" y="1341438"/>
              <a:ext cx="260350" cy="914400"/>
            </a:xfrm>
            <a:custGeom>
              <a:avLst/>
              <a:gdLst>
                <a:gd name="T0" fmla="*/ 164 w 164"/>
                <a:gd name="T1" fmla="*/ 0 h 576"/>
                <a:gd name="T2" fmla="*/ 164 w 164"/>
                <a:gd name="T3" fmla="*/ 0 h 576"/>
                <a:gd name="T4" fmla="*/ 152 w 164"/>
                <a:gd name="T5" fmla="*/ 9 h 576"/>
                <a:gd name="T6" fmla="*/ 140 w 164"/>
                <a:gd name="T7" fmla="*/ 18 h 576"/>
                <a:gd name="T8" fmla="*/ 122 w 164"/>
                <a:gd name="T9" fmla="*/ 30 h 576"/>
                <a:gd name="T10" fmla="*/ 102 w 164"/>
                <a:gd name="T11" fmla="*/ 40 h 576"/>
                <a:gd name="T12" fmla="*/ 81 w 164"/>
                <a:gd name="T13" fmla="*/ 49 h 576"/>
                <a:gd name="T14" fmla="*/ 71 w 164"/>
                <a:gd name="T15" fmla="*/ 52 h 576"/>
                <a:gd name="T16" fmla="*/ 60 w 164"/>
                <a:gd name="T17" fmla="*/ 56 h 576"/>
                <a:gd name="T18" fmla="*/ 50 w 164"/>
                <a:gd name="T19" fmla="*/ 57 h 576"/>
                <a:gd name="T20" fmla="*/ 39 w 164"/>
                <a:gd name="T21" fmla="*/ 57 h 576"/>
                <a:gd name="T22" fmla="*/ 39 w 164"/>
                <a:gd name="T23" fmla="*/ 57 h 576"/>
                <a:gd name="T24" fmla="*/ 44 w 164"/>
                <a:gd name="T25" fmla="*/ 68 h 576"/>
                <a:gd name="T26" fmla="*/ 56 w 164"/>
                <a:gd name="T27" fmla="*/ 92 h 576"/>
                <a:gd name="T28" fmla="*/ 63 w 164"/>
                <a:gd name="T29" fmla="*/ 107 h 576"/>
                <a:gd name="T30" fmla="*/ 75 w 164"/>
                <a:gd name="T31" fmla="*/ 122 h 576"/>
                <a:gd name="T32" fmla="*/ 87 w 164"/>
                <a:gd name="T33" fmla="*/ 138 h 576"/>
                <a:gd name="T34" fmla="*/ 102 w 164"/>
                <a:gd name="T35" fmla="*/ 152 h 576"/>
                <a:gd name="T36" fmla="*/ 102 w 164"/>
                <a:gd name="T37" fmla="*/ 152 h 576"/>
                <a:gd name="T38" fmla="*/ 56 w 164"/>
                <a:gd name="T39" fmla="*/ 175 h 576"/>
                <a:gd name="T40" fmla="*/ 21 w 164"/>
                <a:gd name="T41" fmla="*/ 191 h 576"/>
                <a:gd name="T42" fmla="*/ 0 w 164"/>
                <a:gd name="T43" fmla="*/ 202 h 576"/>
                <a:gd name="T44" fmla="*/ 0 w 164"/>
                <a:gd name="T45" fmla="*/ 576 h 576"/>
                <a:gd name="T46" fmla="*/ 0 w 164"/>
                <a:gd name="T47" fmla="*/ 576 h 576"/>
                <a:gd name="T48" fmla="*/ 28 w 164"/>
                <a:gd name="T49" fmla="*/ 479 h 576"/>
                <a:gd name="T50" fmla="*/ 48 w 164"/>
                <a:gd name="T51" fmla="*/ 405 h 576"/>
                <a:gd name="T52" fmla="*/ 56 w 164"/>
                <a:gd name="T53" fmla="*/ 375 h 576"/>
                <a:gd name="T54" fmla="*/ 59 w 164"/>
                <a:gd name="T55" fmla="*/ 354 h 576"/>
                <a:gd name="T56" fmla="*/ 59 w 164"/>
                <a:gd name="T57" fmla="*/ 354 h 576"/>
                <a:gd name="T58" fmla="*/ 65 w 164"/>
                <a:gd name="T59" fmla="*/ 329 h 576"/>
                <a:gd name="T60" fmla="*/ 75 w 164"/>
                <a:gd name="T61" fmla="*/ 286 h 576"/>
                <a:gd name="T62" fmla="*/ 108 w 164"/>
                <a:gd name="T63" fmla="*/ 176 h 576"/>
                <a:gd name="T64" fmla="*/ 164 w 164"/>
                <a:gd name="T6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576">
                  <a:moveTo>
                    <a:pt x="164" y="0"/>
                  </a:moveTo>
                  <a:lnTo>
                    <a:pt x="164" y="0"/>
                  </a:lnTo>
                  <a:lnTo>
                    <a:pt x="152" y="9"/>
                  </a:lnTo>
                  <a:lnTo>
                    <a:pt x="140" y="18"/>
                  </a:lnTo>
                  <a:lnTo>
                    <a:pt x="122" y="30"/>
                  </a:lnTo>
                  <a:lnTo>
                    <a:pt x="102" y="40"/>
                  </a:lnTo>
                  <a:lnTo>
                    <a:pt x="81" y="49"/>
                  </a:lnTo>
                  <a:lnTo>
                    <a:pt x="71" y="52"/>
                  </a:lnTo>
                  <a:lnTo>
                    <a:pt x="60" y="56"/>
                  </a:lnTo>
                  <a:lnTo>
                    <a:pt x="50" y="57"/>
                  </a:lnTo>
                  <a:lnTo>
                    <a:pt x="39" y="57"/>
                  </a:lnTo>
                  <a:lnTo>
                    <a:pt x="39" y="57"/>
                  </a:lnTo>
                  <a:lnTo>
                    <a:pt x="44" y="68"/>
                  </a:lnTo>
                  <a:lnTo>
                    <a:pt x="56" y="92"/>
                  </a:lnTo>
                  <a:lnTo>
                    <a:pt x="63" y="107"/>
                  </a:lnTo>
                  <a:lnTo>
                    <a:pt x="75" y="122"/>
                  </a:lnTo>
                  <a:lnTo>
                    <a:pt x="87" y="138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56" y="175"/>
                  </a:lnTo>
                  <a:lnTo>
                    <a:pt x="21" y="191"/>
                  </a:lnTo>
                  <a:lnTo>
                    <a:pt x="0" y="202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8" y="479"/>
                  </a:lnTo>
                  <a:lnTo>
                    <a:pt x="48" y="405"/>
                  </a:lnTo>
                  <a:lnTo>
                    <a:pt x="56" y="375"/>
                  </a:lnTo>
                  <a:lnTo>
                    <a:pt x="59" y="354"/>
                  </a:lnTo>
                  <a:lnTo>
                    <a:pt x="59" y="354"/>
                  </a:lnTo>
                  <a:lnTo>
                    <a:pt x="65" y="329"/>
                  </a:lnTo>
                  <a:lnTo>
                    <a:pt x="75" y="286"/>
                  </a:lnTo>
                  <a:lnTo>
                    <a:pt x="108" y="176"/>
                  </a:lnTo>
                  <a:lnTo>
                    <a:pt x="1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5" name="Freeform 136"/>
            <p:cNvSpPr>
              <a:spLocks/>
            </p:cNvSpPr>
            <p:nvPr/>
          </p:nvSpPr>
          <p:spPr bwMode="auto">
            <a:xfrm>
              <a:off x="7307263" y="1087438"/>
              <a:ext cx="230188" cy="361950"/>
            </a:xfrm>
            <a:custGeom>
              <a:avLst/>
              <a:gdLst>
                <a:gd name="T0" fmla="*/ 145 w 145"/>
                <a:gd name="T1" fmla="*/ 0 h 228"/>
                <a:gd name="T2" fmla="*/ 145 w 145"/>
                <a:gd name="T3" fmla="*/ 0 h 228"/>
                <a:gd name="T4" fmla="*/ 129 w 145"/>
                <a:gd name="T5" fmla="*/ 81 h 228"/>
                <a:gd name="T6" fmla="*/ 117 w 145"/>
                <a:gd name="T7" fmla="*/ 139 h 228"/>
                <a:gd name="T8" fmla="*/ 109 w 145"/>
                <a:gd name="T9" fmla="*/ 172 h 228"/>
                <a:gd name="T10" fmla="*/ 109 w 145"/>
                <a:gd name="T11" fmla="*/ 172 h 228"/>
                <a:gd name="T12" fmla="*/ 91 w 145"/>
                <a:gd name="T13" fmla="*/ 188 h 228"/>
                <a:gd name="T14" fmla="*/ 76 w 145"/>
                <a:gd name="T15" fmla="*/ 202 h 228"/>
                <a:gd name="T16" fmla="*/ 62 w 145"/>
                <a:gd name="T17" fmla="*/ 212 h 228"/>
                <a:gd name="T18" fmla="*/ 49 w 145"/>
                <a:gd name="T19" fmla="*/ 220 h 228"/>
                <a:gd name="T20" fmla="*/ 40 w 145"/>
                <a:gd name="T21" fmla="*/ 225 h 228"/>
                <a:gd name="T22" fmla="*/ 31 w 145"/>
                <a:gd name="T23" fmla="*/ 228 h 228"/>
                <a:gd name="T24" fmla="*/ 23 w 145"/>
                <a:gd name="T25" fmla="*/ 228 h 228"/>
                <a:gd name="T26" fmla="*/ 15 w 145"/>
                <a:gd name="T27" fmla="*/ 226 h 228"/>
                <a:gd name="T28" fmla="*/ 11 w 145"/>
                <a:gd name="T29" fmla="*/ 223 h 228"/>
                <a:gd name="T30" fmla="*/ 8 w 145"/>
                <a:gd name="T31" fmla="*/ 219 h 228"/>
                <a:gd name="T32" fmla="*/ 5 w 145"/>
                <a:gd name="T33" fmla="*/ 212 h 228"/>
                <a:gd name="T34" fmla="*/ 2 w 145"/>
                <a:gd name="T35" fmla="*/ 205 h 228"/>
                <a:gd name="T36" fmla="*/ 0 w 145"/>
                <a:gd name="T37" fmla="*/ 188 h 228"/>
                <a:gd name="T38" fmla="*/ 2 w 145"/>
                <a:gd name="T39" fmla="*/ 172 h 228"/>
                <a:gd name="T40" fmla="*/ 2 w 145"/>
                <a:gd name="T41" fmla="*/ 172 h 228"/>
                <a:gd name="T42" fmla="*/ 0 w 145"/>
                <a:gd name="T43" fmla="*/ 169 h 228"/>
                <a:gd name="T44" fmla="*/ 0 w 145"/>
                <a:gd name="T45" fmla="*/ 163 h 228"/>
                <a:gd name="T46" fmla="*/ 2 w 145"/>
                <a:gd name="T47" fmla="*/ 148 h 228"/>
                <a:gd name="T48" fmla="*/ 12 w 145"/>
                <a:gd name="T49" fmla="*/ 101 h 228"/>
                <a:gd name="T50" fmla="*/ 23 w 145"/>
                <a:gd name="T51" fmla="*/ 48 h 228"/>
                <a:gd name="T52" fmla="*/ 28 w 145"/>
                <a:gd name="T53" fmla="*/ 25 h 228"/>
                <a:gd name="T54" fmla="*/ 29 w 145"/>
                <a:gd name="T55" fmla="*/ 9 h 228"/>
                <a:gd name="T56" fmla="*/ 29 w 145"/>
                <a:gd name="T57" fmla="*/ 9 h 228"/>
                <a:gd name="T58" fmla="*/ 68 w 145"/>
                <a:gd name="T59" fmla="*/ 3 h 228"/>
                <a:gd name="T60" fmla="*/ 106 w 145"/>
                <a:gd name="T61" fmla="*/ 1 h 228"/>
                <a:gd name="T62" fmla="*/ 145 w 145"/>
                <a:gd name="T6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228">
                  <a:moveTo>
                    <a:pt x="145" y="0"/>
                  </a:moveTo>
                  <a:lnTo>
                    <a:pt x="145" y="0"/>
                  </a:lnTo>
                  <a:lnTo>
                    <a:pt x="129" y="81"/>
                  </a:lnTo>
                  <a:lnTo>
                    <a:pt x="117" y="139"/>
                  </a:lnTo>
                  <a:lnTo>
                    <a:pt x="109" y="172"/>
                  </a:lnTo>
                  <a:lnTo>
                    <a:pt x="109" y="172"/>
                  </a:lnTo>
                  <a:lnTo>
                    <a:pt x="91" y="188"/>
                  </a:lnTo>
                  <a:lnTo>
                    <a:pt x="76" y="202"/>
                  </a:lnTo>
                  <a:lnTo>
                    <a:pt x="62" y="212"/>
                  </a:lnTo>
                  <a:lnTo>
                    <a:pt x="49" y="220"/>
                  </a:lnTo>
                  <a:lnTo>
                    <a:pt x="40" y="225"/>
                  </a:lnTo>
                  <a:lnTo>
                    <a:pt x="31" y="228"/>
                  </a:lnTo>
                  <a:lnTo>
                    <a:pt x="23" y="228"/>
                  </a:lnTo>
                  <a:lnTo>
                    <a:pt x="15" y="226"/>
                  </a:lnTo>
                  <a:lnTo>
                    <a:pt x="11" y="223"/>
                  </a:lnTo>
                  <a:lnTo>
                    <a:pt x="8" y="219"/>
                  </a:lnTo>
                  <a:lnTo>
                    <a:pt x="5" y="212"/>
                  </a:lnTo>
                  <a:lnTo>
                    <a:pt x="2" y="205"/>
                  </a:lnTo>
                  <a:lnTo>
                    <a:pt x="0" y="188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48"/>
                  </a:lnTo>
                  <a:lnTo>
                    <a:pt x="12" y="101"/>
                  </a:lnTo>
                  <a:lnTo>
                    <a:pt x="23" y="48"/>
                  </a:lnTo>
                  <a:lnTo>
                    <a:pt x="28" y="25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68" y="3"/>
                  </a:lnTo>
                  <a:lnTo>
                    <a:pt x="106" y="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6" name="Freeform 137"/>
            <p:cNvSpPr>
              <a:spLocks/>
            </p:cNvSpPr>
            <p:nvPr/>
          </p:nvSpPr>
          <p:spPr bwMode="auto">
            <a:xfrm>
              <a:off x="7307263" y="1087438"/>
              <a:ext cx="230188" cy="361950"/>
            </a:xfrm>
            <a:custGeom>
              <a:avLst/>
              <a:gdLst>
                <a:gd name="T0" fmla="*/ 145 w 145"/>
                <a:gd name="T1" fmla="*/ 0 h 228"/>
                <a:gd name="T2" fmla="*/ 145 w 145"/>
                <a:gd name="T3" fmla="*/ 0 h 228"/>
                <a:gd name="T4" fmla="*/ 129 w 145"/>
                <a:gd name="T5" fmla="*/ 81 h 228"/>
                <a:gd name="T6" fmla="*/ 117 w 145"/>
                <a:gd name="T7" fmla="*/ 139 h 228"/>
                <a:gd name="T8" fmla="*/ 109 w 145"/>
                <a:gd name="T9" fmla="*/ 172 h 228"/>
                <a:gd name="T10" fmla="*/ 109 w 145"/>
                <a:gd name="T11" fmla="*/ 172 h 228"/>
                <a:gd name="T12" fmla="*/ 91 w 145"/>
                <a:gd name="T13" fmla="*/ 188 h 228"/>
                <a:gd name="T14" fmla="*/ 76 w 145"/>
                <a:gd name="T15" fmla="*/ 202 h 228"/>
                <a:gd name="T16" fmla="*/ 62 w 145"/>
                <a:gd name="T17" fmla="*/ 212 h 228"/>
                <a:gd name="T18" fmla="*/ 49 w 145"/>
                <a:gd name="T19" fmla="*/ 220 h 228"/>
                <a:gd name="T20" fmla="*/ 40 w 145"/>
                <a:gd name="T21" fmla="*/ 225 h 228"/>
                <a:gd name="T22" fmla="*/ 31 w 145"/>
                <a:gd name="T23" fmla="*/ 228 h 228"/>
                <a:gd name="T24" fmla="*/ 23 w 145"/>
                <a:gd name="T25" fmla="*/ 228 h 228"/>
                <a:gd name="T26" fmla="*/ 15 w 145"/>
                <a:gd name="T27" fmla="*/ 226 h 228"/>
                <a:gd name="T28" fmla="*/ 11 w 145"/>
                <a:gd name="T29" fmla="*/ 223 h 228"/>
                <a:gd name="T30" fmla="*/ 8 w 145"/>
                <a:gd name="T31" fmla="*/ 219 h 228"/>
                <a:gd name="T32" fmla="*/ 5 w 145"/>
                <a:gd name="T33" fmla="*/ 212 h 228"/>
                <a:gd name="T34" fmla="*/ 2 w 145"/>
                <a:gd name="T35" fmla="*/ 205 h 228"/>
                <a:gd name="T36" fmla="*/ 0 w 145"/>
                <a:gd name="T37" fmla="*/ 188 h 228"/>
                <a:gd name="T38" fmla="*/ 2 w 145"/>
                <a:gd name="T39" fmla="*/ 172 h 228"/>
                <a:gd name="T40" fmla="*/ 2 w 145"/>
                <a:gd name="T41" fmla="*/ 172 h 228"/>
                <a:gd name="T42" fmla="*/ 0 w 145"/>
                <a:gd name="T43" fmla="*/ 169 h 228"/>
                <a:gd name="T44" fmla="*/ 0 w 145"/>
                <a:gd name="T45" fmla="*/ 163 h 228"/>
                <a:gd name="T46" fmla="*/ 2 w 145"/>
                <a:gd name="T47" fmla="*/ 148 h 228"/>
                <a:gd name="T48" fmla="*/ 12 w 145"/>
                <a:gd name="T49" fmla="*/ 101 h 228"/>
                <a:gd name="T50" fmla="*/ 23 w 145"/>
                <a:gd name="T51" fmla="*/ 48 h 228"/>
                <a:gd name="T52" fmla="*/ 28 w 145"/>
                <a:gd name="T53" fmla="*/ 25 h 228"/>
                <a:gd name="T54" fmla="*/ 29 w 145"/>
                <a:gd name="T55" fmla="*/ 9 h 228"/>
                <a:gd name="T56" fmla="*/ 29 w 145"/>
                <a:gd name="T57" fmla="*/ 9 h 228"/>
                <a:gd name="T58" fmla="*/ 68 w 145"/>
                <a:gd name="T59" fmla="*/ 3 h 228"/>
                <a:gd name="T60" fmla="*/ 106 w 145"/>
                <a:gd name="T61" fmla="*/ 1 h 228"/>
                <a:gd name="T62" fmla="*/ 145 w 145"/>
                <a:gd name="T6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228">
                  <a:moveTo>
                    <a:pt x="145" y="0"/>
                  </a:moveTo>
                  <a:lnTo>
                    <a:pt x="145" y="0"/>
                  </a:lnTo>
                  <a:lnTo>
                    <a:pt x="129" y="81"/>
                  </a:lnTo>
                  <a:lnTo>
                    <a:pt x="117" y="139"/>
                  </a:lnTo>
                  <a:lnTo>
                    <a:pt x="109" y="172"/>
                  </a:lnTo>
                  <a:lnTo>
                    <a:pt x="109" y="172"/>
                  </a:lnTo>
                  <a:lnTo>
                    <a:pt x="91" y="188"/>
                  </a:lnTo>
                  <a:lnTo>
                    <a:pt x="76" y="202"/>
                  </a:lnTo>
                  <a:lnTo>
                    <a:pt x="62" y="212"/>
                  </a:lnTo>
                  <a:lnTo>
                    <a:pt x="49" y="220"/>
                  </a:lnTo>
                  <a:lnTo>
                    <a:pt x="40" y="225"/>
                  </a:lnTo>
                  <a:lnTo>
                    <a:pt x="31" y="228"/>
                  </a:lnTo>
                  <a:lnTo>
                    <a:pt x="23" y="228"/>
                  </a:lnTo>
                  <a:lnTo>
                    <a:pt x="15" y="226"/>
                  </a:lnTo>
                  <a:lnTo>
                    <a:pt x="11" y="223"/>
                  </a:lnTo>
                  <a:lnTo>
                    <a:pt x="8" y="219"/>
                  </a:lnTo>
                  <a:lnTo>
                    <a:pt x="5" y="212"/>
                  </a:lnTo>
                  <a:lnTo>
                    <a:pt x="2" y="205"/>
                  </a:lnTo>
                  <a:lnTo>
                    <a:pt x="0" y="188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48"/>
                  </a:lnTo>
                  <a:lnTo>
                    <a:pt x="12" y="101"/>
                  </a:lnTo>
                  <a:lnTo>
                    <a:pt x="23" y="48"/>
                  </a:lnTo>
                  <a:lnTo>
                    <a:pt x="28" y="25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68" y="3"/>
                  </a:lnTo>
                  <a:lnTo>
                    <a:pt x="106" y="1"/>
                  </a:lnTo>
                  <a:lnTo>
                    <a:pt x="1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7" name="Freeform 138"/>
            <p:cNvSpPr>
              <a:spLocks/>
            </p:cNvSpPr>
            <p:nvPr/>
          </p:nvSpPr>
          <p:spPr bwMode="auto">
            <a:xfrm>
              <a:off x="6975475" y="2274888"/>
              <a:ext cx="23813" cy="165100"/>
            </a:xfrm>
            <a:custGeom>
              <a:avLst/>
              <a:gdLst>
                <a:gd name="T0" fmla="*/ 15 w 15"/>
                <a:gd name="T1" fmla="*/ 0 h 104"/>
                <a:gd name="T2" fmla="*/ 15 w 15"/>
                <a:gd name="T3" fmla="*/ 0 h 104"/>
                <a:gd name="T4" fmla="*/ 9 w 15"/>
                <a:gd name="T5" fmla="*/ 39 h 104"/>
                <a:gd name="T6" fmla="*/ 3 w 15"/>
                <a:gd name="T7" fmla="*/ 75 h 104"/>
                <a:gd name="T8" fmla="*/ 0 w 15"/>
                <a:gd name="T9" fmla="*/ 104 h 104"/>
                <a:gd name="T10" fmla="*/ 0 w 15"/>
                <a:gd name="T11" fmla="*/ 104 h 104"/>
                <a:gd name="T12" fmla="*/ 0 w 15"/>
                <a:gd name="T13" fmla="*/ 90 h 104"/>
                <a:gd name="T14" fmla="*/ 3 w 15"/>
                <a:gd name="T15" fmla="*/ 60 h 104"/>
                <a:gd name="T16" fmla="*/ 7 w 15"/>
                <a:gd name="T17" fmla="*/ 26 h 104"/>
                <a:gd name="T18" fmla="*/ 10 w 15"/>
                <a:gd name="T19" fmla="*/ 11 h 104"/>
                <a:gd name="T20" fmla="*/ 15 w 15"/>
                <a:gd name="T2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04">
                  <a:moveTo>
                    <a:pt x="15" y="0"/>
                  </a:moveTo>
                  <a:lnTo>
                    <a:pt x="15" y="0"/>
                  </a:lnTo>
                  <a:lnTo>
                    <a:pt x="9" y="39"/>
                  </a:lnTo>
                  <a:lnTo>
                    <a:pt x="3" y="7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90"/>
                  </a:lnTo>
                  <a:lnTo>
                    <a:pt x="3" y="60"/>
                  </a:lnTo>
                  <a:lnTo>
                    <a:pt x="7" y="26"/>
                  </a:lnTo>
                  <a:lnTo>
                    <a:pt x="10" y="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8" name="Freeform 139"/>
            <p:cNvSpPr>
              <a:spLocks/>
            </p:cNvSpPr>
            <p:nvPr/>
          </p:nvSpPr>
          <p:spPr bwMode="auto">
            <a:xfrm>
              <a:off x="6975475" y="2274888"/>
              <a:ext cx="23813" cy="165100"/>
            </a:xfrm>
            <a:custGeom>
              <a:avLst/>
              <a:gdLst>
                <a:gd name="T0" fmla="*/ 15 w 15"/>
                <a:gd name="T1" fmla="*/ 0 h 104"/>
                <a:gd name="T2" fmla="*/ 15 w 15"/>
                <a:gd name="T3" fmla="*/ 0 h 104"/>
                <a:gd name="T4" fmla="*/ 9 w 15"/>
                <a:gd name="T5" fmla="*/ 39 h 104"/>
                <a:gd name="T6" fmla="*/ 3 w 15"/>
                <a:gd name="T7" fmla="*/ 75 h 104"/>
                <a:gd name="T8" fmla="*/ 0 w 15"/>
                <a:gd name="T9" fmla="*/ 104 h 104"/>
                <a:gd name="T10" fmla="*/ 0 w 15"/>
                <a:gd name="T11" fmla="*/ 104 h 104"/>
                <a:gd name="T12" fmla="*/ 0 w 15"/>
                <a:gd name="T13" fmla="*/ 90 h 104"/>
                <a:gd name="T14" fmla="*/ 3 w 15"/>
                <a:gd name="T15" fmla="*/ 60 h 104"/>
                <a:gd name="T16" fmla="*/ 7 w 15"/>
                <a:gd name="T17" fmla="*/ 26 h 104"/>
                <a:gd name="T18" fmla="*/ 10 w 15"/>
                <a:gd name="T19" fmla="*/ 11 h 104"/>
                <a:gd name="T20" fmla="*/ 15 w 15"/>
                <a:gd name="T2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04">
                  <a:moveTo>
                    <a:pt x="15" y="0"/>
                  </a:moveTo>
                  <a:lnTo>
                    <a:pt x="15" y="0"/>
                  </a:lnTo>
                  <a:lnTo>
                    <a:pt x="9" y="39"/>
                  </a:lnTo>
                  <a:lnTo>
                    <a:pt x="3" y="7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90"/>
                  </a:lnTo>
                  <a:lnTo>
                    <a:pt x="3" y="60"/>
                  </a:lnTo>
                  <a:lnTo>
                    <a:pt x="7" y="26"/>
                  </a:lnTo>
                  <a:lnTo>
                    <a:pt x="10" y="11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9" name="Freeform 140"/>
            <p:cNvSpPr>
              <a:spLocks/>
            </p:cNvSpPr>
            <p:nvPr/>
          </p:nvSpPr>
          <p:spPr bwMode="auto">
            <a:xfrm>
              <a:off x="6948488" y="2274888"/>
              <a:ext cx="22225" cy="28575"/>
            </a:xfrm>
            <a:custGeom>
              <a:avLst/>
              <a:gdLst>
                <a:gd name="T0" fmla="*/ 14 w 14"/>
                <a:gd name="T1" fmla="*/ 9 h 18"/>
                <a:gd name="T2" fmla="*/ 14 w 14"/>
                <a:gd name="T3" fmla="*/ 9 h 18"/>
                <a:gd name="T4" fmla="*/ 12 w 14"/>
                <a:gd name="T5" fmla="*/ 14 h 18"/>
                <a:gd name="T6" fmla="*/ 11 w 14"/>
                <a:gd name="T7" fmla="*/ 15 h 18"/>
                <a:gd name="T8" fmla="*/ 8 w 14"/>
                <a:gd name="T9" fmla="*/ 17 h 18"/>
                <a:gd name="T10" fmla="*/ 6 w 14"/>
                <a:gd name="T11" fmla="*/ 18 h 18"/>
                <a:gd name="T12" fmla="*/ 6 w 14"/>
                <a:gd name="T13" fmla="*/ 18 h 18"/>
                <a:gd name="T14" fmla="*/ 3 w 14"/>
                <a:gd name="T15" fmla="*/ 17 h 18"/>
                <a:gd name="T16" fmla="*/ 2 w 14"/>
                <a:gd name="T17" fmla="*/ 14 h 18"/>
                <a:gd name="T18" fmla="*/ 0 w 14"/>
                <a:gd name="T19" fmla="*/ 11 h 18"/>
                <a:gd name="T20" fmla="*/ 0 w 14"/>
                <a:gd name="T21" fmla="*/ 8 h 18"/>
                <a:gd name="T22" fmla="*/ 0 w 14"/>
                <a:gd name="T23" fmla="*/ 8 h 18"/>
                <a:gd name="T24" fmla="*/ 2 w 14"/>
                <a:gd name="T25" fmla="*/ 4 h 18"/>
                <a:gd name="T26" fmla="*/ 3 w 14"/>
                <a:gd name="T27" fmla="*/ 1 h 18"/>
                <a:gd name="T28" fmla="*/ 6 w 14"/>
                <a:gd name="T29" fmla="*/ 0 h 18"/>
                <a:gd name="T30" fmla="*/ 9 w 14"/>
                <a:gd name="T31" fmla="*/ 0 h 18"/>
                <a:gd name="T32" fmla="*/ 9 w 14"/>
                <a:gd name="T33" fmla="*/ 0 h 18"/>
                <a:gd name="T34" fmla="*/ 11 w 14"/>
                <a:gd name="T35" fmla="*/ 0 h 18"/>
                <a:gd name="T36" fmla="*/ 12 w 14"/>
                <a:gd name="T37" fmla="*/ 3 h 18"/>
                <a:gd name="T38" fmla="*/ 14 w 14"/>
                <a:gd name="T39" fmla="*/ 6 h 18"/>
                <a:gd name="T40" fmla="*/ 14 w 14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18">
                  <a:moveTo>
                    <a:pt x="14" y="9"/>
                  </a:moveTo>
                  <a:lnTo>
                    <a:pt x="14" y="9"/>
                  </a:lnTo>
                  <a:lnTo>
                    <a:pt x="12" y="14"/>
                  </a:lnTo>
                  <a:lnTo>
                    <a:pt x="11" y="15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3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4" y="6"/>
                  </a:lnTo>
                  <a:lnTo>
                    <a:pt x="14" y="9"/>
                  </a:ln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0" name="Freeform 141"/>
            <p:cNvSpPr>
              <a:spLocks/>
            </p:cNvSpPr>
            <p:nvPr/>
          </p:nvSpPr>
          <p:spPr bwMode="auto">
            <a:xfrm>
              <a:off x="6948488" y="2274888"/>
              <a:ext cx="22225" cy="28575"/>
            </a:xfrm>
            <a:custGeom>
              <a:avLst/>
              <a:gdLst>
                <a:gd name="T0" fmla="*/ 14 w 14"/>
                <a:gd name="T1" fmla="*/ 9 h 18"/>
                <a:gd name="T2" fmla="*/ 14 w 14"/>
                <a:gd name="T3" fmla="*/ 9 h 18"/>
                <a:gd name="T4" fmla="*/ 12 w 14"/>
                <a:gd name="T5" fmla="*/ 14 h 18"/>
                <a:gd name="T6" fmla="*/ 11 w 14"/>
                <a:gd name="T7" fmla="*/ 15 h 18"/>
                <a:gd name="T8" fmla="*/ 8 w 14"/>
                <a:gd name="T9" fmla="*/ 17 h 18"/>
                <a:gd name="T10" fmla="*/ 6 w 14"/>
                <a:gd name="T11" fmla="*/ 18 h 18"/>
                <a:gd name="T12" fmla="*/ 6 w 14"/>
                <a:gd name="T13" fmla="*/ 18 h 18"/>
                <a:gd name="T14" fmla="*/ 3 w 14"/>
                <a:gd name="T15" fmla="*/ 17 h 18"/>
                <a:gd name="T16" fmla="*/ 2 w 14"/>
                <a:gd name="T17" fmla="*/ 14 h 18"/>
                <a:gd name="T18" fmla="*/ 0 w 14"/>
                <a:gd name="T19" fmla="*/ 11 h 18"/>
                <a:gd name="T20" fmla="*/ 0 w 14"/>
                <a:gd name="T21" fmla="*/ 8 h 18"/>
                <a:gd name="T22" fmla="*/ 0 w 14"/>
                <a:gd name="T23" fmla="*/ 8 h 18"/>
                <a:gd name="T24" fmla="*/ 2 w 14"/>
                <a:gd name="T25" fmla="*/ 4 h 18"/>
                <a:gd name="T26" fmla="*/ 3 w 14"/>
                <a:gd name="T27" fmla="*/ 1 h 18"/>
                <a:gd name="T28" fmla="*/ 6 w 14"/>
                <a:gd name="T29" fmla="*/ 0 h 18"/>
                <a:gd name="T30" fmla="*/ 9 w 14"/>
                <a:gd name="T31" fmla="*/ 0 h 18"/>
                <a:gd name="T32" fmla="*/ 9 w 14"/>
                <a:gd name="T33" fmla="*/ 0 h 18"/>
                <a:gd name="T34" fmla="*/ 11 w 14"/>
                <a:gd name="T35" fmla="*/ 0 h 18"/>
                <a:gd name="T36" fmla="*/ 12 w 14"/>
                <a:gd name="T37" fmla="*/ 3 h 18"/>
                <a:gd name="T38" fmla="*/ 14 w 14"/>
                <a:gd name="T39" fmla="*/ 6 h 18"/>
                <a:gd name="T40" fmla="*/ 14 w 14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18">
                  <a:moveTo>
                    <a:pt x="14" y="9"/>
                  </a:moveTo>
                  <a:lnTo>
                    <a:pt x="14" y="9"/>
                  </a:lnTo>
                  <a:lnTo>
                    <a:pt x="12" y="14"/>
                  </a:lnTo>
                  <a:lnTo>
                    <a:pt x="11" y="15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3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4" y="6"/>
                  </a:lnTo>
                  <a:lnTo>
                    <a:pt x="14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1" name="Freeform 142"/>
            <p:cNvSpPr>
              <a:spLocks/>
            </p:cNvSpPr>
            <p:nvPr/>
          </p:nvSpPr>
          <p:spPr bwMode="auto">
            <a:xfrm>
              <a:off x="6938963" y="2360613"/>
              <a:ext cx="22225" cy="28575"/>
            </a:xfrm>
            <a:custGeom>
              <a:avLst/>
              <a:gdLst>
                <a:gd name="T0" fmla="*/ 14 w 14"/>
                <a:gd name="T1" fmla="*/ 11 h 18"/>
                <a:gd name="T2" fmla="*/ 14 w 14"/>
                <a:gd name="T3" fmla="*/ 11 h 18"/>
                <a:gd name="T4" fmla="*/ 12 w 14"/>
                <a:gd name="T5" fmla="*/ 14 h 18"/>
                <a:gd name="T6" fmla="*/ 11 w 14"/>
                <a:gd name="T7" fmla="*/ 17 h 18"/>
                <a:gd name="T8" fmla="*/ 8 w 14"/>
                <a:gd name="T9" fmla="*/ 18 h 18"/>
                <a:gd name="T10" fmla="*/ 5 w 14"/>
                <a:gd name="T11" fmla="*/ 18 h 18"/>
                <a:gd name="T12" fmla="*/ 5 w 14"/>
                <a:gd name="T13" fmla="*/ 18 h 18"/>
                <a:gd name="T14" fmla="*/ 3 w 14"/>
                <a:gd name="T15" fmla="*/ 17 h 18"/>
                <a:gd name="T16" fmla="*/ 0 w 14"/>
                <a:gd name="T17" fmla="*/ 15 h 18"/>
                <a:gd name="T18" fmla="*/ 0 w 14"/>
                <a:gd name="T19" fmla="*/ 12 h 18"/>
                <a:gd name="T20" fmla="*/ 0 w 14"/>
                <a:gd name="T21" fmla="*/ 9 h 18"/>
                <a:gd name="T22" fmla="*/ 0 w 14"/>
                <a:gd name="T23" fmla="*/ 9 h 18"/>
                <a:gd name="T24" fmla="*/ 0 w 14"/>
                <a:gd name="T25" fmla="*/ 5 h 18"/>
                <a:gd name="T26" fmla="*/ 3 w 14"/>
                <a:gd name="T27" fmla="*/ 3 h 18"/>
                <a:gd name="T28" fmla="*/ 5 w 14"/>
                <a:gd name="T29" fmla="*/ 0 h 18"/>
                <a:gd name="T30" fmla="*/ 8 w 14"/>
                <a:gd name="T31" fmla="*/ 0 h 18"/>
                <a:gd name="T32" fmla="*/ 8 w 14"/>
                <a:gd name="T33" fmla="*/ 0 h 18"/>
                <a:gd name="T34" fmla="*/ 11 w 14"/>
                <a:gd name="T35" fmla="*/ 2 h 18"/>
                <a:gd name="T36" fmla="*/ 12 w 14"/>
                <a:gd name="T37" fmla="*/ 5 h 18"/>
                <a:gd name="T38" fmla="*/ 14 w 14"/>
                <a:gd name="T39" fmla="*/ 8 h 18"/>
                <a:gd name="T40" fmla="*/ 14 w 14"/>
                <a:gd name="T4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18">
                  <a:moveTo>
                    <a:pt x="14" y="11"/>
                  </a:moveTo>
                  <a:lnTo>
                    <a:pt x="14" y="11"/>
                  </a:lnTo>
                  <a:lnTo>
                    <a:pt x="12" y="14"/>
                  </a:lnTo>
                  <a:lnTo>
                    <a:pt x="11" y="17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3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1" y="2"/>
                  </a:lnTo>
                  <a:lnTo>
                    <a:pt x="12" y="5"/>
                  </a:lnTo>
                  <a:lnTo>
                    <a:pt x="14" y="8"/>
                  </a:lnTo>
                  <a:lnTo>
                    <a:pt x="14" y="11"/>
                  </a:ln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2" name="Freeform 143"/>
            <p:cNvSpPr>
              <a:spLocks/>
            </p:cNvSpPr>
            <p:nvPr/>
          </p:nvSpPr>
          <p:spPr bwMode="auto">
            <a:xfrm>
              <a:off x="6938963" y="2360613"/>
              <a:ext cx="22225" cy="28575"/>
            </a:xfrm>
            <a:custGeom>
              <a:avLst/>
              <a:gdLst>
                <a:gd name="T0" fmla="*/ 14 w 14"/>
                <a:gd name="T1" fmla="*/ 11 h 18"/>
                <a:gd name="T2" fmla="*/ 14 w 14"/>
                <a:gd name="T3" fmla="*/ 11 h 18"/>
                <a:gd name="T4" fmla="*/ 12 w 14"/>
                <a:gd name="T5" fmla="*/ 14 h 18"/>
                <a:gd name="T6" fmla="*/ 11 w 14"/>
                <a:gd name="T7" fmla="*/ 17 h 18"/>
                <a:gd name="T8" fmla="*/ 8 w 14"/>
                <a:gd name="T9" fmla="*/ 18 h 18"/>
                <a:gd name="T10" fmla="*/ 5 w 14"/>
                <a:gd name="T11" fmla="*/ 18 h 18"/>
                <a:gd name="T12" fmla="*/ 5 w 14"/>
                <a:gd name="T13" fmla="*/ 18 h 18"/>
                <a:gd name="T14" fmla="*/ 3 w 14"/>
                <a:gd name="T15" fmla="*/ 17 h 18"/>
                <a:gd name="T16" fmla="*/ 0 w 14"/>
                <a:gd name="T17" fmla="*/ 15 h 18"/>
                <a:gd name="T18" fmla="*/ 0 w 14"/>
                <a:gd name="T19" fmla="*/ 12 h 18"/>
                <a:gd name="T20" fmla="*/ 0 w 14"/>
                <a:gd name="T21" fmla="*/ 9 h 18"/>
                <a:gd name="T22" fmla="*/ 0 w 14"/>
                <a:gd name="T23" fmla="*/ 9 h 18"/>
                <a:gd name="T24" fmla="*/ 0 w 14"/>
                <a:gd name="T25" fmla="*/ 5 h 18"/>
                <a:gd name="T26" fmla="*/ 3 w 14"/>
                <a:gd name="T27" fmla="*/ 3 h 18"/>
                <a:gd name="T28" fmla="*/ 5 w 14"/>
                <a:gd name="T29" fmla="*/ 0 h 18"/>
                <a:gd name="T30" fmla="*/ 8 w 14"/>
                <a:gd name="T31" fmla="*/ 0 h 18"/>
                <a:gd name="T32" fmla="*/ 8 w 14"/>
                <a:gd name="T33" fmla="*/ 0 h 18"/>
                <a:gd name="T34" fmla="*/ 11 w 14"/>
                <a:gd name="T35" fmla="*/ 2 h 18"/>
                <a:gd name="T36" fmla="*/ 12 w 14"/>
                <a:gd name="T37" fmla="*/ 5 h 18"/>
                <a:gd name="T38" fmla="*/ 14 w 14"/>
                <a:gd name="T39" fmla="*/ 8 h 18"/>
                <a:gd name="T40" fmla="*/ 14 w 14"/>
                <a:gd name="T4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18">
                  <a:moveTo>
                    <a:pt x="14" y="11"/>
                  </a:moveTo>
                  <a:lnTo>
                    <a:pt x="14" y="11"/>
                  </a:lnTo>
                  <a:lnTo>
                    <a:pt x="12" y="14"/>
                  </a:lnTo>
                  <a:lnTo>
                    <a:pt x="11" y="17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3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1" y="2"/>
                  </a:lnTo>
                  <a:lnTo>
                    <a:pt x="12" y="5"/>
                  </a:lnTo>
                  <a:lnTo>
                    <a:pt x="14" y="8"/>
                  </a:lnTo>
                  <a:lnTo>
                    <a:pt x="14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3" name="Freeform 144"/>
            <p:cNvSpPr>
              <a:spLocks/>
            </p:cNvSpPr>
            <p:nvPr/>
          </p:nvSpPr>
          <p:spPr bwMode="auto">
            <a:xfrm>
              <a:off x="6999288" y="1341438"/>
              <a:ext cx="650875" cy="914400"/>
            </a:xfrm>
            <a:custGeom>
              <a:avLst/>
              <a:gdLst>
                <a:gd name="T0" fmla="*/ 378 w 410"/>
                <a:gd name="T1" fmla="*/ 0 h 576"/>
                <a:gd name="T2" fmla="*/ 378 w 410"/>
                <a:gd name="T3" fmla="*/ 0 h 576"/>
                <a:gd name="T4" fmla="*/ 378 w 410"/>
                <a:gd name="T5" fmla="*/ 15 h 576"/>
                <a:gd name="T6" fmla="*/ 378 w 410"/>
                <a:gd name="T7" fmla="*/ 31 h 576"/>
                <a:gd name="T8" fmla="*/ 380 w 410"/>
                <a:gd name="T9" fmla="*/ 52 h 576"/>
                <a:gd name="T10" fmla="*/ 383 w 410"/>
                <a:gd name="T11" fmla="*/ 77 h 576"/>
                <a:gd name="T12" fmla="*/ 389 w 410"/>
                <a:gd name="T13" fmla="*/ 99 h 576"/>
                <a:gd name="T14" fmla="*/ 394 w 410"/>
                <a:gd name="T15" fmla="*/ 111 h 576"/>
                <a:gd name="T16" fmla="*/ 398 w 410"/>
                <a:gd name="T17" fmla="*/ 122 h 576"/>
                <a:gd name="T18" fmla="*/ 404 w 410"/>
                <a:gd name="T19" fmla="*/ 132 h 576"/>
                <a:gd name="T20" fmla="*/ 410 w 410"/>
                <a:gd name="T21" fmla="*/ 143 h 576"/>
                <a:gd name="T22" fmla="*/ 410 w 410"/>
                <a:gd name="T23" fmla="*/ 143 h 576"/>
                <a:gd name="T24" fmla="*/ 338 w 410"/>
                <a:gd name="T25" fmla="*/ 167 h 576"/>
                <a:gd name="T26" fmla="*/ 276 w 410"/>
                <a:gd name="T27" fmla="*/ 185 h 576"/>
                <a:gd name="T28" fmla="*/ 247 w 410"/>
                <a:gd name="T29" fmla="*/ 193 h 576"/>
                <a:gd name="T30" fmla="*/ 223 w 410"/>
                <a:gd name="T31" fmla="*/ 197 h 576"/>
                <a:gd name="T32" fmla="*/ 223 w 410"/>
                <a:gd name="T33" fmla="*/ 197 h 576"/>
                <a:gd name="T34" fmla="*/ 259 w 410"/>
                <a:gd name="T35" fmla="*/ 226 h 576"/>
                <a:gd name="T36" fmla="*/ 297 w 410"/>
                <a:gd name="T37" fmla="*/ 255 h 576"/>
                <a:gd name="T38" fmla="*/ 339 w 410"/>
                <a:gd name="T39" fmla="*/ 282 h 576"/>
                <a:gd name="T40" fmla="*/ 339 w 410"/>
                <a:gd name="T41" fmla="*/ 282 h 576"/>
                <a:gd name="T42" fmla="*/ 326 w 410"/>
                <a:gd name="T43" fmla="*/ 289 h 576"/>
                <a:gd name="T44" fmla="*/ 291 w 410"/>
                <a:gd name="T45" fmla="*/ 309 h 576"/>
                <a:gd name="T46" fmla="*/ 241 w 410"/>
                <a:gd name="T47" fmla="*/ 341 h 576"/>
                <a:gd name="T48" fmla="*/ 182 w 410"/>
                <a:gd name="T49" fmla="*/ 380 h 576"/>
                <a:gd name="T50" fmla="*/ 152 w 410"/>
                <a:gd name="T51" fmla="*/ 402 h 576"/>
                <a:gd name="T52" fmla="*/ 122 w 410"/>
                <a:gd name="T53" fmla="*/ 425 h 576"/>
                <a:gd name="T54" fmla="*/ 93 w 410"/>
                <a:gd name="T55" fmla="*/ 449 h 576"/>
                <a:gd name="T56" fmla="*/ 68 w 410"/>
                <a:gd name="T57" fmla="*/ 475 h 576"/>
                <a:gd name="T58" fmla="*/ 44 w 410"/>
                <a:gd name="T59" fmla="*/ 500 h 576"/>
                <a:gd name="T60" fmla="*/ 24 w 410"/>
                <a:gd name="T61" fmla="*/ 526 h 576"/>
                <a:gd name="T62" fmla="*/ 16 w 410"/>
                <a:gd name="T63" fmla="*/ 538 h 576"/>
                <a:gd name="T64" fmla="*/ 9 w 410"/>
                <a:gd name="T65" fmla="*/ 552 h 576"/>
                <a:gd name="T66" fmla="*/ 4 w 410"/>
                <a:gd name="T67" fmla="*/ 564 h 576"/>
                <a:gd name="T68" fmla="*/ 0 w 410"/>
                <a:gd name="T69" fmla="*/ 576 h 576"/>
                <a:gd name="T70" fmla="*/ 0 w 410"/>
                <a:gd name="T71" fmla="*/ 576 h 576"/>
                <a:gd name="T72" fmla="*/ 19 w 410"/>
                <a:gd name="T73" fmla="*/ 488 h 576"/>
                <a:gd name="T74" fmla="*/ 37 w 410"/>
                <a:gd name="T75" fmla="*/ 418 h 576"/>
                <a:gd name="T76" fmla="*/ 47 w 410"/>
                <a:gd name="T77" fmla="*/ 386 h 576"/>
                <a:gd name="T78" fmla="*/ 56 w 410"/>
                <a:gd name="T79" fmla="*/ 362 h 576"/>
                <a:gd name="T80" fmla="*/ 56 w 410"/>
                <a:gd name="T81" fmla="*/ 362 h 576"/>
                <a:gd name="T82" fmla="*/ 62 w 410"/>
                <a:gd name="T83" fmla="*/ 350 h 576"/>
                <a:gd name="T84" fmla="*/ 74 w 410"/>
                <a:gd name="T85" fmla="*/ 332 h 576"/>
                <a:gd name="T86" fmla="*/ 110 w 410"/>
                <a:gd name="T87" fmla="*/ 286 h 576"/>
                <a:gd name="T88" fmla="*/ 157 w 410"/>
                <a:gd name="T89" fmla="*/ 232 h 576"/>
                <a:gd name="T90" fmla="*/ 211 w 410"/>
                <a:gd name="T91" fmla="*/ 172 h 576"/>
                <a:gd name="T92" fmla="*/ 265 w 410"/>
                <a:gd name="T93" fmla="*/ 113 h 576"/>
                <a:gd name="T94" fmla="*/ 315 w 410"/>
                <a:gd name="T95" fmla="*/ 62 h 576"/>
                <a:gd name="T96" fmla="*/ 354 w 410"/>
                <a:gd name="T97" fmla="*/ 21 h 576"/>
                <a:gd name="T98" fmla="*/ 378 w 410"/>
                <a:gd name="T9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0" h="576">
                  <a:moveTo>
                    <a:pt x="378" y="0"/>
                  </a:moveTo>
                  <a:lnTo>
                    <a:pt x="378" y="0"/>
                  </a:lnTo>
                  <a:lnTo>
                    <a:pt x="378" y="15"/>
                  </a:lnTo>
                  <a:lnTo>
                    <a:pt x="378" y="31"/>
                  </a:lnTo>
                  <a:lnTo>
                    <a:pt x="380" y="52"/>
                  </a:lnTo>
                  <a:lnTo>
                    <a:pt x="383" y="77"/>
                  </a:lnTo>
                  <a:lnTo>
                    <a:pt x="389" y="99"/>
                  </a:lnTo>
                  <a:lnTo>
                    <a:pt x="394" y="111"/>
                  </a:lnTo>
                  <a:lnTo>
                    <a:pt x="398" y="122"/>
                  </a:lnTo>
                  <a:lnTo>
                    <a:pt x="404" y="132"/>
                  </a:lnTo>
                  <a:lnTo>
                    <a:pt x="410" y="143"/>
                  </a:lnTo>
                  <a:lnTo>
                    <a:pt x="410" y="143"/>
                  </a:lnTo>
                  <a:lnTo>
                    <a:pt x="338" y="167"/>
                  </a:lnTo>
                  <a:lnTo>
                    <a:pt x="276" y="185"/>
                  </a:lnTo>
                  <a:lnTo>
                    <a:pt x="247" y="193"/>
                  </a:lnTo>
                  <a:lnTo>
                    <a:pt x="223" y="197"/>
                  </a:lnTo>
                  <a:lnTo>
                    <a:pt x="223" y="197"/>
                  </a:lnTo>
                  <a:lnTo>
                    <a:pt x="259" y="226"/>
                  </a:lnTo>
                  <a:lnTo>
                    <a:pt x="297" y="255"/>
                  </a:lnTo>
                  <a:lnTo>
                    <a:pt x="339" y="282"/>
                  </a:lnTo>
                  <a:lnTo>
                    <a:pt x="339" y="282"/>
                  </a:lnTo>
                  <a:lnTo>
                    <a:pt x="326" y="289"/>
                  </a:lnTo>
                  <a:lnTo>
                    <a:pt x="291" y="309"/>
                  </a:lnTo>
                  <a:lnTo>
                    <a:pt x="241" y="341"/>
                  </a:lnTo>
                  <a:lnTo>
                    <a:pt x="182" y="380"/>
                  </a:lnTo>
                  <a:lnTo>
                    <a:pt x="152" y="402"/>
                  </a:lnTo>
                  <a:lnTo>
                    <a:pt x="122" y="425"/>
                  </a:lnTo>
                  <a:lnTo>
                    <a:pt x="93" y="449"/>
                  </a:lnTo>
                  <a:lnTo>
                    <a:pt x="68" y="475"/>
                  </a:lnTo>
                  <a:lnTo>
                    <a:pt x="44" y="500"/>
                  </a:lnTo>
                  <a:lnTo>
                    <a:pt x="24" y="526"/>
                  </a:lnTo>
                  <a:lnTo>
                    <a:pt x="16" y="538"/>
                  </a:lnTo>
                  <a:lnTo>
                    <a:pt x="9" y="552"/>
                  </a:lnTo>
                  <a:lnTo>
                    <a:pt x="4" y="564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19" y="488"/>
                  </a:lnTo>
                  <a:lnTo>
                    <a:pt x="37" y="418"/>
                  </a:lnTo>
                  <a:lnTo>
                    <a:pt x="47" y="386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62" y="350"/>
                  </a:lnTo>
                  <a:lnTo>
                    <a:pt x="74" y="332"/>
                  </a:lnTo>
                  <a:lnTo>
                    <a:pt x="110" y="286"/>
                  </a:lnTo>
                  <a:lnTo>
                    <a:pt x="157" y="232"/>
                  </a:lnTo>
                  <a:lnTo>
                    <a:pt x="211" y="172"/>
                  </a:lnTo>
                  <a:lnTo>
                    <a:pt x="265" y="113"/>
                  </a:lnTo>
                  <a:lnTo>
                    <a:pt x="315" y="62"/>
                  </a:lnTo>
                  <a:lnTo>
                    <a:pt x="354" y="21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676C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4" name="Freeform 145"/>
            <p:cNvSpPr>
              <a:spLocks/>
            </p:cNvSpPr>
            <p:nvPr/>
          </p:nvSpPr>
          <p:spPr bwMode="auto">
            <a:xfrm>
              <a:off x="6999288" y="1341438"/>
              <a:ext cx="650875" cy="914400"/>
            </a:xfrm>
            <a:custGeom>
              <a:avLst/>
              <a:gdLst>
                <a:gd name="T0" fmla="*/ 378 w 410"/>
                <a:gd name="T1" fmla="*/ 0 h 576"/>
                <a:gd name="T2" fmla="*/ 378 w 410"/>
                <a:gd name="T3" fmla="*/ 0 h 576"/>
                <a:gd name="T4" fmla="*/ 378 w 410"/>
                <a:gd name="T5" fmla="*/ 15 h 576"/>
                <a:gd name="T6" fmla="*/ 378 w 410"/>
                <a:gd name="T7" fmla="*/ 31 h 576"/>
                <a:gd name="T8" fmla="*/ 380 w 410"/>
                <a:gd name="T9" fmla="*/ 52 h 576"/>
                <a:gd name="T10" fmla="*/ 383 w 410"/>
                <a:gd name="T11" fmla="*/ 77 h 576"/>
                <a:gd name="T12" fmla="*/ 389 w 410"/>
                <a:gd name="T13" fmla="*/ 99 h 576"/>
                <a:gd name="T14" fmla="*/ 394 w 410"/>
                <a:gd name="T15" fmla="*/ 111 h 576"/>
                <a:gd name="T16" fmla="*/ 398 w 410"/>
                <a:gd name="T17" fmla="*/ 122 h 576"/>
                <a:gd name="T18" fmla="*/ 404 w 410"/>
                <a:gd name="T19" fmla="*/ 132 h 576"/>
                <a:gd name="T20" fmla="*/ 410 w 410"/>
                <a:gd name="T21" fmla="*/ 143 h 576"/>
                <a:gd name="T22" fmla="*/ 410 w 410"/>
                <a:gd name="T23" fmla="*/ 143 h 576"/>
                <a:gd name="T24" fmla="*/ 338 w 410"/>
                <a:gd name="T25" fmla="*/ 167 h 576"/>
                <a:gd name="T26" fmla="*/ 276 w 410"/>
                <a:gd name="T27" fmla="*/ 185 h 576"/>
                <a:gd name="T28" fmla="*/ 247 w 410"/>
                <a:gd name="T29" fmla="*/ 193 h 576"/>
                <a:gd name="T30" fmla="*/ 223 w 410"/>
                <a:gd name="T31" fmla="*/ 197 h 576"/>
                <a:gd name="T32" fmla="*/ 223 w 410"/>
                <a:gd name="T33" fmla="*/ 197 h 576"/>
                <a:gd name="T34" fmla="*/ 259 w 410"/>
                <a:gd name="T35" fmla="*/ 226 h 576"/>
                <a:gd name="T36" fmla="*/ 297 w 410"/>
                <a:gd name="T37" fmla="*/ 255 h 576"/>
                <a:gd name="T38" fmla="*/ 339 w 410"/>
                <a:gd name="T39" fmla="*/ 282 h 576"/>
                <a:gd name="T40" fmla="*/ 339 w 410"/>
                <a:gd name="T41" fmla="*/ 282 h 576"/>
                <a:gd name="T42" fmla="*/ 326 w 410"/>
                <a:gd name="T43" fmla="*/ 289 h 576"/>
                <a:gd name="T44" fmla="*/ 291 w 410"/>
                <a:gd name="T45" fmla="*/ 309 h 576"/>
                <a:gd name="T46" fmla="*/ 241 w 410"/>
                <a:gd name="T47" fmla="*/ 341 h 576"/>
                <a:gd name="T48" fmla="*/ 182 w 410"/>
                <a:gd name="T49" fmla="*/ 380 h 576"/>
                <a:gd name="T50" fmla="*/ 152 w 410"/>
                <a:gd name="T51" fmla="*/ 402 h 576"/>
                <a:gd name="T52" fmla="*/ 122 w 410"/>
                <a:gd name="T53" fmla="*/ 425 h 576"/>
                <a:gd name="T54" fmla="*/ 93 w 410"/>
                <a:gd name="T55" fmla="*/ 449 h 576"/>
                <a:gd name="T56" fmla="*/ 68 w 410"/>
                <a:gd name="T57" fmla="*/ 475 h 576"/>
                <a:gd name="T58" fmla="*/ 44 w 410"/>
                <a:gd name="T59" fmla="*/ 500 h 576"/>
                <a:gd name="T60" fmla="*/ 24 w 410"/>
                <a:gd name="T61" fmla="*/ 526 h 576"/>
                <a:gd name="T62" fmla="*/ 16 w 410"/>
                <a:gd name="T63" fmla="*/ 538 h 576"/>
                <a:gd name="T64" fmla="*/ 9 w 410"/>
                <a:gd name="T65" fmla="*/ 552 h 576"/>
                <a:gd name="T66" fmla="*/ 4 w 410"/>
                <a:gd name="T67" fmla="*/ 564 h 576"/>
                <a:gd name="T68" fmla="*/ 0 w 410"/>
                <a:gd name="T69" fmla="*/ 576 h 576"/>
                <a:gd name="T70" fmla="*/ 0 w 410"/>
                <a:gd name="T71" fmla="*/ 576 h 576"/>
                <a:gd name="T72" fmla="*/ 19 w 410"/>
                <a:gd name="T73" fmla="*/ 488 h 576"/>
                <a:gd name="T74" fmla="*/ 37 w 410"/>
                <a:gd name="T75" fmla="*/ 418 h 576"/>
                <a:gd name="T76" fmla="*/ 47 w 410"/>
                <a:gd name="T77" fmla="*/ 386 h 576"/>
                <a:gd name="T78" fmla="*/ 56 w 410"/>
                <a:gd name="T79" fmla="*/ 362 h 576"/>
                <a:gd name="T80" fmla="*/ 56 w 410"/>
                <a:gd name="T81" fmla="*/ 362 h 576"/>
                <a:gd name="T82" fmla="*/ 62 w 410"/>
                <a:gd name="T83" fmla="*/ 350 h 576"/>
                <a:gd name="T84" fmla="*/ 74 w 410"/>
                <a:gd name="T85" fmla="*/ 332 h 576"/>
                <a:gd name="T86" fmla="*/ 110 w 410"/>
                <a:gd name="T87" fmla="*/ 286 h 576"/>
                <a:gd name="T88" fmla="*/ 157 w 410"/>
                <a:gd name="T89" fmla="*/ 232 h 576"/>
                <a:gd name="T90" fmla="*/ 211 w 410"/>
                <a:gd name="T91" fmla="*/ 172 h 576"/>
                <a:gd name="T92" fmla="*/ 265 w 410"/>
                <a:gd name="T93" fmla="*/ 113 h 576"/>
                <a:gd name="T94" fmla="*/ 315 w 410"/>
                <a:gd name="T95" fmla="*/ 62 h 576"/>
                <a:gd name="T96" fmla="*/ 354 w 410"/>
                <a:gd name="T97" fmla="*/ 21 h 576"/>
                <a:gd name="T98" fmla="*/ 378 w 410"/>
                <a:gd name="T9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0" h="576">
                  <a:moveTo>
                    <a:pt x="378" y="0"/>
                  </a:moveTo>
                  <a:lnTo>
                    <a:pt x="378" y="0"/>
                  </a:lnTo>
                  <a:lnTo>
                    <a:pt x="378" y="15"/>
                  </a:lnTo>
                  <a:lnTo>
                    <a:pt x="378" y="31"/>
                  </a:lnTo>
                  <a:lnTo>
                    <a:pt x="380" y="52"/>
                  </a:lnTo>
                  <a:lnTo>
                    <a:pt x="383" y="77"/>
                  </a:lnTo>
                  <a:lnTo>
                    <a:pt x="389" y="99"/>
                  </a:lnTo>
                  <a:lnTo>
                    <a:pt x="394" y="111"/>
                  </a:lnTo>
                  <a:lnTo>
                    <a:pt x="398" y="122"/>
                  </a:lnTo>
                  <a:lnTo>
                    <a:pt x="404" y="132"/>
                  </a:lnTo>
                  <a:lnTo>
                    <a:pt x="410" y="143"/>
                  </a:lnTo>
                  <a:lnTo>
                    <a:pt x="410" y="143"/>
                  </a:lnTo>
                  <a:lnTo>
                    <a:pt x="338" y="167"/>
                  </a:lnTo>
                  <a:lnTo>
                    <a:pt x="276" y="185"/>
                  </a:lnTo>
                  <a:lnTo>
                    <a:pt x="247" y="193"/>
                  </a:lnTo>
                  <a:lnTo>
                    <a:pt x="223" y="197"/>
                  </a:lnTo>
                  <a:lnTo>
                    <a:pt x="223" y="197"/>
                  </a:lnTo>
                  <a:lnTo>
                    <a:pt x="259" y="226"/>
                  </a:lnTo>
                  <a:lnTo>
                    <a:pt x="297" y="255"/>
                  </a:lnTo>
                  <a:lnTo>
                    <a:pt x="339" y="282"/>
                  </a:lnTo>
                  <a:lnTo>
                    <a:pt x="339" y="282"/>
                  </a:lnTo>
                  <a:lnTo>
                    <a:pt x="326" y="289"/>
                  </a:lnTo>
                  <a:lnTo>
                    <a:pt x="291" y="309"/>
                  </a:lnTo>
                  <a:lnTo>
                    <a:pt x="241" y="341"/>
                  </a:lnTo>
                  <a:lnTo>
                    <a:pt x="182" y="380"/>
                  </a:lnTo>
                  <a:lnTo>
                    <a:pt x="152" y="402"/>
                  </a:lnTo>
                  <a:lnTo>
                    <a:pt x="122" y="425"/>
                  </a:lnTo>
                  <a:lnTo>
                    <a:pt x="93" y="449"/>
                  </a:lnTo>
                  <a:lnTo>
                    <a:pt x="68" y="475"/>
                  </a:lnTo>
                  <a:lnTo>
                    <a:pt x="44" y="500"/>
                  </a:lnTo>
                  <a:lnTo>
                    <a:pt x="24" y="526"/>
                  </a:lnTo>
                  <a:lnTo>
                    <a:pt x="16" y="538"/>
                  </a:lnTo>
                  <a:lnTo>
                    <a:pt x="9" y="552"/>
                  </a:lnTo>
                  <a:lnTo>
                    <a:pt x="4" y="564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19" y="488"/>
                  </a:lnTo>
                  <a:lnTo>
                    <a:pt x="37" y="418"/>
                  </a:lnTo>
                  <a:lnTo>
                    <a:pt x="47" y="386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62" y="350"/>
                  </a:lnTo>
                  <a:lnTo>
                    <a:pt x="74" y="332"/>
                  </a:lnTo>
                  <a:lnTo>
                    <a:pt x="110" y="286"/>
                  </a:lnTo>
                  <a:lnTo>
                    <a:pt x="157" y="232"/>
                  </a:lnTo>
                  <a:lnTo>
                    <a:pt x="211" y="172"/>
                  </a:lnTo>
                  <a:lnTo>
                    <a:pt x="265" y="113"/>
                  </a:lnTo>
                  <a:lnTo>
                    <a:pt x="315" y="62"/>
                  </a:lnTo>
                  <a:lnTo>
                    <a:pt x="354" y="21"/>
                  </a:lnTo>
                  <a:lnTo>
                    <a:pt x="3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5" name="Freeform 146"/>
            <p:cNvSpPr>
              <a:spLocks/>
            </p:cNvSpPr>
            <p:nvPr/>
          </p:nvSpPr>
          <p:spPr bwMode="auto">
            <a:xfrm>
              <a:off x="7088188" y="1360488"/>
              <a:ext cx="487363" cy="555625"/>
            </a:xfrm>
            <a:custGeom>
              <a:avLst/>
              <a:gdLst>
                <a:gd name="T0" fmla="*/ 200 w 307"/>
                <a:gd name="T1" fmla="*/ 0 h 350"/>
                <a:gd name="T2" fmla="*/ 200 w 307"/>
                <a:gd name="T3" fmla="*/ 0 h 350"/>
                <a:gd name="T4" fmla="*/ 182 w 307"/>
                <a:gd name="T5" fmla="*/ 16 h 350"/>
                <a:gd name="T6" fmla="*/ 178 w 307"/>
                <a:gd name="T7" fmla="*/ 0 h 350"/>
                <a:gd name="T8" fmla="*/ 161 w 307"/>
                <a:gd name="T9" fmla="*/ 33 h 350"/>
                <a:gd name="T10" fmla="*/ 161 w 307"/>
                <a:gd name="T11" fmla="*/ 33 h 350"/>
                <a:gd name="T12" fmla="*/ 156 w 307"/>
                <a:gd name="T13" fmla="*/ 39 h 350"/>
                <a:gd name="T14" fmla="*/ 152 w 307"/>
                <a:gd name="T15" fmla="*/ 45 h 350"/>
                <a:gd name="T16" fmla="*/ 147 w 307"/>
                <a:gd name="T17" fmla="*/ 3 h 350"/>
                <a:gd name="T18" fmla="*/ 140 w 307"/>
                <a:gd name="T19" fmla="*/ 12 h 350"/>
                <a:gd name="T20" fmla="*/ 140 w 307"/>
                <a:gd name="T21" fmla="*/ 12 h 350"/>
                <a:gd name="T22" fmla="*/ 138 w 307"/>
                <a:gd name="T23" fmla="*/ 4 h 350"/>
                <a:gd name="T24" fmla="*/ 138 w 307"/>
                <a:gd name="T25" fmla="*/ 4 h 350"/>
                <a:gd name="T26" fmla="*/ 111 w 307"/>
                <a:gd name="T27" fmla="*/ 7 h 350"/>
                <a:gd name="T28" fmla="*/ 102 w 307"/>
                <a:gd name="T29" fmla="*/ 7 h 350"/>
                <a:gd name="T30" fmla="*/ 102 w 307"/>
                <a:gd name="T31" fmla="*/ 7 h 350"/>
                <a:gd name="T32" fmla="*/ 89 w 307"/>
                <a:gd name="T33" fmla="*/ 42 h 350"/>
                <a:gd name="T34" fmla="*/ 74 w 307"/>
                <a:gd name="T35" fmla="*/ 90 h 350"/>
                <a:gd name="T36" fmla="*/ 57 w 307"/>
                <a:gd name="T37" fmla="*/ 146 h 350"/>
                <a:gd name="T38" fmla="*/ 39 w 307"/>
                <a:gd name="T39" fmla="*/ 205 h 350"/>
                <a:gd name="T40" fmla="*/ 12 w 307"/>
                <a:gd name="T41" fmla="*/ 306 h 350"/>
                <a:gd name="T42" fmla="*/ 0 w 307"/>
                <a:gd name="T43" fmla="*/ 350 h 350"/>
                <a:gd name="T44" fmla="*/ 0 w 307"/>
                <a:gd name="T45" fmla="*/ 350 h 350"/>
                <a:gd name="T46" fmla="*/ 12 w 307"/>
                <a:gd name="T47" fmla="*/ 329 h 350"/>
                <a:gd name="T48" fmla="*/ 28 w 307"/>
                <a:gd name="T49" fmla="*/ 306 h 350"/>
                <a:gd name="T50" fmla="*/ 48 w 307"/>
                <a:gd name="T51" fmla="*/ 280 h 350"/>
                <a:gd name="T52" fmla="*/ 69 w 307"/>
                <a:gd name="T53" fmla="*/ 253 h 350"/>
                <a:gd name="T54" fmla="*/ 120 w 307"/>
                <a:gd name="T55" fmla="*/ 194 h 350"/>
                <a:gd name="T56" fmla="*/ 173 w 307"/>
                <a:gd name="T57" fmla="*/ 137 h 350"/>
                <a:gd name="T58" fmla="*/ 224 w 307"/>
                <a:gd name="T59" fmla="*/ 84 h 350"/>
                <a:gd name="T60" fmla="*/ 267 w 307"/>
                <a:gd name="T61" fmla="*/ 40 h 350"/>
                <a:gd name="T62" fmla="*/ 307 w 307"/>
                <a:gd name="T63" fmla="*/ 0 h 350"/>
                <a:gd name="T64" fmla="*/ 307 w 307"/>
                <a:gd name="T65" fmla="*/ 0 h 350"/>
                <a:gd name="T66" fmla="*/ 249 w 307"/>
                <a:gd name="T67" fmla="*/ 0 h 350"/>
                <a:gd name="T68" fmla="*/ 200 w 307"/>
                <a:gd name="T6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7" h="350">
                  <a:moveTo>
                    <a:pt x="200" y="0"/>
                  </a:moveTo>
                  <a:lnTo>
                    <a:pt x="200" y="0"/>
                  </a:lnTo>
                  <a:lnTo>
                    <a:pt x="182" y="16"/>
                  </a:lnTo>
                  <a:lnTo>
                    <a:pt x="178" y="0"/>
                  </a:lnTo>
                  <a:lnTo>
                    <a:pt x="161" y="33"/>
                  </a:lnTo>
                  <a:lnTo>
                    <a:pt x="161" y="33"/>
                  </a:lnTo>
                  <a:lnTo>
                    <a:pt x="156" y="39"/>
                  </a:lnTo>
                  <a:lnTo>
                    <a:pt x="152" y="45"/>
                  </a:lnTo>
                  <a:lnTo>
                    <a:pt x="147" y="3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11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89" y="42"/>
                  </a:lnTo>
                  <a:lnTo>
                    <a:pt x="74" y="90"/>
                  </a:lnTo>
                  <a:lnTo>
                    <a:pt x="57" y="146"/>
                  </a:lnTo>
                  <a:lnTo>
                    <a:pt x="39" y="205"/>
                  </a:lnTo>
                  <a:lnTo>
                    <a:pt x="12" y="306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12" y="329"/>
                  </a:lnTo>
                  <a:lnTo>
                    <a:pt x="28" y="306"/>
                  </a:lnTo>
                  <a:lnTo>
                    <a:pt x="48" y="280"/>
                  </a:lnTo>
                  <a:lnTo>
                    <a:pt x="69" y="253"/>
                  </a:lnTo>
                  <a:lnTo>
                    <a:pt x="120" y="194"/>
                  </a:lnTo>
                  <a:lnTo>
                    <a:pt x="173" y="137"/>
                  </a:lnTo>
                  <a:lnTo>
                    <a:pt x="224" y="84"/>
                  </a:lnTo>
                  <a:lnTo>
                    <a:pt x="267" y="40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249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6" name="Freeform 147"/>
            <p:cNvSpPr>
              <a:spLocks/>
            </p:cNvSpPr>
            <p:nvPr/>
          </p:nvSpPr>
          <p:spPr bwMode="auto">
            <a:xfrm>
              <a:off x="7088188" y="1360488"/>
              <a:ext cx="487363" cy="555625"/>
            </a:xfrm>
            <a:custGeom>
              <a:avLst/>
              <a:gdLst>
                <a:gd name="T0" fmla="*/ 200 w 307"/>
                <a:gd name="T1" fmla="*/ 0 h 350"/>
                <a:gd name="T2" fmla="*/ 200 w 307"/>
                <a:gd name="T3" fmla="*/ 0 h 350"/>
                <a:gd name="T4" fmla="*/ 182 w 307"/>
                <a:gd name="T5" fmla="*/ 16 h 350"/>
                <a:gd name="T6" fmla="*/ 178 w 307"/>
                <a:gd name="T7" fmla="*/ 0 h 350"/>
                <a:gd name="T8" fmla="*/ 161 w 307"/>
                <a:gd name="T9" fmla="*/ 33 h 350"/>
                <a:gd name="T10" fmla="*/ 161 w 307"/>
                <a:gd name="T11" fmla="*/ 33 h 350"/>
                <a:gd name="T12" fmla="*/ 156 w 307"/>
                <a:gd name="T13" fmla="*/ 39 h 350"/>
                <a:gd name="T14" fmla="*/ 152 w 307"/>
                <a:gd name="T15" fmla="*/ 45 h 350"/>
                <a:gd name="T16" fmla="*/ 147 w 307"/>
                <a:gd name="T17" fmla="*/ 3 h 350"/>
                <a:gd name="T18" fmla="*/ 140 w 307"/>
                <a:gd name="T19" fmla="*/ 12 h 350"/>
                <a:gd name="T20" fmla="*/ 140 w 307"/>
                <a:gd name="T21" fmla="*/ 12 h 350"/>
                <a:gd name="T22" fmla="*/ 138 w 307"/>
                <a:gd name="T23" fmla="*/ 4 h 350"/>
                <a:gd name="T24" fmla="*/ 138 w 307"/>
                <a:gd name="T25" fmla="*/ 4 h 350"/>
                <a:gd name="T26" fmla="*/ 111 w 307"/>
                <a:gd name="T27" fmla="*/ 7 h 350"/>
                <a:gd name="T28" fmla="*/ 102 w 307"/>
                <a:gd name="T29" fmla="*/ 7 h 350"/>
                <a:gd name="T30" fmla="*/ 102 w 307"/>
                <a:gd name="T31" fmla="*/ 7 h 350"/>
                <a:gd name="T32" fmla="*/ 89 w 307"/>
                <a:gd name="T33" fmla="*/ 42 h 350"/>
                <a:gd name="T34" fmla="*/ 74 w 307"/>
                <a:gd name="T35" fmla="*/ 90 h 350"/>
                <a:gd name="T36" fmla="*/ 57 w 307"/>
                <a:gd name="T37" fmla="*/ 146 h 350"/>
                <a:gd name="T38" fmla="*/ 39 w 307"/>
                <a:gd name="T39" fmla="*/ 205 h 350"/>
                <a:gd name="T40" fmla="*/ 12 w 307"/>
                <a:gd name="T41" fmla="*/ 306 h 350"/>
                <a:gd name="T42" fmla="*/ 0 w 307"/>
                <a:gd name="T43" fmla="*/ 350 h 350"/>
                <a:gd name="T44" fmla="*/ 0 w 307"/>
                <a:gd name="T45" fmla="*/ 350 h 350"/>
                <a:gd name="T46" fmla="*/ 12 w 307"/>
                <a:gd name="T47" fmla="*/ 329 h 350"/>
                <a:gd name="T48" fmla="*/ 28 w 307"/>
                <a:gd name="T49" fmla="*/ 306 h 350"/>
                <a:gd name="T50" fmla="*/ 48 w 307"/>
                <a:gd name="T51" fmla="*/ 280 h 350"/>
                <a:gd name="T52" fmla="*/ 69 w 307"/>
                <a:gd name="T53" fmla="*/ 253 h 350"/>
                <a:gd name="T54" fmla="*/ 120 w 307"/>
                <a:gd name="T55" fmla="*/ 194 h 350"/>
                <a:gd name="T56" fmla="*/ 173 w 307"/>
                <a:gd name="T57" fmla="*/ 137 h 350"/>
                <a:gd name="T58" fmla="*/ 224 w 307"/>
                <a:gd name="T59" fmla="*/ 84 h 350"/>
                <a:gd name="T60" fmla="*/ 267 w 307"/>
                <a:gd name="T61" fmla="*/ 40 h 350"/>
                <a:gd name="T62" fmla="*/ 307 w 307"/>
                <a:gd name="T63" fmla="*/ 0 h 350"/>
                <a:gd name="T64" fmla="*/ 307 w 307"/>
                <a:gd name="T65" fmla="*/ 0 h 350"/>
                <a:gd name="T66" fmla="*/ 249 w 307"/>
                <a:gd name="T67" fmla="*/ 0 h 350"/>
                <a:gd name="T68" fmla="*/ 200 w 307"/>
                <a:gd name="T6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7" h="350">
                  <a:moveTo>
                    <a:pt x="200" y="0"/>
                  </a:moveTo>
                  <a:lnTo>
                    <a:pt x="200" y="0"/>
                  </a:lnTo>
                  <a:lnTo>
                    <a:pt x="182" y="16"/>
                  </a:lnTo>
                  <a:lnTo>
                    <a:pt x="178" y="0"/>
                  </a:lnTo>
                  <a:lnTo>
                    <a:pt x="161" y="33"/>
                  </a:lnTo>
                  <a:lnTo>
                    <a:pt x="161" y="33"/>
                  </a:lnTo>
                  <a:lnTo>
                    <a:pt x="156" y="39"/>
                  </a:lnTo>
                  <a:lnTo>
                    <a:pt x="152" y="45"/>
                  </a:lnTo>
                  <a:lnTo>
                    <a:pt x="147" y="3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11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89" y="42"/>
                  </a:lnTo>
                  <a:lnTo>
                    <a:pt x="74" y="90"/>
                  </a:lnTo>
                  <a:lnTo>
                    <a:pt x="57" y="146"/>
                  </a:lnTo>
                  <a:lnTo>
                    <a:pt x="39" y="205"/>
                  </a:lnTo>
                  <a:lnTo>
                    <a:pt x="12" y="306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12" y="329"/>
                  </a:lnTo>
                  <a:lnTo>
                    <a:pt x="28" y="306"/>
                  </a:lnTo>
                  <a:lnTo>
                    <a:pt x="48" y="280"/>
                  </a:lnTo>
                  <a:lnTo>
                    <a:pt x="69" y="253"/>
                  </a:lnTo>
                  <a:lnTo>
                    <a:pt x="120" y="194"/>
                  </a:lnTo>
                  <a:lnTo>
                    <a:pt x="173" y="137"/>
                  </a:lnTo>
                  <a:lnTo>
                    <a:pt x="224" y="84"/>
                  </a:lnTo>
                  <a:lnTo>
                    <a:pt x="267" y="40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249" y="0"/>
                  </a:lnTo>
                  <a:lnTo>
                    <a:pt x="2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7" name="Freeform 148"/>
            <p:cNvSpPr>
              <a:spLocks/>
            </p:cNvSpPr>
            <p:nvPr/>
          </p:nvSpPr>
          <p:spPr bwMode="auto">
            <a:xfrm>
              <a:off x="7370763" y="1263650"/>
              <a:ext cx="241300" cy="204788"/>
            </a:xfrm>
            <a:custGeom>
              <a:avLst/>
              <a:gdLst>
                <a:gd name="T0" fmla="*/ 96 w 152"/>
                <a:gd name="T1" fmla="*/ 0 h 129"/>
                <a:gd name="T2" fmla="*/ 96 w 152"/>
                <a:gd name="T3" fmla="*/ 0 h 129"/>
                <a:gd name="T4" fmla="*/ 52 w 152"/>
                <a:gd name="T5" fmla="*/ 28 h 129"/>
                <a:gd name="T6" fmla="*/ 0 w 152"/>
                <a:gd name="T7" fmla="*/ 61 h 129"/>
                <a:gd name="T8" fmla="*/ 0 w 152"/>
                <a:gd name="T9" fmla="*/ 61 h 129"/>
                <a:gd name="T10" fmla="*/ 6 w 152"/>
                <a:gd name="T11" fmla="*/ 89 h 129"/>
                <a:gd name="T12" fmla="*/ 12 w 152"/>
                <a:gd name="T13" fmla="*/ 112 h 129"/>
                <a:gd name="T14" fmla="*/ 16 w 152"/>
                <a:gd name="T15" fmla="*/ 129 h 129"/>
                <a:gd name="T16" fmla="*/ 16 w 152"/>
                <a:gd name="T17" fmla="*/ 129 h 129"/>
                <a:gd name="T18" fmla="*/ 36 w 152"/>
                <a:gd name="T19" fmla="*/ 118 h 129"/>
                <a:gd name="T20" fmla="*/ 80 w 152"/>
                <a:gd name="T21" fmla="*/ 92 h 129"/>
                <a:gd name="T22" fmla="*/ 126 w 152"/>
                <a:gd name="T23" fmla="*/ 64 h 129"/>
                <a:gd name="T24" fmla="*/ 143 w 152"/>
                <a:gd name="T25" fmla="*/ 50 h 129"/>
                <a:gd name="T26" fmla="*/ 147 w 152"/>
                <a:gd name="T27" fmla="*/ 46 h 129"/>
                <a:gd name="T28" fmla="*/ 152 w 152"/>
                <a:gd name="T29" fmla="*/ 43 h 129"/>
                <a:gd name="T30" fmla="*/ 96 w 152"/>
                <a:gd name="T3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29">
                  <a:moveTo>
                    <a:pt x="96" y="0"/>
                  </a:moveTo>
                  <a:lnTo>
                    <a:pt x="96" y="0"/>
                  </a:lnTo>
                  <a:lnTo>
                    <a:pt x="52" y="28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6" y="89"/>
                  </a:lnTo>
                  <a:lnTo>
                    <a:pt x="12" y="112"/>
                  </a:lnTo>
                  <a:lnTo>
                    <a:pt x="16" y="129"/>
                  </a:lnTo>
                  <a:lnTo>
                    <a:pt x="16" y="129"/>
                  </a:lnTo>
                  <a:lnTo>
                    <a:pt x="36" y="118"/>
                  </a:lnTo>
                  <a:lnTo>
                    <a:pt x="80" y="92"/>
                  </a:lnTo>
                  <a:lnTo>
                    <a:pt x="126" y="64"/>
                  </a:lnTo>
                  <a:lnTo>
                    <a:pt x="143" y="50"/>
                  </a:lnTo>
                  <a:lnTo>
                    <a:pt x="147" y="46"/>
                  </a:lnTo>
                  <a:lnTo>
                    <a:pt x="152" y="4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8" name="Freeform 149"/>
            <p:cNvSpPr>
              <a:spLocks/>
            </p:cNvSpPr>
            <p:nvPr/>
          </p:nvSpPr>
          <p:spPr bwMode="auto">
            <a:xfrm>
              <a:off x="7245350" y="1290638"/>
              <a:ext cx="76200" cy="163513"/>
            </a:xfrm>
            <a:custGeom>
              <a:avLst/>
              <a:gdLst>
                <a:gd name="T0" fmla="*/ 45 w 48"/>
                <a:gd name="T1" fmla="*/ 0 h 103"/>
                <a:gd name="T2" fmla="*/ 45 w 48"/>
                <a:gd name="T3" fmla="*/ 0 h 103"/>
                <a:gd name="T4" fmla="*/ 45 w 48"/>
                <a:gd name="T5" fmla="*/ 3 h 103"/>
                <a:gd name="T6" fmla="*/ 44 w 48"/>
                <a:gd name="T7" fmla="*/ 15 h 103"/>
                <a:gd name="T8" fmla="*/ 45 w 48"/>
                <a:gd name="T9" fmla="*/ 30 h 103"/>
                <a:gd name="T10" fmla="*/ 47 w 48"/>
                <a:gd name="T11" fmla="*/ 39 h 103"/>
                <a:gd name="T12" fmla="*/ 48 w 48"/>
                <a:gd name="T13" fmla="*/ 47 h 103"/>
                <a:gd name="T14" fmla="*/ 48 w 48"/>
                <a:gd name="T15" fmla="*/ 47 h 103"/>
                <a:gd name="T16" fmla="*/ 36 w 48"/>
                <a:gd name="T17" fmla="*/ 72 h 103"/>
                <a:gd name="T18" fmla="*/ 26 w 48"/>
                <a:gd name="T19" fmla="*/ 91 h 103"/>
                <a:gd name="T20" fmla="*/ 21 w 48"/>
                <a:gd name="T21" fmla="*/ 98 h 103"/>
                <a:gd name="T22" fmla="*/ 17 w 48"/>
                <a:gd name="T23" fmla="*/ 103 h 103"/>
                <a:gd name="T24" fmla="*/ 17 w 48"/>
                <a:gd name="T25" fmla="*/ 103 h 103"/>
                <a:gd name="T26" fmla="*/ 8 w 48"/>
                <a:gd name="T27" fmla="*/ 75 h 103"/>
                <a:gd name="T28" fmla="*/ 3 w 48"/>
                <a:gd name="T29" fmla="*/ 53 h 103"/>
                <a:gd name="T30" fmla="*/ 0 w 48"/>
                <a:gd name="T31" fmla="*/ 35 h 103"/>
                <a:gd name="T32" fmla="*/ 45 w 48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03">
                  <a:moveTo>
                    <a:pt x="45" y="0"/>
                  </a:moveTo>
                  <a:lnTo>
                    <a:pt x="45" y="0"/>
                  </a:lnTo>
                  <a:lnTo>
                    <a:pt x="45" y="3"/>
                  </a:lnTo>
                  <a:lnTo>
                    <a:pt x="44" y="15"/>
                  </a:lnTo>
                  <a:lnTo>
                    <a:pt x="45" y="30"/>
                  </a:lnTo>
                  <a:lnTo>
                    <a:pt x="47" y="39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36" y="72"/>
                  </a:lnTo>
                  <a:lnTo>
                    <a:pt x="26" y="91"/>
                  </a:lnTo>
                  <a:lnTo>
                    <a:pt x="21" y="98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8" y="75"/>
                  </a:lnTo>
                  <a:lnTo>
                    <a:pt x="3" y="53"/>
                  </a:lnTo>
                  <a:lnTo>
                    <a:pt x="0" y="3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9" name="Freeform 150"/>
            <p:cNvSpPr>
              <a:spLocks/>
            </p:cNvSpPr>
            <p:nvPr/>
          </p:nvSpPr>
          <p:spPr bwMode="auto">
            <a:xfrm>
              <a:off x="7283450" y="1439863"/>
              <a:ext cx="106363" cy="115888"/>
            </a:xfrm>
            <a:custGeom>
              <a:avLst/>
              <a:gdLst>
                <a:gd name="T0" fmla="*/ 67 w 67"/>
                <a:gd name="T1" fmla="*/ 6 h 73"/>
                <a:gd name="T2" fmla="*/ 67 w 67"/>
                <a:gd name="T3" fmla="*/ 6 h 73"/>
                <a:gd name="T4" fmla="*/ 33 w 67"/>
                <a:gd name="T5" fmla="*/ 1 h 73"/>
                <a:gd name="T6" fmla="*/ 11 w 67"/>
                <a:gd name="T7" fmla="*/ 0 h 73"/>
                <a:gd name="T8" fmla="*/ 3 w 67"/>
                <a:gd name="T9" fmla="*/ 0 h 73"/>
                <a:gd name="T10" fmla="*/ 0 w 67"/>
                <a:gd name="T11" fmla="*/ 0 h 73"/>
                <a:gd name="T12" fmla="*/ 0 w 67"/>
                <a:gd name="T13" fmla="*/ 0 h 73"/>
                <a:gd name="T14" fmla="*/ 0 w 67"/>
                <a:gd name="T15" fmla="*/ 12 h 73"/>
                <a:gd name="T16" fmla="*/ 3 w 67"/>
                <a:gd name="T17" fmla="*/ 33 h 73"/>
                <a:gd name="T18" fmla="*/ 9 w 67"/>
                <a:gd name="T19" fmla="*/ 63 h 73"/>
                <a:gd name="T20" fmla="*/ 9 w 67"/>
                <a:gd name="T21" fmla="*/ 63 h 73"/>
                <a:gd name="T22" fmla="*/ 21 w 67"/>
                <a:gd name="T23" fmla="*/ 70 h 73"/>
                <a:gd name="T24" fmla="*/ 29 w 67"/>
                <a:gd name="T25" fmla="*/ 73 h 73"/>
                <a:gd name="T26" fmla="*/ 32 w 67"/>
                <a:gd name="T27" fmla="*/ 73 h 73"/>
                <a:gd name="T28" fmla="*/ 35 w 67"/>
                <a:gd name="T29" fmla="*/ 72 h 73"/>
                <a:gd name="T30" fmla="*/ 35 w 67"/>
                <a:gd name="T31" fmla="*/ 72 h 73"/>
                <a:gd name="T32" fmla="*/ 67 w 67"/>
                <a:gd name="T33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73">
                  <a:moveTo>
                    <a:pt x="67" y="6"/>
                  </a:moveTo>
                  <a:lnTo>
                    <a:pt x="67" y="6"/>
                  </a:lnTo>
                  <a:lnTo>
                    <a:pt x="33" y="1"/>
                  </a:lnTo>
                  <a:lnTo>
                    <a:pt x="11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3" y="33"/>
                  </a:lnTo>
                  <a:lnTo>
                    <a:pt x="9" y="63"/>
                  </a:lnTo>
                  <a:lnTo>
                    <a:pt x="9" y="63"/>
                  </a:lnTo>
                  <a:lnTo>
                    <a:pt x="21" y="70"/>
                  </a:lnTo>
                  <a:lnTo>
                    <a:pt x="29" y="73"/>
                  </a:lnTo>
                  <a:lnTo>
                    <a:pt x="32" y="73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67" y="6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0" name="Freeform 151"/>
            <p:cNvSpPr>
              <a:spLocks/>
            </p:cNvSpPr>
            <p:nvPr/>
          </p:nvSpPr>
          <p:spPr bwMode="auto">
            <a:xfrm>
              <a:off x="7283450" y="1439863"/>
              <a:ext cx="106363" cy="115888"/>
            </a:xfrm>
            <a:custGeom>
              <a:avLst/>
              <a:gdLst>
                <a:gd name="T0" fmla="*/ 67 w 67"/>
                <a:gd name="T1" fmla="*/ 6 h 73"/>
                <a:gd name="T2" fmla="*/ 67 w 67"/>
                <a:gd name="T3" fmla="*/ 6 h 73"/>
                <a:gd name="T4" fmla="*/ 33 w 67"/>
                <a:gd name="T5" fmla="*/ 1 h 73"/>
                <a:gd name="T6" fmla="*/ 11 w 67"/>
                <a:gd name="T7" fmla="*/ 0 h 73"/>
                <a:gd name="T8" fmla="*/ 3 w 67"/>
                <a:gd name="T9" fmla="*/ 0 h 73"/>
                <a:gd name="T10" fmla="*/ 0 w 67"/>
                <a:gd name="T11" fmla="*/ 0 h 73"/>
                <a:gd name="T12" fmla="*/ 0 w 67"/>
                <a:gd name="T13" fmla="*/ 0 h 73"/>
                <a:gd name="T14" fmla="*/ 0 w 67"/>
                <a:gd name="T15" fmla="*/ 12 h 73"/>
                <a:gd name="T16" fmla="*/ 3 w 67"/>
                <a:gd name="T17" fmla="*/ 33 h 73"/>
                <a:gd name="T18" fmla="*/ 9 w 67"/>
                <a:gd name="T19" fmla="*/ 63 h 73"/>
                <a:gd name="T20" fmla="*/ 9 w 67"/>
                <a:gd name="T21" fmla="*/ 63 h 73"/>
                <a:gd name="T22" fmla="*/ 21 w 67"/>
                <a:gd name="T23" fmla="*/ 70 h 73"/>
                <a:gd name="T24" fmla="*/ 29 w 67"/>
                <a:gd name="T25" fmla="*/ 73 h 73"/>
                <a:gd name="T26" fmla="*/ 32 w 67"/>
                <a:gd name="T27" fmla="*/ 73 h 73"/>
                <a:gd name="T28" fmla="*/ 35 w 67"/>
                <a:gd name="T29" fmla="*/ 72 h 73"/>
                <a:gd name="T30" fmla="*/ 35 w 67"/>
                <a:gd name="T31" fmla="*/ 72 h 73"/>
                <a:gd name="T32" fmla="*/ 67 w 67"/>
                <a:gd name="T33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73">
                  <a:moveTo>
                    <a:pt x="67" y="6"/>
                  </a:moveTo>
                  <a:lnTo>
                    <a:pt x="67" y="6"/>
                  </a:lnTo>
                  <a:lnTo>
                    <a:pt x="33" y="1"/>
                  </a:lnTo>
                  <a:lnTo>
                    <a:pt x="11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3" y="33"/>
                  </a:lnTo>
                  <a:lnTo>
                    <a:pt x="9" y="63"/>
                  </a:lnTo>
                  <a:lnTo>
                    <a:pt x="9" y="63"/>
                  </a:lnTo>
                  <a:lnTo>
                    <a:pt x="21" y="70"/>
                  </a:lnTo>
                  <a:lnTo>
                    <a:pt x="29" y="73"/>
                  </a:lnTo>
                  <a:lnTo>
                    <a:pt x="32" y="73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67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1" name="Freeform 153"/>
            <p:cNvSpPr>
              <a:spLocks/>
            </p:cNvSpPr>
            <p:nvPr/>
          </p:nvSpPr>
          <p:spPr bwMode="auto">
            <a:xfrm>
              <a:off x="7321550" y="1360488"/>
              <a:ext cx="49213" cy="84138"/>
            </a:xfrm>
            <a:custGeom>
              <a:avLst/>
              <a:gdLst>
                <a:gd name="T0" fmla="*/ 31 w 31"/>
                <a:gd name="T1" fmla="*/ 0 h 53"/>
                <a:gd name="T2" fmla="*/ 31 w 31"/>
                <a:gd name="T3" fmla="*/ 0 h 53"/>
                <a:gd name="T4" fmla="*/ 5 w 31"/>
                <a:gd name="T5" fmla="*/ 45 h 53"/>
                <a:gd name="T6" fmla="*/ 5 w 31"/>
                <a:gd name="T7" fmla="*/ 45 h 53"/>
                <a:gd name="T8" fmla="*/ 3 w 31"/>
                <a:gd name="T9" fmla="*/ 27 h 53"/>
                <a:gd name="T10" fmla="*/ 0 w 31"/>
                <a:gd name="T11" fmla="*/ 3 h 53"/>
                <a:gd name="T12" fmla="*/ 0 w 31"/>
                <a:gd name="T13" fmla="*/ 3 h 53"/>
                <a:gd name="T14" fmla="*/ 2 w 31"/>
                <a:gd name="T15" fmla="*/ 24 h 53"/>
                <a:gd name="T16" fmla="*/ 5 w 31"/>
                <a:gd name="T17" fmla="*/ 53 h 53"/>
                <a:gd name="T18" fmla="*/ 5 w 31"/>
                <a:gd name="T19" fmla="*/ 53 h 53"/>
                <a:gd name="T20" fmla="*/ 12 w 31"/>
                <a:gd name="T21" fmla="*/ 37 h 53"/>
                <a:gd name="T22" fmla="*/ 20 w 31"/>
                <a:gd name="T23" fmla="*/ 19 h 53"/>
                <a:gd name="T24" fmla="*/ 31 w 31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53">
                  <a:moveTo>
                    <a:pt x="31" y="0"/>
                  </a:moveTo>
                  <a:lnTo>
                    <a:pt x="31" y="0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3" y="27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24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12" y="37"/>
                  </a:lnTo>
                  <a:lnTo>
                    <a:pt x="20" y="1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A0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2" name="Freeform 154"/>
            <p:cNvSpPr>
              <a:spLocks/>
            </p:cNvSpPr>
            <p:nvPr/>
          </p:nvSpPr>
          <p:spPr bwMode="auto">
            <a:xfrm>
              <a:off x="7321550" y="1360488"/>
              <a:ext cx="49213" cy="84138"/>
            </a:xfrm>
            <a:custGeom>
              <a:avLst/>
              <a:gdLst>
                <a:gd name="T0" fmla="*/ 31 w 31"/>
                <a:gd name="T1" fmla="*/ 0 h 53"/>
                <a:gd name="T2" fmla="*/ 31 w 31"/>
                <a:gd name="T3" fmla="*/ 0 h 53"/>
                <a:gd name="T4" fmla="*/ 5 w 31"/>
                <a:gd name="T5" fmla="*/ 45 h 53"/>
                <a:gd name="T6" fmla="*/ 5 w 31"/>
                <a:gd name="T7" fmla="*/ 45 h 53"/>
                <a:gd name="T8" fmla="*/ 3 w 31"/>
                <a:gd name="T9" fmla="*/ 27 h 53"/>
                <a:gd name="T10" fmla="*/ 0 w 31"/>
                <a:gd name="T11" fmla="*/ 3 h 53"/>
                <a:gd name="T12" fmla="*/ 0 w 31"/>
                <a:gd name="T13" fmla="*/ 3 h 53"/>
                <a:gd name="T14" fmla="*/ 2 w 31"/>
                <a:gd name="T15" fmla="*/ 24 h 53"/>
                <a:gd name="T16" fmla="*/ 5 w 31"/>
                <a:gd name="T17" fmla="*/ 53 h 53"/>
                <a:gd name="T18" fmla="*/ 5 w 31"/>
                <a:gd name="T19" fmla="*/ 53 h 53"/>
                <a:gd name="T20" fmla="*/ 12 w 31"/>
                <a:gd name="T21" fmla="*/ 37 h 53"/>
                <a:gd name="T22" fmla="*/ 20 w 31"/>
                <a:gd name="T23" fmla="*/ 19 h 53"/>
                <a:gd name="T24" fmla="*/ 31 w 31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53">
                  <a:moveTo>
                    <a:pt x="31" y="0"/>
                  </a:moveTo>
                  <a:lnTo>
                    <a:pt x="31" y="0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3" y="27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24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12" y="37"/>
                  </a:lnTo>
                  <a:lnTo>
                    <a:pt x="20" y="19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3" name="Freeform 155"/>
            <p:cNvSpPr>
              <a:spLocks/>
            </p:cNvSpPr>
            <p:nvPr/>
          </p:nvSpPr>
          <p:spPr bwMode="auto">
            <a:xfrm>
              <a:off x="6853238" y="2463800"/>
              <a:ext cx="414338" cy="71438"/>
            </a:xfrm>
            <a:custGeom>
              <a:avLst/>
              <a:gdLst>
                <a:gd name="T0" fmla="*/ 0 w 261"/>
                <a:gd name="T1" fmla="*/ 2 h 45"/>
                <a:gd name="T2" fmla="*/ 0 w 261"/>
                <a:gd name="T3" fmla="*/ 2 h 45"/>
                <a:gd name="T4" fmla="*/ 36 w 261"/>
                <a:gd name="T5" fmla="*/ 0 h 45"/>
                <a:gd name="T6" fmla="*/ 65 w 261"/>
                <a:gd name="T7" fmla="*/ 0 h 45"/>
                <a:gd name="T8" fmla="*/ 83 w 261"/>
                <a:gd name="T9" fmla="*/ 0 h 45"/>
                <a:gd name="T10" fmla="*/ 89 w 261"/>
                <a:gd name="T11" fmla="*/ 8 h 45"/>
                <a:gd name="T12" fmla="*/ 89 w 261"/>
                <a:gd name="T13" fmla="*/ 8 h 45"/>
                <a:gd name="T14" fmla="*/ 155 w 261"/>
                <a:gd name="T15" fmla="*/ 20 h 45"/>
                <a:gd name="T16" fmla="*/ 211 w 261"/>
                <a:gd name="T17" fmla="*/ 32 h 45"/>
                <a:gd name="T18" fmla="*/ 238 w 261"/>
                <a:gd name="T19" fmla="*/ 39 h 45"/>
                <a:gd name="T20" fmla="*/ 261 w 261"/>
                <a:gd name="T21" fmla="*/ 45 h 45"/>
                <a:gd name="T22" fmla="*/ 261 w 261"/>
                <a:gd name="T23" fmla="*/ 45 h 45"/>
                <a:gd name="T24" fmla="*/ 244 w 261"/>
                <a:gd name="T25" fmla="*/ 41 h 45"/>
                <a:gd name="T26" fmla="*/ 202 w 261"/>
                <a:gd name="T27" fmla="*/ 32 h 45"/>
                <a:gd name="T28" fmla="*/ 175 w 261"/>
                <a:gd name="T29" fmla="*/ 26 h 45"/>
                <a:gd name="T30" fmla="*/ 145 w 261"/>
                <a:gd name="T31" fmla="*/ 21 h 45"/>
                <a:gd name="T32" fmla="*/ 116 w 261"/>
                <a:gd name="T33" fmla="*/ 18 h 45"/>
                <a:gd name="T34" fmla="*/ 87 w 261"/>
                <a:gd name="T35" fmla="*/ 15 h 45"/>
                <a:gd name="T36" fmla="*/ 80 w 261"/>
                <a:gd name="T37" fmla="*/ 6 h 45"/>
                <a:gd name="T38" fmla="*/ 80 w 261"/>
                <a:gd name="T39" fmla="*/ 6 h 45"/>
                <a:gd name="T40" fmla="*/ 46 w 261"/>
                <a:gd name="T41" fmla="*/ 3 h 45"/>
                <a:gd name="T42" fmla="*/ 21 w 261"/>
                <a:gd name="T43" fmla="*/ 2 h 45"/>
                <a:gd name="T44" fmla="*/ 0 w 261"/>
                <a:gd name="T45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" h="45">
                  <a:moveTo>
                    <a:pt x="0" y="2"/>
                  </a:moveTo>
                  <a:lnTo>
                    <a:pt x="0" y="2"/>
                  </a:lnTo>
                  <a:lnTo>
                    <a:pt x="36" y="0"/>
                  </a:lnTo>
                  <a:lnTo>
                    <a:pt x="65" y="0"/>
                  </a:lnTo>
                  <a:lnTo>
                    <a:pt x="83" y="0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155" y="20"/>
                  </a:lnTo>
                  <a:lnTo>
                    <a:pt x="211" y="32"/>
                  </a:lnTo>
                  <a:lnTo>
                    <a:pt x="238" y="39"/>
                  </a:lnTo>
                  <a:lnTo>
                    <a:pt x="261" y="45"/>
                  </a:lnTo>
                  <a:lnTo>
                    <a:pt x="261" y="45"/>
                  </a:lnTo>
                  <a:lnTo>
                    <a:pt x="244" y="41"/>
                  </a:lnTo>
                  <a:lnTo>
                    <a:pt x="202" y="32"/>
                  </a:lnTo>
                  <a:lnTo>
                    <a:pt x="175" y="26"/>
                  </a:lnTo>
                  <a:lnTo>
                    <a:pt x="145" y="21"/>
                  </a:lnTo>
                  <a:lnTo>
                    <a:pt x="116" y="18"/>
                  </a:lnTo>
                  <a:lnTo>
                    <a:pt x="87" y="15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46" y="3"/>
                  </a:lnTo>
                  <a:lnTo>
                    <a:pt x="21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Freeform 156"/>
            <p:cNvSpPr>
              <a:spLocks/>
            </p:cNvSpPr>
            <p:nvPr/>
          </p:nvSpPr>
          <p:spPr bwMode="auto">
            <a:xfrm>
              <a:off x="6853238" y="2463800"/>
              <a:ext cx="414338" cy="71438"/>
            </a:xfrm>
            <a:custGeom>
              <a:avLst/>
              <a:gdLst>
                <a:gd name="T0" fmla="*/ 0 w 261"/>
                <a:gd name="T1" fmla="*/ 2 h 45"/>
                <a:gd name="T2" fmla="*/ 0 w 261"/>
                <a:gd name="T3" fmla="*/ 2 h 45"/>
                <a:gd name="T4" fmla="*/ 36 w 261"/>
                <a:gd name="T5" fmla="*/ 0 h 45"/>
                <a:gd name="T6" fmla="*/ 65 w 261"/>
                <a:gd name="T7" fmla="*/ 0 h 45"/>
                <a:gd name="T8" fmla="*/ 83 w 261"/>
                <a:gd name="T9" fmla="*/ 0 h 45"/>
                <a:gd name="T10" fmla="*/ 89 w 261"/>
                <a:gd name="T11" fmla="*/ 8 h 45"/>
                <a:gd name="T12" fmla="*/ 89 w 261"/>
                <a:gd name="T13" fmla="*/ 8 h 45"/>
                <a:gd name="T14" fmla="*/ 155 w 261"/>
                <a:gd name="T15" fmla="*/ 20 h 45"/>
                <a:gd name="T16" fmla="*/ 211 w 261"/>
                <a:gd name="T17" fmla="*/ 32 h 45"/>
                <a:gd name="T18" fmla="*/ 238 w 261"/>
                <a:gd name="T19" fmla="*/ 39 h 45"/>
                <a:gd name="T20" fmla="*/ 261 w 261"/>
                <a:gd name="T21" fmla="*/ 45 h 45"/>
                <a:gd name="T22" fmla="*/ 261 w 261"/>
                <a:gd name="T23" fmla="*/ 45 h 45"/>
                <a:gd name="T24" fmla="*/ 244 w 261"/>
                <a:gd name="T25" fmla="*/ 41 h 45"/>
                <a:gd name="T26" fmla="*/ 202 w 261"/>
                <a:gd name="T27" fmla="*/ 32 h 45"/>
                <a:gd name="T28" fmla="*/ 175 w 261"/>
                <a:gd name="T29" fmla="*/ 26 h 45"/>
                <a:gd name="T30" fmla="*/ 145 w 261"/>
                <a:gd name="T31" fmla="*/ 21 h 45"/>
                <a:gd name="T32" fmla="*/ 116 w 261"/>
                <a:gd name="T33" fmla="*/ 18 h 45"/>
                <a:gd name="T34" fmla="*/ 87 w 261"/>
                <a:gd name="T35" fmla="*/ 15 h 45"/>
                <a:gd name="T36" fmla="*/ 80 w 261"/>
                <a:gd name="T37" fmla="*/ 6 h 45"/>
                <a:gd name="T38" fmla="*/ 80 w 261"/>
                <a:gd name="T39" fmla="*/ 6 h 45"/>
                <a:gd name="T40" fmla="*/ 46 w 261"/>
                <a:gd name="T41" fmla="*/ 3 h 45"/>
                <a:gd name="T42" fmla="*/ 21 w 261"/>
                <a:gd name="T43" fmla="*/ 2 h 45"/>
                <a:gd name="T44" fmla="*/ 0 w 261"/>
                <a:gd name="T45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" h="45">
                  <a:moveTo>
                    <a:pt x="0" y="2"/>
                  </a:moveTo>
                  <a:lnTo>
                    <a:pt x="0" y="2"/>
                  </a:lnTo>
                  <a:lnTo>
                    <a:pt x="36" y="0"/>
                  </a:lnTo>
                  <a:lnTo>
                    <a:pt x="65" y="0"/>
                  </a:lnTo>
                  <a:lnTo>
                    <a:pt x="83" y="0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155" y="20"/>
                  </a:lnTo>
                  <a:lnTo>
                    <a:pt x="211" y="32"/>
                  </a:lnTo>
                  <a:lnTo>
                    <a:pt x="238" y="39"/>
                  </a:lnTo>
                  <a:lnTo>
                    <a:pt x="261" y="45"/>
                  </a:lnTo>
                  <a:lnTo>
                    <a:pt x="261" y="45"/>
                  </a:lnTo>
                  <a:lnTo>
                    <a:pt x="244" y="41"/>
                  </a:lnTo>
                  <a:lnTo>
                    <a:pt x="202" y="32"/>
                  </a:lnTo>
                  <a:lnTo>
                    <a:pt x="175" y="26"/>
                  </a:lnTo>
                  <a:lnTo>
                    <a:pt x="145" y="21"/>
                  </a:lnTo>
                  <a:lnTo>
                    <a:pt x="116" y="18"/>
                  </a:lnTo>
                  <a:lnTo>
                    <a:pt x="87" y="15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46" y="3"/>
                  </a:lnTo>
                  <a:lnTo>
                    <a:pt x="21" y="2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Freeform 157"/>
            <p:cNvSpPr>
              <a:spLocks/>
            </p:cNvSpPr>
            <p:nvPr/>
          </p:nvSpPr>
          <p:spPr bwMode="auto">
            <a:xfrm>
              <a:off x="7370763" y="1331913"/>
              <a:ext cx="825500" cy="892175"/>
            </a:xfrm>
            <a:custGeom>
              <a:avLst/>
              <a:gdLst>
                <a:gd name="T0" fmla="*/ 152 w 520"/>
                <a:gd name="T1" fmla="*/ 0 h 562"/>
                <a:gd name="T2" fmla="*/ 206 w 520"/>
                <a:gd name="T3" fmla="*/ 10 h 562"/>
                <a:gd name="T4" fmla="*/ 264 w 520"/>
                <a:gd name="T5" fmla="*/ 25 h 562"/>
                <a:gd name="T6" fmla="*/ 330 w 520"/>
                <a:gd name="T7" fmla="*/ 51 h 562"/>
                <a:gd name="T8" fmla="*/ 396 w 520"/>
                <a:gd name="T9" fmla="*/ 89 h 562"/>
                <a:gd name="T10" fmla="*/ 427 w 520"/>
                <a:gd name="T11" fmla="*/ 113 h 562"/>
                <a:gd name="T12" fmla="*/ 455 w 520"/>
                <a:gd name="T13" fmla="*/ 140 h 562"/>
                <a:gd name="T14" fmla="*/ 479 w 520"/>
                <a:gd name="T15" fmla="*/ 170 h 562"/>
                <a:gd name="T16" fmla="*/ 499 w 520"/>
                <a:gd name="T17" fmla="*/ 206 h 562"/>
                <a:gd name="T18" fmla="*/ 513 w 520"/>
                <a:gd name="T19" fmla="*/ 246 h 562"/>
                <a:gd name="T20" fmla="*/ 520 w 520"/>
                <a:gd name="T21" fmla="*/ 291 h 562"/>
                <a:gd name="T22" fmla="*/ 520 w 520"/>
                <a:gd name="T23" fmla="*/ 321 h 562"/>
                <a:gd name="T24" fmla="*/ 513 w 520"/>
                <a:gd name="T25" fmla="*/ 374 h 562"/>
                <a:gd name="T26" fmla="*/ 493 w 520"/>
                <a:gd name="T27" fmla="*/ 419 h 562"/>
                <a:gd name="T28" fmla="*/ 466 w 520"/>
                <a:gd name="T29" fmla="*/ 457 h 562"/>
                <a:gd name="T30" fmla="*/ 430 w 520"/>
                <a:gd name="T31" fmla="*/ 488 h 562"/>
                <a:gd name="T32" fmla="*/ 387 w 520"/>
                <a:gd name="T33" fmla="*/ 513 h 562"/>
                <a:gd name="T34" fmla="*/ 342 w 520"/>
                <a:gd name="T35" fmla="*/ 531 h 562"/>
                <a:gd name="T36" fmla="*/ 292 w 520"/>
                <a:gd name="T37" fmla="*/ 544 h 562"/>
                <a:gd name="T38" fmla="*/ 218 w 520"/>
                <a:gd name="T39" fmla="*/ 556 h 562"/>
                <a:gd name="T40" fmla="*/ 125 w 520"/>
                <a:gd name="T41" fmla="*/ 562 h 562"/>
                <a:gd name="T42" fmla="*/ 49 w 520"/>
                <a:gd name="T43" fmla="*/ 561 h 562"/>
                <a:gd name="T44" fmla="*/ 0 w 520"/>
                <a:gd name="T45" fmla="*/ 558 h 562"/>
                <a:gd name="T46" fmla="*/ 7 w 520"/>
                <a:gd name="T47" fmla="*/ 541 h 562"/>
                <a:gd name="T48" fmla="*/ 24 w 520"/>
                <a:gd name="T49" fmla="*/ 502 h 562"/>
                <a:gd name="T50" fmla="*/ 33 w 520"/>
                <a:gd name="T51" fmla="*/ 467 h 562"/>
                <a:gd name="T52" fmla="*/ 34 w 520"/>
                <a:gd name="T53" fmla="*/ 446 h 562"/>
                <a:gd name="T54" fmla="*/ 31 w 520"/>
                <a:gd name="T55" fmla="*/ 428 h 562"/>
                <a:gd name="T56" fmla="*/ 25 w 520"/>
                <a:gd name="T57" fmla="*/ 420 h 562"/>
                <a:gd name="T58" fmla="*/ 86 w 520"/>
                <a:gd name="T59" fmla="*/ 434 h 562"/>
                <a:gd name="T60" fmla="*/ 146 w 520"/>
                <a:gd name="T61" fmla="*/ 443 h 562"/>
                <a:gd name="T62" fmla="*/ 217 w 520"/>
                <a:gd name="T63" fmla="*/ 448 h 562"/>
                <a:gd name="T64" fmla="*/ 270 w 520"/>
                <a:gd name="T65" fmla="*/ 445 h 562"/>
                <a:gd name="T66" fmla="*/ 304 w 520"/>
                <a:gd name="T67" fmla="*/ 439 h 562"/>
                <a:gd name="T68" fmla="*/ 338 w 520"/>
                <a:gd name="T69" fmla="*/ 430 h 562"/>
                <a:gd name="T70" fmla="*/ 366 w 520"/>
                <a:gd name="T71" fmla="*/ 414 h 562"/>
                <a:gd name="T72" fmla="*/ 390 w 520"/>
                <a:gd name="T73" fmla="*/ 393 h 562"/>
                <a:gd name="T74" fmla="*/ 408 w 520"/>
                <a:gd name="T75" fmla="*/ 368 h 562"/>
                <a:gd name="T76" fmla="*/ 421 w 520"/>
                <a:gd name="T77" fmla="*/ 335 h 562"/>
                <a:gd name="T78" fmla="*/ 424 w 520"/>
                <a:gd name="T79" fmla="*/ 316 h 562"/>
                <a:gd name="T80" fmla="*/ 424 w 520"/>
                <a:gd name="T81" fmla="*/ 292 h 562"/>
                <a:gd name="T82" fmla="*/ 419 w 520"/>
                <a:gd name="T83" fmla="*/ 270 h 562"/>
                <a:gd name="T84" fmla="*/ 411 w 520"/>
                <a:gd name="T85" fmla="*/ 250 h 562"/>
                <a:gd name="T86" fmla="*/ 387 w 520"/>
                <a:gd name="T87" fmla="*/ 214 h 562"/>
                <a:gd name="T88" fmla="*/ 354 w 520"/>
                <a:gd name="T89" fmla="*/ 184 h 562"/>
                <a:gd name="T90" fmla="*/ 316 w 520"/>
                <a:gd name="T91" fmla="*/ 160 h 562"/>
                <a:gd name="T92" fmla="*/ 277 w 520"/>
                <a:gd name="T93" fmla="*/ 141 h 562"/>
                <a:gd name="T94" fmla="*/ 226 w 520"/>
                <a:gd name="T95" fmla="*/ 123 h 562"/>
                <a:gd name="T96" fmla="*/ 202 w 520"/>
                <a:gd name="T97" fmla="*/ 117 h 562"/>
                <a:gd name="T98" fmla="*/ 185 w 520"/>
                <a:gd name="T99" fmla="*/ 110 h 562"/>
                <a:gd name="T100" fmla="*/ 172 w 520"/>
                <a:gd name="T101" fmla="*/ 98 h 562"/>
                <a:gd name="T102" fmla="*/ 161 w 520"/>
                <a:gd name="T103" fmla="*/ 83 h 562"/>
                <a:gd name="T104" fmla="*/ 150 w 520"/>
                <a:gd name="T105" fmla="*/ 45 h 562"/>
                <a:gd name="T106" fmla="*/ 149 w 520"/>
                <a:gd name="T107" fmla="*/ 1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0" h="562">
                  <a:moveTo>
                    <a:pt x="152" y="0"/>
                  </a:moveTo>
                  <a:lnTo>
                    <a:pt x="152" y="0"/>
                  </a:lnTo>
                  <a:lnTo>
                    <a:pt x="167" y="1"/>
                  </a:lnTo>
                  <a:lnTo>
                    <a:pt x="206" y="10"/>
                  </a:lnTo>
                  <a:lnTo>
                    <a:pt x="233" y="16"/>
                  </a:lnTo>
                  <a:lnTo>
                    <a:pt x="264" y="25"/>
                  </a:lnTo>
                  <a:lnTo>
                    <a:pt x="295" y="37"/>
                  </a:lnTo>
                  <a:lnTo>
                    <a:pt x="330" y="51"/>
                  </a:lnTo>
                  <a:lnTo>
                    <a:pt x="363" y="68"/>
                  </a:lnTo>
                  <a:lnTo>
                    <a:pt x="396" y="89"/>
                  </a:lnTo>
                  <a:lnTo>
                    <a:pt x="411" y="99"/>
                  </a:lnTo>
                  <a:lnTo>
                    <a:pt x="427" y="113"/>
                  </a:lnTo>
                  <a:lnTo>
                    <a:pt x="442" y="125"/>
                  </a:lnTo>
                  <a:lnTo>
                    <a:pt x="455" y="140"/>
                  </a:lnTo>
                  <a:lnTo>
                    <a:pt x="469" y="155"/>
                  </a:lnTo>
                  <a:lnTo>
                    <a:pt x="479" y="170"/>
                  </a:lnTo>
                  <a:lnTo>
                    <a:pt x="490" y="188"/>
                  </a:lnTo>
                  <a:lnTo>
                    <a:pt x="499" y="206"/>
                  </a:lnTo>
                  <a:lnTo>
                    <a:pt x="506" y="226"/>
                  </a:lnTo>
                  <a:lnTo>
                    <a:pt x="513" y="246"/>
                  </a:lnTo>
                  <a:lnTo>
                    <a:pt x="517" y="268"/>
                  </a:lnTo>
                  <a:lnTo>
                    <a:pt x="520" y="291"/>
                  </a:lnTo>
                  <a:lnTo>
                    <a:pt x="520" y="291"/>
                  </a:lnTo>
                  <a:lnTo>
                    <a:pt x="520" y="321"/>
                  </a:lnTo>
                  <a:lnTo>
                    <a:pt x="519" y="348"/>
                  </a:lnTo>
                  <a:lnTo>
                    <a:pt x="513" y="374"/>
                  </a:lnTo>
                  <a:lnTo>
                    <a:pt x="503" y="398"/>
                  </a:lnTo>
                  <a:lnTo>
                    <a:pt x="493" y="419"/>
                  </a:lnTo>
                  <a:lnTo>
                    <a:pt x="481" y="440"/>
                  </a:lnTo>
                  <a:lnTo>
                    <a:pt x="466" y="457"/>
                  </a:lnTo>
                  <a:lnTo>
                    <a:pt x="448" y="473"/>
                  </a:lnTo>
                  <a:lnTo>
                    <a:pt x="430" y="488"/>
                  </a:lnTo>
                  <a:lnTo>
                    <a:pt x="410" y="500"/>
                  </a:lnTo>
                  <a:lnTo>
                    <a:pt x="387" y="513"/>
                  </a:lnTo>
                  <a:lnTo>
                    <a:pt x="365" y="522"/>
                  </a:lnTo>
                  <a:lnTo>
                    <a:pt x="342" y="531"/>
                  </a:lnTo>
                  <a:lnTo>
                    <a:pt x="318" y="538"/>
                  </a:lnTo>
                  <a:lnTo>
                    <a:pt x="292" y="544"/>
                  </a:lnTo>
                  <a:lnTo>
                    <a:pt x="268" y="550"/>
                  </a:lnTo>
                  <a:lnTo>
                    <a:pt x="218" y="556"/>
                  </a:lnTo>
                  <a:lnTo>
                    <a:pt x="170" y="561"/>
                  </a:lnTo>
                  <a:lnTo>
                    <a:pt x="125" y="562"/>
                  </a:lnTo>
                  <a:lnTo>
                    <a:pt x="84" y="562"/>
                  </a:lnTo>
                  <a:lnTo>
                    <a:pt x="49" y="561"/>
                  </a:lnTo>
                  <a:lnTo>
                    <a:pt x="22" y="559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7" y="541"/>
                  </a:lnTo>
                  <a:lnTo>
                    <a:pt x="16" y="523"/>
                  </a:lnTo>
                  <a:lnTo>
                    <a:pt x="24" y="502"/>
                  </a:lnTo>
                  <a:lnTo>
                    <a:pt x="31" y="479"/>
                  </a:lnTo>
                  <a:lnTo>
                    <a:pt x="33" y="467"/>
                  </a:lnTo>
                  <a:lnTo>
                    <a:pt x="34" y="457"/>
                  </a:lnTo>
                  <a:lnTo>
                    <a:pt x="34" y="446"/>
                  </a:lnTo>
                  <a:lnTo>
                    <a:pt x="34" y="437"/>
                  </a:lnTo>
                  <a:lnTo>
                    <a:pt x="31" y="428"/>
                  </a:lnTo>
                  <a:lnTo>
                    <a:pt x="25" y="420"/>
                  </a:lnTo>
                  <a:lnTo>
                    <a:pt x="25" y="420"/>
                  </a:lnTo>
                  <a:lnTo>
                    <a:pt x="42" y="425"/>
                  </a:lnTo>
                  <a:lnTo>
                    <a:pt x="86" y="434"/>
                  </a:lnTo>
                  <a:lnTo>
                    <a:pt x="114" y="439"/>
                  </a:lnTo>
                  <a:lnTo>
                    <a:pt x="146" y="443"/>
                  </a:lnTo>
                  <a:lnTo>
                    <a:pt x="181" y="446"/>
                  </a:lnTo>
                  <a:lnTo>
                    <a:pt x="217" y="448"/>
                  </a:lnTo>
                  <a:lnTo>
                    <a:pt x="253" y="448"/>
                  </a:lnTo>
                  <a:lnTo>
                    <a:pt x="270" y="445"/>
                  </a:lnTo>
                  <a:lnTo>
                    <a:pt x="288" y="443"/>
                  </a:lnTo>
                  <a:lnTo>
                    <a:pt x="304" y="439"/>
                  </a:lnTo>
                  <a:lnTo>
                    <a:pt x="321" y="434"/>
                  </a:lnTo>
                  <a:lnTo>
                    <a:pt x="338" y="430"/>
                  </a:lnTo>
                  <a:lnTo>
                    <a:pt x="353" y="422"/>
                  </a:lnTo>
                  <a:lnTo>
                    <a:pt x="366" y="414"/>
                  </a:lnTo>
                  <a:lnTo>
                    <a:pt x="378" y="405"/>
                  </a:lnTo>
                  <a:lnTo>
                    <a:pt x="390" y="393"/>
                  </a:lnTo>
                  <a:lnTo>
                    <a:pt x="399" y="381"/>
                  </a:lnTo>
                  <a:lnTo>
                    <a:pt x="408" y="368"/>
                  </a:lnTo>
                  <a:lnTo>
                    <a:pt x="414" y="353"/>
                  </a:lnTo>
                  <a:lnTo>
                    <a:pt x="421" y="335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24" y="304"/>
                  </a:lnTo>
                  <a:lnTo>
                    <a:pt x="424" y="292"/>
                  </a:lnTo>
                  <a:lnTo>
                    <a:pt x="422" y="280"/>
                  </a:lnTo>
                  <a:lnTo>
                    <a:pt x="419" y="270"/>
                  </a:lnTo>
                  <a:lnTo>
                    <a:pt x="416" y="259"/>
                  </a:lnTo>
                  <a:lnTo>
                    <a:pt x="411" y="250"/>
                  </a:lnTo>
                  <a:lnTo>
                    <a:pt x="401" y="230"/>
                  </a:lnTo>
                  <a:lnTo>
                    <a:pt x="387" y="214"/>
                  </a:lnTo>
                  <a:lnTo>
                    <a:pt x="372" y="197"/>
                  </a:lnTo>
                  <a:lnTo>
                    <a:pt x="354" y="184"/>
                  </a:lnTo>
                  <a:lnTo>
                    <a:pt x="336" y="170"/>
                  </a:lnTo>
                  <a:lnTo>
                    <a:pt x="316" y="160"/>
                  </a:lnTo>
                  <a:lnTo>
                    <a:pt x="297" y="149"/>
                  </a:lnTo>
                  <a:lnTo>
                    <a:pt x="277" y="141"/>
                  </a:lnTo>
                  <a:lnTo>
                    <a:pt x="259" y="134"/>
                  </a:lnTo>
                  <a:lnTo>
                    <a:pt x="226" y="123"/>
                  </a:lnTo>
                  <a:lnTo>
                    <a:pt x="202" y="117"/>
                  </a:lnTo>
                  <a:lnTo>
                    <a:pt x="202" y="117"/>
                  </a:lnTo>
                  <a:lnTo>
                    <a:pt x="193" y="114"/>
                  </a:lnTo>
                  <a:lnTo>
                    <a:pt x="185" y="110"/>
                  </a:lnTo>
                  <a:lnTo>
                    <a:pt x="178" y="105"/>
                  </a:lnTo>
                  <a:lnTo>
                    <a:pt x="172" y="98"/>
                  </a:lnTo>
                  <a:lnTo>
                    <a:pt x="166" y="90"/>
                  </a:lnTo>
                  <a:lnTo>
                    <a:pt x="161" y="83"/>
                  </a:lnTo>
                  <a:lnTo>
                    <a:pt x="155" y="65"/>
                  </a:lnTo>
                  <a:lnTo>
                    <a:pt x="150" y="45"/>
                  </a:lnTo>
                  <a:lnTo>
                    <a:pt x="149" y="27"/>
                  </a:lnTo>
                  <a:lnTo>
                    <a:pt x="149" y="1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Freeform 158"/>
            <p:cNvSpPr>
              <a:spLocks/>
            </p:cNvSpPr>
            <p:nvPr/>
          </p:nvSpPr>
          <p:spPr bwMode="auto">
            <a:xfrm>
              <a:off x="7370763" y="1331913"/>
              <a:ext cx="825500" cy="892175"/>
            </a:xfrm>
            <a:custGeom>
              <a:avLst/>
              <a:gdLst>
                <a:gd name="T0" fmla="*/ 152 w 520"/>
                <a:gd name="T1" fmla="*/ 0 h 562"/>
                <a:gd name="T2" fmla="*/ 206 w 520"/>
                <a:gd name="T3" fmla="*/ 10 h 562"/>
                <a:gd name="T4" fmla="*/ 264 w 520"/>
                <a:gd name="T5" fmla="*/ 25 h 562"/>
                <a:gd name="T6" fmla="*/ 330 w 520"/>
                <a:gd name="T7" fmla="*/ 51 h 562"/>
                <a:gd name="T8" fmla="*/ 396 w 520"/>
                <a:gd name="T9" fmla="*/ 89 h 562"/>
                <a:gd name="T10" fmla="*/ 427 w 520"/>
                <a:gd name="T11" fmla="*/ 113 h 562"/>
                <a:gd name="T12" fmla="*/ 455 w 520"/>
                <a:gd name="T13" fmla="*/ 140 h 562"/>
                <a:gd name="T14" fmla="*/ 479 w 520"/>
                <a:gd name="T15" fmla="*/ 170 h 562"/>
                <a:gd name="T16" fmla="*/ 499 w 520"/>
                <a:gd name="T17" fmla="*/ 206 h 562"/>
                <a:gd name="T18" fmla="*/ 513 w 520"/>
                <a:gd name="T19" fmla="*/ 246 h 562"/>
                <a:gd name="T20" fmla="*/ 520 w 520"/>
                <a:gd name="T21" fmla="*/ 291 h 562"/>
                <a:gd name="T22" fmla="*/ 520 w 520"/>
                <a:gd name="T23" fmla="*/ 321 h 562"/>
                <a:gd name="T24" fmla="*/ 513 w 520"/>
                <a:gd name="T25" fmla="*/ 374 h 562"/>
                <a:gd name="T26" fmla="*/ 493 w 520"/>
                <a:gd name="T27" fmla="*/ 419 h 562"/>
                <a:gd name="T28" fmla="*/ 466 w 520"/>
                <a:gd name="T29" fmla="*/ 457 h 562"/>
                <a:gd name="T30" fmla="*/ 430 w 520"/>
                <a:gd name="T31" fmla="*/ 488 h 562"/>
                <a:gd name="T32" fmla="*/ 387 w 520"/>
                <a:gd name="T33" fmla="*/ 513 h 562"/>
                <a:gd name="T34" fmla="*/ 342 w 520"/>
                <a:gd name="T35" fmla="*/ 531 h 562"/>
                <a:gd name="T36" fmla="*/ 292 w 520"/>
                <a:gd name="T37" fmla="*/ 544 h 562"/>
                <a:gd name="T38" fmla="*/ 218 w 520"/>
                <a:gd name="T39" fmla="*/ 556 h 562"/>
                <a:gd name="T40" fmla="*/ 125 w 520"/>
                <a:gd name="T41" fmla="*/ 562 h 562"/>
                <a:gd name="T42" fmla="*/ 49 w 520"/>
                <a:gd name="T43" fmla="*/ 561 h 562"/>
                <a:gd name="T44" fmla="*/ 0 w 520"/>
                <a:gd name="T45" fmla="*/ 558 h 562"/>
                <a:gd name="T46" fmla="*/ 7 w 520"/>
                <a:gd name="T47" fmla="*/ 541 h 562"/>
                <a:gd name="T48" fmla="*/ 24 w 520"/>
                <a:gd name="T49" fmla="*/ 502 h 562"/>
                <a:gd name="T50" fmla="*/ 33 w 520"/>
                <a:gd name="T51" fmla="*/ 467 h 562"/>
                <a:gd name="T52" fmla="*/ 34 w 520"/>
                <a:gd name="T53" fmla="*/ 446 h 562"/>
                <a:gd name="T54" fmla="*/ 31 w 520"/>
                <a:gd name="T55" fmla="*/ 428 h 562"/>
                <a:gd name="T56" fmla="*/ 25 w 520"/>
                <a:gd name="T57" fmla="*/ 420 h 562"/>
                <a:gd name="T58" fmla="*/ 86 w 520"/>
                <a:gd name="T59" fmla="*/ 434 h 562"/>
                <a:gd name="T60" fmla="*/ 146 w 520"/>
                <a:gd name="T61" fmla="*/ 443 h 562"/>
                <a:gd name="T62" fmla="*/ 217 w 520"/>
                <a:gd name="T63" fmla="*/ 448 h 562"/>
                <a:gd name="T64" fmla="*/ 270 w 520"/>
                <a:gd name="T65" fmla="*/ 445 h 562"/>
                <a:gd name="T66" fmla="*/ 304 w 520"/>
                <a:gd name="T67" fmla="*/ 439 h 562"/>
                <a:gd name="T68" fmla="*/ 338 w 520"/>
                <a:gd name="T69" fmla="*/ 430 h 562"/>
                <a:gd name="T70" fmla="*/ 366 w 520"/>
                <a:gd name="T71" fmla="*/ 414 h 562"/>
                <a:gd name="T72" fmla="*/ 390 w 520"/>
                <a:gd name="T73" fmla="*/ 393 h 562"/>
                <a:gd name="T74" fmla="*/ 408 w 520"/>
                <a:gd name="T75" fmla="*/ 368 h 562"/>
                <a:gd name="T76" fmla="*/ 421 w 520"/>
                <a:gd name="T77" fmla="*/ 335 h 562"/>
                <a:gd name="T78" fmla="*/ 424 w 520"/>
                <a:gd name="T79" fmla="*/ 316 h 562"/>
                <a:gd name="T80" fmla="*/ 424 w 520"/>
                <a:gd name="T81" fmla="*/ 292 h 562"/>
                <a:gd name="T82" fmla="*/ 419 w 520"/>
                <a:gd name="T83" fmla="*/ 270 h 562"/>
                <a:gd name="T84" fmla="*/ 411 w 520"/>
                <a:gd name="T85" fmla="*/ 250 h 562"/>
                <a:gd name="T86" fmla="*/ 387 w 520"/>
                <a:gd name="T87" fmla="*/ 214 h 562"/>
                <a:gd name="T88" fmla="*/ 354 w 520"/>
                <a:gd name="T89" fmla="*/ 184 h 562"/>
                <a:gd name="T90" fmla="*/ 316 w 520"/>
                <a:gd name="T91" fmla="*/ 160 h 562"/>
                <a:gd name="T92" fmla="*/ 277 w 520"/>
                <a:gd name="T93" fmla="*/ 141 h 562"/>
                <a:gd name="T94" fmla="*/ 226 w 520"/>
                <a:gd name="T95" fmla="*/ 123 h 562"/>
                <a:gd name="T96" fmla="*/ 202 w 520"/>
                <a:gd name="T97" fmla="*/ 117 h 562"/>
                <a:gd name="T98" fmla="*/ 185 w 520"/>
                <a:gd name="T99" fmla="*/ 110 h 562"/>
                <a:gd name="T100" fmla="*/ 172 w 520"/>
                <a:gd name="T101" fmla="*/ 98 h 562"/>
                <a:gd name="T102" fmla="*/ 161 w 520"/>
                <a:gd name="T103" fmla="*/ 83 h 562"/>
                <a:gd name="T104" fmla="*/ 150 w 520"/>
                <a:gd name="T105" fmla="*/ 45 h 562"/>
                <a:gd name="T106" fmla="*/ 149 w 520"/>
                <a:gd name="T107" fmla="*/ 1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0" h="562">
                  <a:moveTo>
                    <a:pt x="152" y="0"/>
                  </a:moveTo>
                  <a:lnTo>
                    <a:pt x="152" y="0"/>
                  </a:lnTo>
                  <a:lnTo>
                    <a:pt x="167" y="1"/>
                  </a:lnTo>
                  <a:lnTo>
                    <a:pt x="206" y="10"/>
                  </a:lnTo>
                  <a:lnTo>
                    <a:pt x="233" y="16"/>
                  </a:lnTo>
                  <a:lnTo>
                    <a:pt x="264" y="25"/>
                  </a:lnTo>
                  <a:lnTo>
                    <a:pt x="295" y="37"/>
                  </a:lnTo>
                  <a:lnTo>
                    <a:pt x="330" y="51"/>
                  </a:lnTo>
                  <a:lnTo>
                    <a:pt x="363" y="68"/>
                  </a:lnTo>
                  <a:lnTo>
                    <a:pt x="396" y="89"/>
                  </a:lnTo>
                  <a:lnTo>
                    <a:pt x="411" y="99"/>
                  </a:lnTo>
                  <a:lnTo>
                    <a:pt x="427" y="113"/>
                  </a:lnTo>
                  <a:lnTo>
                    <a:pt x="442" y="125"/>
                  </a:lnTo>
                  <a:lnTo>
                    <a:pt x="455" y="140"/>
                  </a:lnTo>
                  <a:lnTo>
                    <a:pt x="469" y="155"/>
                  </a:lnTo>
                  <a:lnTo>
                    <a:pt x="479" y="170"/>
                  </a:lnTo>
                  <a:lnTo>
                    <a:pt x="490" y="188"/>
                  </a:lnTo>
                  <a:lnTo>
                    <a:pt x="499" y="206"/>
                  </a:lnTo>
                  <a:lnTo>
                    <a:pt x="506" y="226"/>
                  </a:lnTo>
                  <a:lnTo>
                    <a:pt x="513" y="246"/>
                  </a:lnTo>
                  <a:lnTo>
                    <a:pt x="517" y="268"/>
                  </a:lnTo>
                  <a:lnTo>
                    <a:pt x="520" y="291"/>
                  </a:lnTo>
                  <a:lnTo>
                    <a:pt x="520" y="291"/>
                  </a:lnTo>
                  <a:lnTo>
                    <a:pt x="520" y="321"/>
                  </a:lnTo>
                  <a:lnTo>
                    <a:pt x="519" y="348"/>
                  </a:lnTo>
                  <a:lnTo>
                    <a:pt x="513" y="374"/>
                  </a:lnTo>
                  <a:lnTo>
                    <a:pt x="503" y="398"/>
                  </a:lnTo>
                  <a:lnTo>
                    <a:pt x="493" y="419"/>
                  </a:lnTo>
                  <a:lnTo>
                    <a:pt x="481" y="440"/>
                  </a:lnTo>
                  <a:lnTo>
                    <a:pt x="466" y="457"/>
                  </a:lnTo>
                  <a:lnTo>
                    <a:pt x="448" y="473"/>
                  </a:lnTo>
                  <a:lnTo>
                    <a:pt x="430" y="488"/>
                  </a:lnTo>
                  <a:lnTo>
                    <a:pt x="410" y="500"/>
                  </a:lnTo>
                  <a:lnTo>
                    <a:pt x="387" y="513"/>
                  </a:lnTo>
                  <a:lnTo>
                    <a:pt x="365" y="522"/>
                  </a:lnTo>
                  <a:lnTo>
                    <a:pt x="342" y="531"/>
                  </a:lnTo>
                  <a:lnTo>
                    <a:pt x="318" y="538"/>
                  </a:lnTo>
                  <a:lnTo>
                    <a:pt x="292" y="544"/>
                  </a:lnTo>
                  <a:lnTo>
                    <a:pt x="268" y="550"/>
                  </a:lnTo>
                  <a:lnTo>
                    <a:pt x="218" y="556"/>
                  </a:lnTo>
                  <a:lnTo>
                    <a:pt x="170" y="561"/>
                  </a:lnTo>
                  <a:lnTo>
                    <a:pt x="125" y="562"/>
                  </a:lnTo>
                  <a:lnTo>
                    <a:pt x="84" y="562"/>
                  </a:lnTo>
                  <a:lnTo>
                    <a:pt x="49" y="561"/>
                  </a:lnTo>
                  <a:lnTo>
                    <a:pt x="22" y="559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7" y="541"/>
                  </a:lnTo>
                  <a:lnTo>
                    <a:pt x="16" y="523"/>
                  </a:lnTo>
                  <a:lnTo>
                    <a:pt x="24" y="502"/>
                  </a:lnTo>
                  <a:lnTo>
                    <a:pt x="31" y="479"/>
                  </a:lnTo>
                  <a:lnTo>
                    <a:pt x="33" y="467"/>
                  </a:lnTo>
                  <a:lnTo>
                    <a:pt x="34" y="457"/>
                  </a:lnTo>
                  <a:lnTo>
                    <a:pt x="34" y="446"/>
                  </a:lnTo>
                  <a:lnTo>
                    <a:pt x="34" y="437"/>
                  </a:lnTo>
                  <a:lnTo>
                    <a:pt x="31" y="428"/>
                  </a:lnTo>
                  <a:lnTo>
                    <a:pt x="25" y="420"/>
                  </a:lnTo>
                  <a:lnTo>
                    <a:pt x="25" y="420"/>
                  </a:lnTo>
                  <a:lnTo>
                    <a:pt x="42" y="425"/>
                  </a:lnTo>
                  <a:lnTo>
                    <a:pt x="86" y="434"/>
                  </a:lnTo>
                  <a:lnTo>
                    <a:pt x="114" y="439"/>
                  </a:lnTo>
                  <a:lnTo>
                    <a:pt x="146" y="443"/>
                  </a:lnTo>
                  <a:lnTo>
                    <a:pt x="181" y="446"/>
                  </a:lnTo>
                  <a:lnTo>
                    <a:pt x="217" y="448"/>
                  </a:lnTo>
                  <a:lnTo>
                    <a:pt x="253" y="448"/>
                  </a:lnTo>
                  <a:lnTo>
                    <a:pt x="270" y="445"/>
                  </a:lnTo>
                  <a:lnTo>
                    <a:pt x="288" y="443"/>
                  </a:lnTo>
                  <a:lnTo>
                    <a:pt x="304" y="439"/>
                  </a:lnTo>
                  <a:lnTo>
                    <a:pt x="321" y="434"/>
                  </a:lnTo>
                  <a:lnTo>
                    <a:pt x="338" y="430"/>
                  </a:lnTo>
                  <a:lnTo>
                    <a:pt x="353" y="422"/>
                  </a:lnTo>
                  <a:lnTo>
                    <a:pt x="366" y="414"/>
                  </a:lnTo>
                  <a:lnTo>
                    <a:pt x="378" y="405"/>
                  </a:lnTo>
                  <a:lnTo>
                    <a:pt x="390" y="393"/>
                  </a:lnTo>
                  <a:lnTo>
                    <a:pt x="399" y="381"/>
                  </a:lnTo>
                  <a:lnTo>
                    <a:pt x="408" y="368"/>
                  </a:lnTo>
                  <a:lnTo>
                    <a:pt x="414" y="353"/>
                  </a:lnTo>
                  <a:lnTo>
                    <a:pt x="421" y="335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24" y="304"/>
                  </a:lnTo>
                  <a:lnTo>
                    <a:pt x="424" y="292"/>
                  </a:lnTo>
                  <a:lnTo>
                    <a:pt x="422" y="280"/>
                  </a:lnTo>
                  <a:lnTo>
                    <a:pt x="419" y="270"/>
                  </a:lnTo>
                  <a:lnTo>
                    <a:pt x="416" y="259"/>
                  </a:lnTo>
                  <a:lnTo>
                    <a:pt x="411" y="250"/>
                  </a:lnTo>
                  <a:lnTo>
                    <a:pt x="401" y="230"/>
                  </a:lnTo>
                  <a:lnTo>
                    <a:pt x="387" y="214"/>
                  </a:lnTo>
                  <a:lnTo>
                    <a:pt x="372" y="197"/>
                  </a:lnTo>
                  <a:lnTo>
                    <a:pt x="354" y="184"/>
                  </a:lnTo>
                  <a:lnTo>
                    <a:pt x="336" y="170"/>
                  </a:lnTo>
                  <a:lnTo>
                    <a:pt x="316" y="160"/>
                  </a:lnTo>
                  <a:lnTo>
                    <a:pt x="297" y="149"/>
                  </a:lnTo>
                  <a:lnTo>
                    <a:pt x="277" y="141"/>
                  </a:lnTo>
                  <a:lnTo>
                    <a:pt x="259" y="134"/>
                  </a:lnTo>
                  <a:lnTo>
                    <a:pt x="226" y="123"/>
                  </a:lnTo>
                  <a:lnTo>
                    <a:pt x="202" y="117"/>
                  </a:lnTo>
                  <a:lnTo>
                    <a:pt x="202" y="117"/>
                  </a:lnTo>
                  <a:lnTo>
                    <a:pt x="193" y="114"/>
                  </a:lnTo>
                  <a:lnTo>
                    <a:pt x="185" y="110"/>
                  </a:lnTo>
                  <a:lnTo>
                    <a:pt x="178" y="105"/>
                  </a:lnTo>
                  <a:lnTo>
                    <a:pt x="172" y="98"/>
                  </a:lnTo>
                  <a:lnTo>
                    <a:pt x="166" y="90"/>
                  </a:lnTo>
                  <a:lnTo>
                    <a:pt x="161" y="83"/>
                  </a:lnTo>
                  <a:lnTo>
                    <a:pt x="155" y="65"/>
                  </a:lnTo>
                  <a:lnTo>
                    <a:pt x="150" y="45"/>
                  </a:lnTo>
                  <a:lnTo>
                    <a:pt x="149" y="27"/>
                  </a:lnTo>
                  <a:lnTo>
                    <a:pt x="149" y="1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159"/>
            <p:cNvSpPr>
              <a:spLocks/>
            </p:cNvSpPr>
            <p:nvPr/>
          </p:nvSpPr>
          <p:spPr bwMode="auto">
            <a:xfrm>
              <a:off x="7137400" y="2181225"/>
              <a:ext cx="895350" cy="285750"/>
            </a:xfrm>
            <a:custGeom>
              <a:avLst/>
              <a:gdLst>
                <a:gd name="T0" fmla="*/ 109 w 564"/>
                <a:gd name="T1" fmla="*/ 68 h 180"/>
                <a:gd name="T2" fmla="*/ 109 w 564"/>
                <a:gd name="T3" fmla="*/ 68 h 180"/>
                <a:gd name="T4" fmla="*/ 106 w 564"/>
                <a:gd name="T5" fmla="*/ 83 h 180"/>
                <a:gd name="T6" fmla="*/ 104 w 564"/>
                <a:gd name="T7" fmla="*/ 97 h 180"/>
                <a:gd name="T8" fmla="*/ 104 w 564"/>
                <a:gd name="T9" fmla="*/ 109 h 180"/>
                <a:gd name="T10" fmla="*/ 104 w 564"/>
                <a:gd name="T11" fmla="*/ 116 h 180"/>
                <a:gd name="T12" fmla="*/ 107 w 564"/>
                <a:gd name="T13" fmla="*/ 128 h 180"/>
                <a:gd name="T14" fmla="*/ 109 w 564"/>
                <a:gd name="T15" fmla="*/ 131 h 180"/>
                <a:gd name="T16" fmla="*/ 109 w 564"/>
                <a:gd name="T17" fmla="*/ 131 h 180"/>
                <a:gd name="T18" fmla="*/ 113 w 564"/>
                <a:gd name="T19" fmla="*/ 133 h 180"/>
                <a:gd name="T20" fmla="*/ 122 w 564"/>
                <a:gd name="T21" fmla="*/ 133 h 180"/>
                <a:gd name="T22" fmla="*/ 151 w 564"/>
                <a:gd name="T23" fmla="*/ 130 h 180"/>
                <a:gd name="T24" fmla="*/ 193 w 564"/>
                <a:gd name="T25" fmla="*/ 124 h 180"/>
                <a:gd name="T26" fmla="*/ 243 w 564"/>
                <a:gd name="T27" fmla="*/ 113 h 180"/>
                <a:gd name="T28" fmla="*/ 297 w 564"/>
                <a:gd name="T29" fmla="*/ 100 h 180"/>
                <a:gd name="T30" fmla="*/ 356 w 564"/>
                <a:gd name="T31" fmla="*/ 85 h 180"/>
                <a:gd name="T32" fmla="*/ 414 w 564"/>
                <a:gd name="T33" fmla="*/ 68 h 180"/>
                <a:gd name="T34" fmla="*/ 466 w 564"/>
                <a:gd name="T35" fmla="*/ 50 h 180"/>
                <a:gd name="T36" fmla="*/ 466 w 564"/>
                <a:gd name="T37" fmla="*/ 50 h 180"/>
                <a:gd name="T38" fmla="*/ 474 w 564"/>
                <a:gd name="T39" fmla="*/ 45 h 180"/>
                <a:gd name="T40" fmla="*/ 483 w 564"/>
                <a:gd name="T41" fmla="*/ 39 h 180"/>
                <a:gd name="T42" fmla="*/ 500 w 564"/>
                <a:gd name="T43" fmla="*/ 24 h 180"/>
                <a:gd name="T44" fmla="*/ 516 w 564"/>
                <a:gd name="T45" fmla="*/ 11 h 180"/>
                <a:gd name="T46" fmla="*/ 524 w 564"/>
                <a:gd name="T47" fmla="*/ 5 h 180"/>
                <a:gd name="T48" fmla="*/ 530 w 564"/>
                <a:gd name="T49" fmla="*/ 0 h 180"/>
                <a:gd name="T50" fmla="*/ 530 w 564"/>
                <a:gd name="T51" fmla="*/ 0 h 180"/>
                <a:gd name="T52" fmla="*/ 534 w 564"/>
                <a:gd name="T53" fmla="*/ 2 h 180"/>
                <a:gd name="T54" fmla="*/ 546 w 564"/>
                <a:gd name="T55" fmla="*/ 5 h 180"/>
                <a:gd name="T56" fmla="*/ 552 w 564"/>
                <a:gd name="T57" fmla="*/ 9 h 180"/>
                <a:gd name="T58" fmla="*/ 557 w 564"/>
                <a:gd name="T59" fmla="*/ 14 h 180"/>
                <a:gd name="T60" fmla="*/ 561 w 564"/>
                <a:gd name="T61" fmla="*/ 20 h 180"/>
                <a:gd name="T62" fmla="*/ 564 w 564"/>
                <a:gd name="T63" fmla="*/ 27 h 180"/>
                <a:gd name="T64" fmla="*/ 564 w 564"/>
                <a:gd name="T65" fmla="*/ 27 h 180"/>
                <a:gd name="T66" fmla="*/ 564 w 564"/>
                <a:gd name="T67" fmla="*/ 35 h 180"/>
                <a:gd name="T68" fmla="*/ 563 w 564"/>
                <a:gd name="T69" fmla="*/ 42 h 180"/>
                <a:gd name="T70" fmla="*/ 557 w 564"/>
                <a:gd name="T71" fmla="*/ 51 h 180"/>
                <a:gd name="T72" fmla="*/ 545 w 564"/>
                <a:gd name="T73" fmla="*/ 63 h 180"/>
                <a:gd name="T74" fmla="*/ 545 w 564"/>
                <a:gd name="T75" fmla="*/ 63 h 180"/>
                <a:gd name="T76" fmla="*/ 491 w 564"/>
                <a:gd name="T77" fmla="*/ 80 h 180"/>
                <a:gd name="T78" fmla="*/ 432 w 564"/>
                <a:gd name="T79" fmla="*/ 97 h 180"/>
                <a:gd name="T80" fmla="*/ 359 w 564"/>
                <a:gd name="T81" fmla="*/ 116 h 180"/>
                <a:gd name="T82" fmla="*/ 279 w 564"/>
                <a:gd name="T83" fmla="*/ 137 h 180"/>
                <a:gd name="T84" fmla="*/ 199 w 564"/>
                <a:gd name="T85" fmla="*/ 155 h 180"/>
                <a:gd name="T86" fmla="*/ 125 w 564"/>
                <a:gd name="T87" fmla="*/ 171 h 180"/>
                <a:gd name="T88" fmla="*/ 91 w 564"/>
                <a:gd name="T89" fmla="*/ 175 h 180"/>
                <a:gd name="T90" fmla="*/ 62 w 564"/>
                <a:gd name="T91" fmla="*/ 180 h 180"/>
                <a:gd name="T92" fmla="*/ 62 w 564"/>
                <a:gd name="T93" fmla="*/ 180 h 180"/>
                <a:gd name="T94" fmla="*/ 53 w 564"/>
                <a:gd name="T95" fmla="*/ 180 h 180"/>
                <a:gd name="T96" fmla="*/ 44 w 564"/>
                <a:gd name="T97" fmla="*/ 178 h 180"/>
                <a:gd name="T98" fmla="*/ 29 w 564"/>
                <a:gd name="T99" fmla="*/ 174 h 180"/>
                <a:gd name="T100" fmla="*/ 3 w 564"/>
                <a:gd name="T101" fmla="*/ 163 h 180"/>
                <a:gd name="T102" fmla="*/ 3 w 564"/>
                <a:gd name="T103" fmla="*/ 163 h 180"/>
                <a:gd name="T104" fmla="*/ 0 w 564"/>
                <a:gd name="T105" fmla="*/ 154 h 180"/>
                <a:gd name="T106" fmla="*/ 0 w 564"/>
                <a:gd name="T107" fmla="*/ 139 h 180"/>
                <a:gd name="T108" fmla="*/ 0 w 564"/>
                <a:gd name="T109" fmla="*/ 101 h 180"/>
                <a:gd name="T110" fmla="*/ 3 w 564"/>
                <a:gd name="T111" fmla="*/ 67 h 180"/>
                <a:gd name="T112" fmla="*/ 3 w 564"/>
                <a:gd name="T113" fmla="*/ 51 h 180"/>
                <a:gd name="T114" fmla="*/ 3 w 564"/>
                <a:gd name="T115" fmla="*/ 51 h 180"/>
                <a:gd name="T116" fmla="*/ 17 w 564"/>
                <a:gd name="T117" fmla="*/ 51 h 180"/>
                <a:gd name="T118" fmla="*/ 47 w 564"/>
                <a:gd name="T119" fmla="*/ 54 h 180"/>
                <a:gd name="T120" fmla="*/ 82 w 564"/>
                <a:gd name="T121" fmla="*/ 59 h 180"/>
                <a:gd name="T122" fmla="*/ 97 w 564"/>
                <a:gd name="T123" fmla="*/ 63 h 180"/>
                <a:gd name="T124" fmla="*/ 109 w 564"/>
                <a:gd name="T125" fmla="*/ 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4" h="180">
                  <a:moveTo>
                    <a:pt x="109" y="68"/>
                  </a:moveTo>
                  <a:lnTo>
                    <a:pt x="109" y="68"/>
                  </a:lnTo>
                  <a:lnTo>
                    <a:pt x="106" y="83"/>
                  </a:lnTo>
                  <a:lnTo>
                    <a:pt x="104" y="97"/>
                  </a:lnTo>
                  <a:lnTo>
                    <a:pt x="104" y="109"/>
                  </a:lnTo>
                  <a:lnTo>
                    <a:pt x="104" y="116"/>
                  </a:lnTo>
                  <a:lnTo>
                    <a:pt x="107" y="128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13" y="133"/>
                  </a:lnTo>
                  <a:lnTo>
                    <a:pt x="122" y="133"/>
                  </a:lnTo>
                  <a:lnTo>
                    <a:pt x="151" y="130"/>
                  </a:lnTo>
                  <a:lnTo>
                    <a:pt x="193" y="124"/>
                  </a:lnTo>
                  <a:lnTo>
                    <a:pt x="243" y="113"/>
                  </a:lnTo>
                  <a:lnTo>
                    <a:pt x="297" y="100"/>
                  </a:lnTo>
                  <a:lnTo>
                    <a:pt x="356" y="85"/>
                  </a:lnTo>
                  <a:lnTo>
                    <a:pt x="414" y="68"/>
                  </a:lnTo>
                  <a:lnTo>
                    <a:pt x="466" y="50"/>
                  </a:lnTo>
                  <a:lnTo>
                    <a:pt x="466" y="50"/>
                  </a:lnTo>
                  <a:lnTo>
                    <a:pt x="474" y="45"/>
                  </a:lnTo>
                  <a:lnTo>
                    <a:pt x="483" y="39"/>
                  </a:lnTo>
                  <a:lnTo>
                    <a:pt x="500" y="24"/>
                  </a:lnTo>
                  <a:lnTo>
                    <a:pt x="516" y="11"/>
                  </a:lnTo>
                  <a:lnTo>
                    <a:pt x="524" y="5"/>
                  </a:lnTo>
                  <a:lnTo>
                    <a:pt x="530" y="0"/>
                  </a:lnTo>
                  <a:lnTo>
                    <a:pt x="530" y="0"/>
                  </a:lnTo>
                  <a:lnTo>
                    <a:pt x="534" y="2"/>
                  </a:lnTo>
                  <a:lnTo>
                    <a:pt x="546" y="5"/>
                  </a:lnTo>
                  <a:lnTo>
                    <a:pt x="552" y="9"/>
                  </a:lnTo>
                  <a:lnTo>
                    <a:pt x="557" y="14"/>
                  </a:lnTo>
                  <a:lnTo>
                    <a:pt x="561" y="20"/>
                  </a:lnTo>
                  <a:lnTo>
                    <a:pt x="564" y="27"/>
                  </a:lnTo>
                  <a:lnTo>
                    <a:pt x="564" y="27"/>
                  </a:lnTo>
                  <a:lnTo>
                    <a:pt x="564" y="35"/>
                  </a:lnTo>
                  <a:lnTo>
                    <a:pt x="563" y="42"/>
                  </a:lnTo>
                  <a:lnTo>
                    <a:pt x="557" y="51"/>
                  </a:lnTo>
                  <a:lnTo>
                    <a:pt x="545" y="63"/>
                  </a:lnTo>
                  <a:lnTo>
                    <a:pt x="545" y="63"/>
                  </a:lnTo>
                  <a:lnTo>
                    <a:pt x="491" y="80"/>
                  </a:lnTo>
                  <a:lnTo>
                    <a:pt x="432" y="97"/>
                  </a:lnTo>
                  <a:lnTo>
                    <a:pt x="359" y="116"/>
                  </a:lnTo>
                  <a:lnTo>
                    <a:pt x="279" y="137"/>
                  </a:lnTo>
                  <a:lnTo>
                    <a:pt x="199" y="155"/>
                  </a:lnTo>
                  <a:lnTo>
                    <a:pt x="125" y="171"/>
                  </a:lnTo>
                  <a:lnTo>
                    <a:pt x="91" y="175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53" y="180"/>
                  </a:lnTo>
                  <a:lnTo>
                    <a:pt x="44" y="178"/>
                  </a:lnTo>
                  <a:lnTo>
                    <a:pt x="29" y="174"/>
                  </a:lnTo>
                  <a:lnTo>
                    <a:pt x="3" y="163"/>
                  </a:lnTo>
                  <a:lnTo>
                    <a:pt x="3" y="163"/>
                  </a:lnTo>
                  <a:lnTo>
                    <a:pt x="0" y="154"/>
                  </a:lnTo>
                  <a:lnTo>
                    <a:pt x="0" y="139"/>
                  </a:lnTo>
                  <a:lnTo>
                    <a:pt x="0" y="101"/>
                  </a:lnTo>
                  <a:lnTo>
                    <a:pt x="3" y="67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17" y="51"/>
                  </a:lnTo>
                  <a:lnTo>
                    <a:pt x="47" y="54"/>
                  </a:lnTo>
                  <a:lnTo>
                    <a:pt x="82" y="59"/>
                  </a:lnTo>
                  <a:lnTo>
                    <a:pt x="97" y="63"/>
                  </a:lnTo>
                  <a:lnTo>
                    <a:pt x="109" y="68"/>
                  </a:lnTo>
                  <a:close/>
                </a:path>
              </a:pathLst>
            </a:custGeom>
            <a:solidFill>
              <a:srgbClr val="CC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60"/>
            <p:cNvSpPr>
              <a:spLocks/>
            </p:cNvSpPr>
            <p:nvPr/>
          </p:nvSpPr>
          <p:spPr bwMode="auto">
            <a:xfrm>
              <a:off x="7137400" y="2181225"/>
              <a:ext cx="895350" cy="285750"/>
            </a:xfrm>
            <a:custGeom>
              <a:avLst/>
              <a:gdLst>
                <a:gd name="T0" fmla="*/ 109 w 564"/>
                <a:gd name="T1" fmla="*/ 68 h 180"/>
                <a:gd name="T2" fmla="*/ 109 w 564"/>
                <a:gd name="T3" fmla="*/ 68 h 180"/>
                <a:gd name="T4" fmla="*/ 106 w 564"/>
                <a:gd name="T5" fmla="*/ 83 h 180"/>
                <a:gd name="T6" fmla="*/ 104 w 564"/>
                <a:gd name="T7" fmla="*/ 97 h 180"/>
                <a:gd name="T8" fmla="*/ 104 w 564"/>
                <a:gd name="T9" fmla="*/ 109 h 180"/>
                <a:gd name="T10" fmla="*/ 104 w 564"/>
                <a:gd name="T11" fmla="*/ 116 h 180"/>
                <a:gd name="T12" fmla="*/ 107 w 564"/>
                <a:gd name="T13" fmla="*/ 128 h 180"/>
                <a:gd name="T14" fmla="*/ 109 w 564"/>
                <a:gd name="T15" fmla="*/ 131 h 180"/>
                <a:gd name="T16" fmla="*/ 109 w 564"/>
                <a:gd name="T17" fmla="*/ 131 h 180"/>
                <a:gd name="T18" fmla="*/ 113 w 564"/>
                <a:gd name="T19" fmla="*/ 133 h 180"/>
                <a:gd name="T20" fmla="*/ 122 w 564"/>
                <a:gd name="T21" fmla="*/ 133 h 180"/>
                <a:gd name="T22" fmla="*/ 151 w 564"/>
                <a:gd name="T23" fmla="*/ 130 h 180"/>
                <a:gd name="T24" fmla="*/ 193 w 564"/>
                <a:gd name="T25" fmla="*/ 124 h 180"/>
                <a:gd name="T26" fmla="*/ 243 w 564"/>
                <a:gd name="T27" fmla="*/ 113 h 180"/>
                <a:gd name="T28" fmla="*/ 297 w 564"/>
                <a:gd name="T29" fmla="*/ 100 h 180"/>
                <a:gd name="T30" fmla="*/ 356 w 564"/>
                <a:gd name="T31" fmla="*/ 85 h 180"/>
                <a:gd name="T32" fmla="*/ 414 w 564"/>
                <a:gd name="T33" fmla="*/ 68 h 180"/>
                <a:gd name="T34" fmla="*/ 466 w 564"/>
                <a:gd name="T35" fmla="*/ 50 h 180"/>
                <a:gd name="T36" fmla="*/ 466 w 564"/>
                <a:gd name="T37" fmla="*/ 50 h 180"/>
                <a:gd name="T38" fmla="*/ 474 w 564"/>
                <a:gd name="T39" fmla="*/ 45 h 180"/>
                <a:gd name="T40" fmla="*/ 483 w 564"/>
                <a:gd name="T41" fmla="*/ 39 h 180"/>
                <a:gd name="T42" fmla="*/ 500 w 564"/>
                <a:gd name="T43" fmla="*/ 24 h 180"/>
                <a:gd name="T44" fmla="*/ 516 w 564"/>
                <a:gd name="T45" fmla="*/ 11 h 180"/>
                <a:gd name="T46" fmla="*/ 524 w 564"/>
                <a:gd name="T47" fmla="*/ 5 h 180"/>
                <a:gd name="T48" fmla="*/ 530 w 564"/>
                <a:gd name="T49" fmla="*/ 0 h 180"/>
                <a:gd name="T50" fmla="*/ 530 w 564"/>
                <a:gd name="T51" fmla="*/ 0 h 180"/>
                <a:gd name="T52" fmla="*/ 534 w 564"/>
                <a:gd name="T53" fmla="*/ 2 h 180"/>
                <a:gd name="T54" fmla="*/ 546 w 564"/>
                <a:gd name="T55" fmla="*/ 5 h 180"/>
                <a:gd name="T56" fmla="*/ 552 w 564"/>
                <a:gd name="T57" fmla="*/ 9 h 180"/>
                <a:gd name="T58" fmla="*/ 557 w 564"/>
                <a:gd name="T59" fmla="*/ 14 h 180"/>
                <a:gd name="T60" fmla="*/ 561 w 564"/>
                <a:gd name="T61" fmla="*/ 20 h 180"/>
                <a:gd name="T62" fmla="*/ 564 w 564"/>
                <a:gd name="T63" fmla="*/ 27 h 180"/>
                <a:gd name="T64" fmla="*/ 564 w 564"/>
                <a:gd name="T65" fmla="*/ 27 h 180"/>
                <a:gd name="T66" fmla="*/ 564 w 564"/>
                <a:gd name="T67" fmla="*/ 35 h 180"/>
                <a:gd name="T68" fmla="*/ 563 w 564"/>
                <a:gd name="T69" fmla="*/ 42 h 180"/>
                <a:gd name="T70" fmla="*/ 557 w 564"/>
                <a:gd name="T71" fmla="*/ 51 h 180"/>
                <a:gd name="T72" fmla="*/ 545 w 564"/>
                <a:gd name="T73" fmla="*/ 63 h 180"/>
                <a:gd name="T74" fmla="*/ 545 w 564"/>
                <a:gd name="T75" fmla="*/ 63 h 180"/>
                <a:gd name="T76" fmla="*/ 491 w 564"/>
                <a:gd name="T77" fmla="*/ 80 h 180"/>
                <a:gd name="T78" fmla="*/ 432 w 564"/>
                <a:gd name="T79" fmla="*/ 97 h 180"/>
                <a:gd name="T80" fmla="*/ 359 w 564"/>
                <a:gd name="T81" fmla="*/ 116 h 180"/>
                <a:gd name="T82" fmla="*/ 279 w 564"/>
                <a:gd name="T83" fmla="*/ 137 h 180"/>
                <a:gd name="T84" fmla="*/ 199 w 564"/>
                <a:gd name="T85" fmla="*/ 155 h 180"/>
                <a:gd name="T86" fmla="*/ 125 w 564"/>
                <a:gd name="T87" fmla="*/ 171 h 180"/>
                <a:gd name="T88" fmla="*/ 91 w 564"/>
                <a:gd name="T89" fmla="*/ 175 h 180"/>
                <a:gd name="T90" fmla="*/ 62 w 564"/>
                <a:gd name="T91" fmla="*/ 180 h 180"/>
                <a:gd name="T92" fmla="*/ 62 w 564"/>
                <a:gd name="T93" fmla="*/ 180 h 180"/>
                <a:gd name="T94" fmla="*/ 53 w 564"/>
                <a:gd name="T95" fmla="*/ 180 h 180"/>
                <a:gd name="T96" fmla="*/ 44 w 564"/>
                <a:gd name="T97" fmla="*/ 178 h 180"/>
                <a:gd name="T98" fmla="*/ 29 w 564"/>
                <a:gd name="T99" fmla="*/ 174 h 180"/>
                <a:gd name="T100" fmla="*/ 3 w 564"/>
                <a:gd name="T101" fmla="*/ 163 h 180"/>
                <a:gd name="T102" fmla="*/ 3 w 564"/>
                <a:gd name="T103" fmla="*/ 163 h 180"/>
                <a:gd name="T104" fmla="*/ 0 w 564"/>
                <a:gd name="T105" fmla="*/ 154 h 180"/>
                <a:gd name="T106" fmla="*/ 0 w 564"/>
                <a:gd name="T107" fmla="*/ 139 h 180"/>
                <a:gd name="T108" fmla="*/ 0 w 564"/>
                <a:gd name="T109" fmla="*/ 101 h 180"/>
                <a:gd name="T110" fmla="*/ 3 w 564"/>
                <a:gd name="T111" fmla="*/ 67 h 180"/>
                <a:gd name="T112" fmla="*/ 3 w 564"/>
                <a:gd name="T113" fmla="*/ 51 h 180"/>
                <a:gd name="T114" fmla="*/ 3 w 564"/>
                <a:gd name="T115" fmla="*/ 51 h 180"/>
                <a:gd name="T116" fmla="*/ 17 w 564"/>
                <a:gd name="T117" fmla="*/ 51 h 180"/>
                <a:gd name="T118" fmla="*/ 47 w 564"/>
                <a:gd name="T119" fmla="*/ 54 h 180"/>
                <a:gd name="T120" fmla="*/ 82 w 564"/>
                <a:gd name="T121" fmla="*/ 59 h 180"/>
                <a:gd name="T122" fmla="*/ 97 w 564"/>
                <a:gd name="T123" fmla="*/ 63 h 180"/>
                <a:gd name="T124" fmla="*/ 109 w 564"/>
                <a:gd name="T125" fmla="*/ 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4" h="180">
                  <a:moveTo>
                    <a:pt x="109" y="68"/>
                  </a:moveTo>
                  <a:lnTo>
                    <a:pt x="109" y="68"/>
                  </a:lnTo>
                  <a:lnTo>
                    <a:pt x="106" y="83"/>
                  </a:lnTo>
                  <a:lnTo>
                    <a:pt x="104" y="97"/>
                  </a:lnTo>
                  <a:lnTo>
                    <a:pt x="104" y="109"/>
                  </a:lnTo>
                  <a:lnTo>
                    <a:pt x="104" y="116"/>
                  </a:lnTo>
                  <a:lnTo>
                    <a:pt x="107" y="128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13" y="133"/>
                  </a:lnTo>
                  <a:lnTo>
                    <a:pt x="122" y="133"/>
                  </a:lnTo>
                  <a:lnTo>
                    <a:pt x="151" y="130"/>
                  </a:lnTo>
                  <a:lnTo>
                    <a:pt x="193" y="124"/>
                  </a:lnTo>
                  <a:lnTo>
                    <a:pt x="243" y="113"/>
                  </a:lnTo>
                  <a:lnTo>
                    <a:pt x="297" y="100"/>
                  </a:lnTo>
                  <a:lnTo>
                    <a:pt x="356" y="85"/>
                  </a:lnTo>
                  <a:lnTo>
                    <a:pt x="414" y="68"/>
                  </a:lnTo>
                  <a:lnTo>
                    <a:pt x="466" y="50"/>
                  </a:lnTo>
                  <a:lnTo>
                    <a:pt x="466" y="50"/>
                  </a:lnTo>
                  <a:lnTo>
                    <a:pt x="474" y="45"/>
                  </a:lnTo>
                  <a:lnTo>
                    <a:pt x="483" y="39"/>
                  </a:lnTo>
                  <a:lnTo>
                    <a:pt x="500" y="24"/>
                  </a:lnTo>
                  <a:lnTo>
                    <a:pt x="516" y="11"/>
                  </a:lnTo>
                  <a:lnTo>
                    <a:pt x="524" y="5"/>
                  </a:lnTo>
                  <a:lnTo>
                    <a:pt x="530" y="0"/>
                  </a:lnTo>
                  <a:lnTo>
                    <a:pt x="530" y="0"/>
                  </a:lnTo>
                  <a:lnTo>
                    <a:pt x="534" y="2"/>
                  </a:lnTo>
                  <a:lnTo>
                    <a:pt x="546" y="5"/>
                  </a:lnTo>
                  <a:lnTo>
                    <a:pt x="552" y="9"/>
                  </a:lnTo>
                  <a:lnTo>
                    <a:pt x="557" y="14"/>
                  </a:lnTo>
                  <a:lnTo>
                    <a:pt x="561" y="20"/>
                  </a:lnTo>
                  <a:lnTo>
                    <a:pt x="564" y="27"/>
                  </a:lnTo>
                  <a:lnTo>
                    <a:pt x="564" y="27"/>
                  </a:lnTo>
                  <a:lnTo>
                    <a:pt x="564" y="35"/>
                  </a:lnTo>
                  <a:lnTo>
                    <a:pt x="563" y="42"/>
                  </a:lnTo>
                  <a:lnTo>
                    <a:pt x="557" y="51"/>
                  </a:lnTo>
                  <a:lnTo>
                    <a:pt x="545" y="63"/>
                  </a:lnTo>
                  <a:lnTo>
                    <a:pt x="545" y="63"/>
                  </a:lnTo>
                  <a:lnTo>
                    <a:pt x="491" y="80"/>
                  </a:lnTo>
                  <a:lnTo>
                    <a:pt x="432" y="97"/>
                  </a:lnTo>
                  <a:lnTo>
                    <a:pt x="359" y="116"/>
                  </a:lnTo>
                  <a:lnTo>
                    <a:pt x="279" y="137"/>
                  </a:lnTo>
                  <a:lnTo>
                    <a:pt x="199" y="155"/>
                  </a:lnTo>
                  <a:lnTo>
                    <a:pt x="125" y="171"/>
                  </a:lnTo>
                  <a:lnTo>
                    <a:pt x="91" y="175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53" y="180"/>
                  </a:lnTo>
                  <a:lnTo>
                    <a:pt x="44" y="178"/>
                  </a:lnTo>
                  <a:lnTo>
                    <a:pt x="29" y="174"/>
                  </a:lnTo>
                  <a:lnTo>
                    <a:pt x="3" y="163"/>
                  </a:lnTo>
                  <a:lnTo>
                    <a:pt x="3" y="163"/>
                  </a:lnTo>
                  <a:lnTo>
                    <a:pt x="0" y="154"/>
                  </a:lnTo>
                  <a:lnTo>
                    <a:pt x="0" y="139"/>
                  </a:lnTo>
                  <a:lnTo>
                    <a:pt x="0" y="101"/>
                  </a:lnTo>
                  <a:lnTo>
                    <a:pt x="3" y="67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17" y="51"/>
                  </a:lnTo>
                  <a:lnTo>
                    <a:pt x="47" y="54"/>
                  </a:lnTo>
                  <a:lnTo>
                    <a:pt x="82" y="59"/>
                  </a:lnTo>
                  <a:lnTo>
                    <a:pt x="97" y="63"/>
                  </a:lnTo>
                  <a:lnTo>
                    <a:pt x="109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61"/>
            <p:cNvSpPr>
              <a:spLocks/>
            </p:cNvSpPr>
            <p:nvPr/>
          </p:nvSpPr>
          <p:spPr bwMode="auto">
            <a:xfrm>
              <a:off x="7188200" y="1847850"/>
              <a:ext cx="234950" cy="422275"/>
            </a:xfrm>
            <a:custGeom>
              <a:avLst/>
              <a:gdLst>
                <a:gd name="T0" fmla="*/ 47 w 148"/>
                <a:gd name="T1" fmla="*/ 0 h 266"/>
                <a:gd name="T2" fmla="*/ 47 w 148"/>
                <a:gd name="T3" fmla="*/ 0 h 266"/>
                <a:gd name="T4" fmla="*/ 27 w 148"/>
                <a:gd name="T5" fmla="*/ 114 h 266"/>
                <a:gd name="T6" fmla="*/ 11 w 148"/>
                <a:gd name="T7" fmla="*/ 195 h 266"/>
                <a:gd name="T8" fmla="*/ 1 w 148"/>
                <a:gd name="T9" fmla="*/ 240 h 266"/>
                <a:gd name="T10" fmla="*/ 1 w 148"/>
                <a:gd name="T11" fmla="*/ 240 h 266"/>
                <a:gd name="T12" fmla="*/ 0 w 148"/>
                <a:gd name="T13" fmla="*/ 245 h 266"/>
                <a:gd name="T14" fmla="*/ 1 w 148"/>
                <a:gd name="T15" fmla="*/ 248 h 266"/>
                <a:gd name="T16" fmla="*/ 3 w 148"/>
                <a:gd name="T17" fmla="*/ 251 h 266"/>
                <a:gd name="T18" fmla="*/ 6 w 148"/>
                <a:gd name="T19" fmla="*/ 254 h 266"/>
                <a:gd name="T20" fmla="*/ 15 w 148"/>
                <a:gd name="T21" fmla="*/ 258 h 266"/>
                <a:gd name="T22" fmla="*/ 26 w 148"/>
                <a:gd name="T23" fmla="*/ 261 h 266"/>
                <a:gd name="T24" fmla="*/ 36 w 148"/>
                <a:gd name="T25" fmla="*/ 264 h 266"/>
                <a:gd name="T26" fmla="*/ 48 w 148"/>
                <a:gd name="T27" fmla="*/ 266 h 266"/>
                <a:gd name="T28" fmla="*/ 59 w 148"/>
                <a:gd name="T29" fmla="*/ 266 h 266"/>
                <a:gd name="T30" fmla="*/ 66 w 148"/>
                <a:gd name="T31" fmla="*/ 264 h 266"/>
                <a:gd name="T32" fmla="*/ 66 w 148"/>
                <a:gd name="T33" fmla="*/ 264 h 266"/>
                <a:gd name="T34" fmla="*/ 71 w 148"/>
                <a:gd name="T35" fmla="*/ 260 h 266"/>
                <a:gd name="T36" fmla="*/ 75 w 148"/>
                <a:gd name="T37" fmla="*/ 252 h 266"/>
                <a:gd name="T38" fmla="*/ 86 w 148"/>
                <a:gd name="T39" fmla="*/ 227 h 266"/>
                <a:gd name="T40" fmla="*/ 100 w 148"/>
                <a:gd name="T41" fmla="*/ 192 h 266"/>
                <a:gd name="T42" fmla="*/ 112 w 148"/>
                <a:gd name="T43" fmla="*/ 150 h 266"/>
                <a:gd name="T44" fmla="*/ 136 w 148"/>
                <a:gd name="T45" fmla="*/ 71 h 266"/>
                <a:gd name="T46" fmla="*/ 148 w 148"/>
                <a:gd name="T47" fmla="*/ 28 h 266"/>
                <a:gd name="T48" fmla="*/ 148 w 148"/>
                <a:gd name="T49" fmla="*/ 28 h 266"/>
                <a:gd name="T50" fmla="*/ 139 w 148"/>
                <a:gd name="T51" fmla="*/ 23 h 266"/>
                <a:gd name="T52" fmla="*/ 116 w 148"/>
                <a:gd name="T53" fmla="*/ 13 h 266"/>
                <a:gd name="T54" fmla="*/ 101 w 148"/>
                <a:gd name="T55" fmla="*/ 7 h 266"/>
                <a:gd name="T56" fmla="*/ 84 w 148"/>
                <a:gd name="T57" fmla="*/ 3 h 266"/>
                <a:gd name="T58" fmla="*/ 66 w 148"/>
                <a:gd name="T59" fmla="*/ 0 h 266"/>
                <a:gd name="T60" fmla="*/ 47 w 148"/>
                <a:gd name="T6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266">
                  <a:moveTo>
                    <a:pt x="47" y="0"/>
                  </a:moveTo>
                  <a:lnTo>
                    <a:pt x="47" y="0"/>
                  </a:lnTo>
                  <a:lnTo>
                    <a:pt x="27" y="114"/>
                  </a:lnTo>
                  <a:lnTo>
                    <a:pt x="11" y="195"/>
                  </a:lnTo>
                  <a:lnTo>
                    <a:pt x="1" y="240"/>
                  </a:lnTo>
                  <a:lnTo>
                    <a:pt x="1" y="240"/>
                  </a:lnTo>
                  <a:lnTo>
                    <a:pt x="0" y="245"/>
                  </a:lnTo>
                  <a:lnTo>
                    <a:pt x="1" y="248"/>
                  </a:lnTo>
                  <a:lnTo>
                    <a:pt x="3" y="251"/>
                  </a:lnTo>
                  <a:lnTo>
                    <a:pt x="6" y="254"/>
                  </a:lnTo>
                  <a:lnTo>
                    <a:pt x="15" y="258"/>
                  </a:lnTo>
                  <a:lnTo>
                    <a:pt x="26" y="261"/>
                  </a:lnTo>
                  <a:lnTo>
                    <a:pt x="36" y="264"/>
                  </a:lnTo>
                  <a:lnTo>
                    <a:pt x="48" y="266"/>
                  </a:lnTo>
                  <a:lnTo>
                    <a:pt x="59" y="266"/>
                  </a:lnTo>
                  <a:lnTo>
                    <a:pt x="66" y="264"/>
                  </a:lnTo>
                  <a:lnTo>
                    <a:pt x="66" y="264"/>
                  </a:lnTo>
                  <a:lnTo>
                    <a:pt x="71" y="260"/>
                  </a:lnTo>
                  <a:lnTo>
                    <a:pt x="75" y="252"/>
                  </a:lnTo>
                  <a:lnTo>
                    <a:pt x="86" y="227"/>
                  </a:lnTo>
                  <a:lnTo>
                    <a:pt x="100" y="192"/>
                  </a:lnTo>
                  <a:lnTo>
                    <a:pt x="112" y="150"/>
                  </a:lnTo>
                  <a:lnTo>
                    <a:pt x="136" y="71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39" y="23"/>
                  </a:lnTo>
                  <a:lnTo>
                    <a:pt x="116" y="13"/>
                  </a:lnTo>
                  <a:lnTo>
                    <a:pt x="101" y="7"/>
                  </a:lnTo>
                  <a:lnTo>
                    <a:pt x="84" y="3"/>
                  </a:lnTo>
                  <a:lnTo>
                    <a:pt x="66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0" name="Freeform 162"/>
            <p:cNvSpPr>
              <a:spLocks/>
            </p:cNvSpPr>
            <p:nvPr/>
          </p:nvSpPr>
          <p:spPr bwMode="auto">
            <a:xfrm>
              <a:off x="7188200" y="1847850"/>
              <a:ext cx="234950" cy="422275"/>
            </a:xfrm>
            <a:custGeom>
              <a:avLst/>
              <a:gdLst>
                <a:gd name="T0" fmla="*/ 47 w 148"/>
                <a:gd name="T1" fmla="*/ 0 h 266"/>
                <a:gd name="T2" fmla="*/ 47 w 148"/>
                <a:gd name="T3" fmla="*/ 0 h 266"/>
                <a:gd name="T4" fmla="*/ 27 w 148"/>
                <a:gd name="T5" fmla="*/ 114 h 266"/>
                <a:gd name="T6" fmla="*/ 11 w 148"/>
                <a:gd name="T7" fmla="*/ 195 h 266"/>
                <a:gd name="T8" fmla="*/ 1 w 148"/>
                <a:gd name="T9" fmla="*/ 240 h 266"/>
                <a:gd name="T10" fmla="*/ 1 w 148"/>
                <a:gd name="T11" fmla="*/ 240 h 266"/>
                <a:gd name="T12" fmla="*/ 0 w 148"/>
                <a:gd name="T13" fmla="*/ 245 h 266"/>
                <a:gd name="T14" fmla="*/ 1 w 148"/>
                <a:gd name="T15" fmla="*/ 248 h 266"/>
                <a:gd name="T16" fmla="*/ 3 w 148"/>
                <a:gd name="T17" fmla="*/ 251 h 266"/>
                <a:gd name="T18" fmla="*/ 6 w 148"/>
                <a:gd name="T19" fmla="*/ 254 h 266"/>
                <a:gd name="T20" fmla="*/ 15 w 148"/>
                <a:gd name="T21" fmla="*/ 258 h 266"/>
                <a:gd name="T22" fmla="*/ 26 w 148"/>
                <a:gd name="T23" fmla="*/ 261 h 266"/>
                <a:gd name="T24" fmla="*/ 36 w 148"/>
                <a:gd name="T25" fmla="*/ 264 h 266"/>
                <a:gd name="T26" fmla="*/ 48 w 148"/>
                <a:gd name="T27" fmla="*/ 266 h 266"/>
                <a:gd name="T28" fmla="*/ 59 w 148"/>
                <a:gd name="T29" fmla="*/ 266 h 266"/>
                <a:gd name="T30" fmla="*/ 66 w 148"/>
                <a:gd name="T31" fmla="*/ 264 h 266"/>
                <a:gd name="T32" fmla="*/ 66 w 148"/>
                <a:gd name="T33" fmla="*/ 264 h 266"/>
                <a:gd name="T34" fmla="*/ 71 w 148"/>
                <a:gd name="T35" fmla="*/ 260 h 266"/>
                <a:gd name="T36" fmla="*/ 75 w 148"/>
                <a:gd name="T37" fmla="*/ 252 h 266"/>
                <a:gd name="T38" fmla="*/ 86 w 148"/>
                <a:gd name="T39" fmla="*/ 227 h 266"/>
                <a:gd name="T40" fmla="*/ 100 w 148"/>
                <a:gd name="T41" fmla="*/ 192 h 266"/>
                <a:gd name="T42" fmla="*/ 112 w 148"/>
                <a:gd name="T43" fmla="*/ 150 h 266"/>
                <a:gd name="T44" fmla="*/ 136 w 148"/>
                <a:gd name="T45" fmla="*/ 71 h 266"/>
                <a:gd name="T46" fmla="*/ 148 w 148"/>
                <a:gd name="T47" fmla="*/ 28 h 266"/>
                <a:gd name="T48" fmla="*/ 148 w 148"/>
                <a:gd name="T49" fmla="*/ 28 h 266"/>
                <a:gd name="T50" fmla="*/ 139 w 148"/>
                <a:gd name="T51" fmla="*/ 23 h 266"/>
                <a:gd name="T52" fmla="*/ 116 w 148"/>
                <a:gd name="T53" fmla="*/ 13 h 266"/>
                <a:gd name="T54" fmla="*/ 101 w 148"/>
                <a:gd name="T55" fmla="*/ 7 h 266"/>
                <a:gd name="T56" fmla="*/ 84 w 148"/>
                <a:gd name="T57" fmla="*/ 3 h 266"/>
                <a:gd name="T58" fmla="*/ 66 w 148"/>
                <a:gd name="T59" fmla="*/ 0 h 266"/>
                <a:gd name="T60" fmla="*/ 47 w 148"/>
                <a:gd name="T6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266">
                  <a:moveTo>
                    <a:pt x="47" y="0"/>
                  </a:moveTo>
                  <a:lnTo>
                    <a:pt x="47" y="0"/>
                  </a:lnTo>
                  <a:lnTo>
                    <a:pt x="27" y="114"/>
                  </a:lnTo>
                  <a:lnTo>
                    <a:pt x="11" y="195"/>
                  </a:lnTo>
                  <a:lnTo>
                    <a:pt x="1" y="240"/>
                  </a:lnTo>
                  <a:lnTo>
                    <a:pt x="1" y="240"/>
                  </a:lnTo>
                  <a:lnTo>
                    <a:pt x="0" y="245"/>
                  </a:lnTo>
                  <a:lnTo>
                    <a:pt x="1" y="248"/>
                  </a:lnTo>
                  <a:lnTo>
                    <a:pt x="3" y="251"/>
                  </a:lnTo>
                  <a:lnTo>
                    <a:pt x="6" y="254"/>
                  </a:lnTo>
                  <a:lnTo>
                    <a:pt x="15" y="258"/>
                  </a:lnTo>
                  <a:lnTo>
                    <a:pt x="26" y="261"/>
                  </a:lnTo>
                  <a:lnTo>
                    <a:pt x="36" y="264"/>
                  </a:lnTo>
                  <a:lnTo>
                    <a:pt x="48" y="266"/>
                  </a:lnTo>
                  <a:lnTo>
                    <a:pt x="59" y="266"/>
                  </a:lnTo>
                  <a:lnTo>
                    <a:pt x="66" y="264"/>
                  </a:lnTo>
                  <a:lnTo>
                    <a:pt x="66" y="264"/>
                  </a:lnTo>
                  <a:lnTo>
                    <a:pt x="71" y="260"/>
                  </a:lnTo>
                  <a:lnTo>
                    <a:pt x="75" y="252"/>
                  </a:lnTo>
                  <a:lnTo>
                    <a:pt x="86" y="227"/>
                  </a:lnTo>
                  <a:lnTo>
                    <a:pt x="100" y="192"/>
                  </a:lnTo>
                  <a:lnTo>
                    <a:pt x="112" y="150"/>
                  </a:lnTo>
                  <a:lnTo>
                    <a:pt x="136" y="71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39" y="23"/>
                  </a:lnTo>
                  <a:lnTo>
                    <a:pt x="116" y="13"/>
                  </a:lnTo>
                  <a:lnTo>
                    <a:pt x="101" y="7"/>
                  </a:lnTo>
                  <a:lnTo>
                    <a:pt x="84" y="3"/>
                  </a:lnTo>
                  <a:lnTo>
                    <a:pt x="66" y="0"/>
                  </a:lnTo>
                  <a:lnTo>
                    <a:pt x="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1" name="Freeform 163"/>
            <p:cNvSpPr>
              <a:spLocks/>
            </p:cNvSpPr>
            <p:nvPr/>
          </p:nvSpPr>
          <p:spPr bwMode="auto">
            <a:xfrm>
              <a:off x="7127875" y="2195513"/>
              <a:ext cx="212725" cy="146050"/>
            </a:xfrm>
            <a:custGeom>
              <a:avLst/>
              <a:gdLst>
                <a:gd name="T0" fmla="*/ 18 w 134"/>
                <a:gd name="T1" fmla="*/ 0 h 92"/>
                <a:gd name="T2" fmla="*/ 18 w 134"/>
                <a:gd name="T3" fmla="*/ 0 h 92"/>
                <a:gd name="T4" fmla="*/ 33 w 134"/>
                <a:gd name="T5" fmla="*/ 3 h 92"/>
                <a:gd name="T6" fmla="*/ 71 w 134"/>
                <a:gd name="T7" fmla="*/ 12 h 92"/>
                <a:gd name="T8" fmla="*/ 110 w 134"/>
                <a:gd name="T9" fmla="*/ 24 h 92"/>
                <a:gd name="T10" fmla="*/ 125 w 134"/>
                <a:gd name="T11" fmla="*/ 30 h 92"/>
                <a:gd name="T12" fmla="*/ 134 w 134"/>
                <a:gd name="T13" fmla="*/ 35 h 92"/>
                <a:gd name="T14" fmla="*/ 134 w 134"/>
                <a:gd name="T15" fmla="*/ 35 h 92"/>
                <a:gd name="T16" fmla="*/ 133 w 134"/>
                <a:gd name="T17" fmla="*/ 42 h 92"/>
                <a:gd name="T18" fmla="*/ 130 w 134"/>
                <a:gd name="T19" fmla="*/ 58 h 92"/>
                <a:gd name="T20" fmla="*/ 124 w 134"/>
                <a:gd name="T21" fmla="*/ 76 h 92"/>
                <a:gd name="T22" fmla="*/ 119 w 134"/>
                <a:gd name="T23" fmla="*/ 83 h 92"/>
                <a:gd name="T24" fmla="*/ 115 w 134"/>
                <a:gd name="T25" fmla="*/ 89 h 92"/>
                <a:gd name="T26" fmla="*/ 115 w 134"/>
                <a:gd name="T27" fmla="*/ 89 h 92"/>
                <a:gd name="T28" fmla="*/ 112 w 134"/>
                <a:gd name="T29" fmla="*/ 91 h 92"/>
                <a:gd name="T30" fmla="*/ 106 w 134"/>
                <a:gd name="T31" fmla="*/ 92 h 92"/>
                <a:gd name="T32" fmla="*/ 92 w 134"/>
                <a:gd name="T33" fmla="*/ 91 h 92"/>
                <a:gd name="T34" fmla="*/ 76 w 134"/>
                <a:gd name="T35" fmla="*/ 86 h 92"/>
                <a:gd name="T36" fmla="*/ 56 w 134"/>
                <a:gd name="T37" fmla="*/ 79 h 92"/>
                <a:gd name="T38" fmla="*/ 21 w 134"/>
                <a:gd name="T39" fmla="*/ 65 h 92"/>
                <a:gd name="T40" fmla="*/ 3 w 134"/>
                <a:gd name="T41" fmla="*/ 54 h 92"/>
                <a:gd name="T42" fmla="*/ 3 w 134"/>
                <a:gd name="T43" fmla="*/ 54 h 92"/>
                <a:gd name="T44" fmla="*/ 0 w 134"/>
                <a:gd name="T45" fmla="*/ 51 h 92"/>
                <a:gd name="T46" fmla="*/ 0 w 134"/>
                <a:gd name="T47" fmla="*/ 47 h 92"/>
                <a:gd name="T48" fmla="*/ 0 w 134"/>
                <a:gd name="T49" fmla="*/ 41 h 92"/>
                <a:gd name="T50" fmla="*/ 2 w 134"/>
                <a:gd name="T51" fmla="*/ 33 h 92"/>
                <a:gd name="T52" fmla="*/ 8 w 134"/>
                <a:gd name="T53" fmla="*/ 17 h 92"/>
                <a:gd name="T54" fmla="*/ 18 w 134"/>
                <a:gd name="T5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4" h="92">
                  <a:moveTo>
                    <a:pt x="18" y="0"/>
                  </a:moveTo>
                  <a:lnTo>
                    <a:pt x="18" y="0"/>
                  </a:lnTo>
                  <a:lnTo>
                    <a:pt x="33" y="3"/>
                  </a:lnTo>
                  <a:lnTo>
                    <a:pt x="71" y="12"/>
                  </a:lnTo>
                  <a:lnTo>
                    <a:pt x="110" y="24"/>
                  </a:lnTo>
                  <a:lnTo>
                    <a:pt x="125" y="30"/>
                  </a:lnTo>
                  <a:lnTo>
                    <a:pt x="134" y="35"/>
                  </a:lnTo>
                  <a:lnTo>
                    <a:pt x="134" y="35"/>
                  </a:lnTo>
                  <a:lnTo>
                    <a:pt x="133" y="42"/>
                  </a:lnTo>
                  <a:lnTo>
                    <a:pt x="130" y="58"/>
                  </a:lnTo>
                  <a:lnTo>
                    <a:pt x="124" y="76"/>
                  </a:lnTo>
                  <a:lnTo>
                    <a:pt x="119" y="83"/>
                  </a:lnTo>
                  <a:lnTo>
                    <a:pt x="115" y="89"/>
                  </a:lnTo>
                  <a:lnTo>
                    <a:pt x="115" y="89"/>
                  </a:lnTo>
                  <a:lnTo>
                    <a:pt x="112" y="91"/>
                  </a:lnTo>
                  <a:lnTo>
                    <a:pt x="106" y="92"/>
                  </a:lnTo>
                  <a:lnTo>
                    <a:pt x="92" y="91"/>
                  </a:lnTo>
                  <a:lnTo>
                    <a:pt x="76" y="86"/>
                  </a:lnTo>
                  <a:lnTo>
                    <a:pt x="56" y="79"/>
                  </a:lnTo>
                  <a:lnTo>
                    <a:pt x="21" y="65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2" y="33"/>
                  </a:lnTo>
                  <a:lnTo>
                    <a:pt x="8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2D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2" name="Freeform 164"/>
            <p:cNvSpPr>
              <a:spLocks/>
            </p:cNvSpPr>
            <p:nvPr/>
          </p:nvSpPr>
          <p:spPr bwMode="auto">
            <a:xfrm>
              <a:off x="7127875" y="2195513"/>
              <a:ext cx="212725" cy="146050"/>
            </a:xfrm>
            <a:custGeom>
              <a:avLst/>
              <a:gdLst>
                <a:gd name="T0" fmla="*/ 18 w 134"/>
                <a:gd name="T1" fmla="*/ 0 h 92"/>
                <a:gd name="T2" fmla="*/ 18 w 134"/>
                <a:gd name="T3" fmla="*/ 0 h 92"/>
                <a:gd name="T4" fmla="*/ 33 w 134"/>
                <a:gd name="T5" fmla="*/ 3 h 92"/>
                <a:gd name="T6" fmla="*/ 71 w 134"/>
                <a:gd name="T7" fmla="*/ 12 h 92"/>
                <a:gd name="T8" fmla="*/ 110 w 134"/>
                <a:gd name="T9" fmla="*/ 24 h 92"/>
                <a:gd name="T10" fmla="*/ 125 w 134"/>
                <a:gd name="T11" fmla="*/ 30 h 92"/>
                <a:gd name="T12" fmla="*/ 134 w 134"/>
                <a:gd name="T13" fmla="*/ 35 h 92"/>
                <a:gd name="T14" fmla="*/ 134 w 134"/>
                <a:gd name="T15" fmla="*/ 35 h 92"/>
                <a:gd name="T16" fmla="*/ 133 w 134"/>
                <a:gd name="T17" fmla="*/ 42 h 92"/>
                <a:gd name="T18" fmla="*/ 130 w 134"/>
                <a:gd name="T19" fmla="*/ 58 h 92"/>
                <a:gd name="T20" fmla="*/ 124 w 134"/>
                <a:gd name="T21" fmla="*/ 76 h 92"/>
                <a:gd name="T22" fmla="*/ 119 w 134"/>
                <a:gd name="T23" fmla="*/ 83 h 92"/>
                <a:gd name="T24" fmla="*/ 115 w 134"/>
                <a:gd name="T25" fmla="*/ 89 h 92"/>
                <a:gd name="T26" fmla="*/ 115 w 134"/>
                <a:gd name="T27" fmla="*/ 89 h 92"/>
                <a:gd name="T28" fmla="*/ 112 w 134"/>
                <a:gd name="T29" fmla="*/ 91 h 92"/>
                <a:gd name="T30" fmla="*/ 106 w 134"/>
                <a:gd name="T31" fmla="*/ 92 h 92"/>
                <a:gd name="T32" fmla="*/ 92 w 134"/>
                <a:gd name="T33" fmla="*/ 91 h 92"/>
                <a:gd name="T34" fmla="*/ 76 w 134"/>
                <a:gd name="T35" fmla="*/ 86 h 92"/>
                <a:gd name="T36" fmla="*/ 56 w 134"/>
                <a:gd name="T37" fmla="*/ 79 h 92"/>
                <a:gd name="T38" fmla="*/ 21 w 134"/>
                <a:gd name="T39" fmla="*/ 65 h 92"/>
                <a:gd name="T40" fmla="*/ 3 w 134"/>
                <a:gd name="T41" fmla="*/ 54 h 92"/>
                <a:gd name="T42" fmla="*/ 3 w 134"/>
                <a:gd name="T43" fmla="*/ 54 h 92"/>
                <a:gd name="T44" fmla="*/ 0 w 134"/>
                <a:gd name="T45" fmla="*/ 51 h 92"/>
                <a:gd name="T46" fmla="*/ 0 w 134"/>
                <a:gd name="T47" fmla="*/ 47 h 92"/>
                <a:gd name="T48" fmla="*/ 0 w 134"/>
                <a:gd name="T49" fmla="*/ 41 h 92"/>
                <a:gd name="T50" fmla="*/ 2 w 134"/>
                <a:gd name="T51" fmla="*/ 33 h 92"/>
                <a:gd name="T52" fmla="*/ 8 w 134"/>
                <a:gd name="T53" fmla="*/ 17 h 92"/>
                <a:gd name="T54" fmla="*/ 18 w 134"/>
                <a:gd name="T5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4" h="92">
                  <a:moveTo>
                    <a:pt x="18" y="0"/>
                  </a:moveTo>
                  <a:lnTo>
                    <a:pt x="18" y="0"/>
                  </a:lnTo>
                  <a:lnTo>
                    <a:pt x="33" y="3"/>
                  </a:lnTo>
                  <a:lnTo>
                    <a:pt x="71" y="12"/>
                  </a:lnTo>
                  <a:lnTo>
                    <a:pt x="110" y="24"/>
                  </a:lnTo>
                  <a:lnTo>
                    <a:pt x="125" y="30"/>
                  </a:lnTo>
                  <a:lnTo>
                    <a:pt x="134" y="35"/>
                  </a:lnTo>
                  <a:lnTo>
                    <a:pt x="134" y="35"/>
                  </a:lnTo>
                  <a:lnTo>
                    <a:pt x="133" y="42"/>
                  </a:lnTo>
                  <a:lnTo>
                    <a:pt x="130" y="58"/>
                  </a:lnTo>
                  <a:lnTo>
                    <a:pt x="124" y="76"/>
                  </a:lnTo>
                  <a:lnTo>
                    <a:pt x="119" y="83"/>
                  </a:lnTo>
                  <a:lnTo>
                    <a:pt x="115" y="89"/>
                  </a:lnTo>
                  <a:lnTo>
                    <a:pt x="115" y="89"/>
                  </a:lnTo>
                  <a:lnTo>
                    <a:pt x="112" y="91"/>
                  </a:lnTo>
                  <a:lnTo>
                    <a:pt x="106" y="92"/>
                  </a:lnTo>
                  <a:lnTo>
                    <a:pt x="92" y="91"/>
                  </a:lnTo>
                  <a:lnTo>
                    <a:pt x="76" y="86"/>
                  </a:lnTo>
                  <a:lnTo>
                    <a:pt x="56" y="79"/>
                  </a:lnTo>
                  <a:lnTo>
                    <a:pt x="21" y="65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2" y="33"/>
                  </a:lnTo>
                  <a:lnTo>
                    <a:pt x="8" y="17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3" name="Freeform 165"/>
            <p:cNvSpPr>
              <a:spLocks/>
            </p:cNvSpPr>
            <p:nvPr/>
          </p:nvSpPr>
          <p:spPr bwMode="auto">
            <a:xfrm>
              <a:off x="7164388" y="1922463"/>
              <a:ext cx="292100" cy="296863"/>
            </a:xfrm>
            <a:custGeom>
              <a:avLst/>
              <a:gdLst>
                <a:gd name="T0" fmla="*/ 184 w 184"/>
                <a:gd name="T1" fmla="*/ 58 h 187"/>
                <a:gd name="T2" fmla="*/ 184 w 184"/>
                <a:gd name="T3" fmla="*/ 58 h 187"/>
                <a:gd name="T4" fmla="*/ 178 w 184"/>
                <a:gd name="T5" fmla="*/ 42 h 187"/>
                <a:gd name="T6" fmla="*/ 158 w 184"/>
                <a:gd name="T7" fmla="*/ 0 h 187"/>
                <a:gd name="T8" fmla="*/ 158 w 184"/>
                <a:gd name="T9" fmla="*/ 0 h 187"/>
                <a:gd name="T10" fmla="*/ 151 w 184"/>
                <a:gd name="T11" fmla="*/ 18 h 187"/>
                <a:gd name="T12" fmla="*/ 146 w 184"/>
                <a:gd name="T13" fmla="*/ 32 h 187"/>
                <a:gd name="T14" fmla="*/ 140 w 184"/>
                <a:gd name="T15" fmla="*/ 42 h 187"/>
                <a:gd name="T16" fmla="*/ 140 w 184"/>
                <a:gd name="T17" fmla="*/ 42 h 187"/>
                <a:gd name="T18" fmla="*/ 127 w 184"/>
                <a:gd name="T19" fmla="*/ 35 h 187"/>
                <a:gd name="T20" fmla="*/ 93 w 184"/>
                <a:gd name="T21" fmla="*/ 21 h 187"/>
                <a:gd name="T22" fmla="*/ 75 w 184"/>
                <a:gd name="T23" fmla="*/ 14 h 187"/>
                <a:gd name="T24" fmla="*/ 59 w 184"/>
                <a:gd name="T25" fmla="*/ 9 h 187"/>
                <a:gd name="T26" fmla="*/ 51 w 184"/>
                <a:gd name="T27" fmla="*/ 8 h 187"/>
                <a:gd name="T28" fmla="*/ 45 w 184"/>
                <a:gd name="T29" fmla="*/ 8 h 187"/>
                <a:gd name="T30" fmla="*/ 41 w 184"/>
                <a:gd name="T31" fmla="*/ 9 h 187"/>
                <a:gd name="T32" fmla="*/ 38 w 184"/>
                <a:gd name="T33" fmla="*/ 11 h 187"/>
                <a:gd name="T34" fmla="*/ 38 w 184"/>
                <a:gd name="T35" fmla="*/ 11 h 187"/>
                <a:gd name="T36" fmla="*/ 35 w 184"/>
                <a:gd name="T37" fmla="*/ 18 h 187"/>
                <a:gd name="T38" fmla="*/ 33 w 184"/>
                <a:gd name="T39" fmla="*/ 26 h 187"/>
                <a:gd name="T40" fmla="*/ 32 w 184"/>
                <a:gd name="T41" fmla="*/ 35 h 187"/>
                <a:gd name="T42" fmla="*/ 32 w 184"/>
                <a:gd name="T43" fmla="*/ 42 h 187"/>
                <a:gd name="T44" fmla="*/ 33 w 184"/>
                <a:gd name="T45" fmla="*/ 55 h 187"/>
                <a:gd name="T46" fmla="*/ 33 w 184"/>
                <a:gd name="T47" fmla="*/ 61 h 187"/>
                <a:gd name="T48" fmla="*/ 33 w 184"/>
                <a:gd name="T49" fmla="*/ 61 h 187"/>
                <a:gd name="T50" fmla="*/ 29 w 184"/>
                <a:gd name="T51" fmla="*/ 61 h 187"/>
                <a:gd name="T52" fmla="*/ 19 w 184"/>
                <a:gd name="T53" fmla="*/ 64 h 187"/>
                <a:gd name="T54" fmla="*/ 15 w 184"/>
                <a:gd name="T55" fmla="*/ 67 h 187"/>
                <a:gd name="T56" fmla="*/ 10 w 184"/>
                <a:gd name="T57" fmla="*/ 71 h 187"/>
                <a:gd name="T58" fmla="*/ 7 w 184"/>
                <a:gd name="T59" fmla="*/ 77 h 187"/>
                <a:gd name="T60" fmla="*/ 6 w 184"/>
                <a:gd name="T61" fmla="*/ 85 h 187"/>
                <a:gd name="T62" fmla="*/ 6 w 184"/>
                <a:gd name="T63" fmla="*/ 85 h 187"/>
                <a:gd name="T64" fmla="*/ 7 w 184"/>
                <a:gd name="T65" fmla="*/ 109 h 187"/>
                <a:gd name="T66" fmla="*/ 9 w 184"/>
                <a:gd name="T67" fmla="*/ 118 h 187"/>
                <a:gd name="T68" fmla="*/ 9 w 184"/>
                <a:gd name="T69" fmla="*/ 118 h 187"/>
                <a:gd name="T70" fmla="*/ 6 w 184"/>
                <a:gd name="T71" fmla="*/ 119 h 187"/>
                <a:gd name="T72" fmla="*/ 3 w 184"/>
                <a:gd name="T73" fmla="*/ 124 h 187"/>
                <a:gd name="T74" fmla="*/ 1 w 184"/>
                <a:gd name="T75" fmla="*/ 127 h 187"/>
                <a:gd name="T76" fmla="*/ 0 w 184"/>
                <a:gd name="T77" fmla="*/ 133 h 187"/>
                <a:gd name="T78" fmla="*/ 0 w 184"/>
                <a:gd name="T79" fmla="*/ 137 h 187"/>
                <a:gd name="T80" fmla="*/ 3 w 184"/>
                <a:gd name="T81" fmla="*/ 144 h 187"/>
                <a:gd name="T82" fmla="*/ 9 w 184"/>
                <a:gd name="T83" fmla="*/ 150 h 187"/>
                <a:gd name="T84" fmla="*/ 9 w 184"/>
                <a:gd name="T85" fmla="*/ 150 h 187"/>
                <a:gd name="T86" fmla="*/ 21 w 184"/>
                <a:gd name="T87" fmla="*/ 156 h 187"/>
                <a:gd name="T88" fmla="*/ 35 w 184"/>
                <a:gd name="T89" fmla="*/ 162 h 187"/>
                <a:gd name="T90" fmla="*/ 51 w 184"/>
                <a:gd name="T91" fmla="*/ 169 h 187"/>
                <a:gd name="T92" fmla="*/ 69 w 184"/>
                <a:gd name="T93" fmla="*/ 177 h 187"/>
                <a:gd name="T94" fmla="*/ 87 w 184"/>
                <a:gd name="T95" fmla="*/ 181 h 187"/>
                <a:gd name="T96" fmla="*/ 104 w 184"/>
                <a:gd name="T97" fmla="*/ 186 h 187"/>
                <a:gd name="T98" fmla="*/ 119 w 184"/>
                <a:gd name="T99" fmla="*/ 187 h 187"/>
                <a:gd name="T100" fmla="*/ 125 w 184"/>
                <a:gd name="T101" fmla="*/ 186 h 187"/>
                <a:gd name="T102" fmla="*/ 130 w 184"/>
                <a:gd name="T103" fmla="*/ 186 h 187"/>
                <a:gd name="T104" fmla="*/ 130 w 184"/>
                <a:gd name="T105" fmla="*/ 186 h 187"/>
                <a:gd name="T106" fmla="*/ 137 w 184"/>
                <a:gd name="T107" fmla="*/ 180 h 187"/>
                <a:gd name="T108" fmla="*/ 146 w 184"/>
                <a:gd name="T109" fmla="*/ 169 h 187"/>
                <a:gd name="T110" fmla="*/ 157 w 184"/>
                <a:gd name="T111" fmla="*/ 154 h 187"/>
                <a:gd name="T112" fmla="*/ 166 w 184"/>
                <a:gd name="T113" fmla="*/ 137 h 187"/>
                <a:gd name="T114" fmla="*/ 173 w 184"/>
                <a:gd name="T115" fmla="*/ 118 h 187"/>
                <a:gd name="T116" fmla="*/ 179 w 184"/>
                <a:gd name="T117" fmla="*/ 98 h 187"/>
                <a:gd name="T118" fmla="*/ 184 w 184"/>
                <a:gd name="T119" fmla="*/ 77 h 187"/>
                <a:gd name="T120" fmla="*/ 184 w 184"/>
                <a:gd name="T121" fmla="*/ 5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4" h="187">
                  <a:moveTo>
                    <a:pt x="184" y="58"/>
                  </a:moveTo>
                  <a:lnTo>
                    <a:pt x="184" y="58"/>
                  </a:lnTo>
                  <a:lnTo>
                    <a:pt x="178" y="4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1" y="18"/>
                  </a:lnTo>
                  <a:lnTo>
                    <a:pt x="146" y="32"/>
                  </a:lnTo>
                  <a:lnTo>
                    <a:pt x="140" y="42"/>
                  </a:lnTo>
                  <a:lnTo>
                    <a:pt x="140" y="42"/>
                  </a:lnTo>
                  <a:lnTo>
                    <a:pt x="127" y="35"/>
                  </a:lnTo>
                  <a:lnTo>
                    <a:pt x="93" y="21"/>
                  </a:lnTo>
                  <a:lnTo>
                    <a:pt x="75" y="14"/>
                  </a:lnTo>
                  <a:lnTo>
                    <a:pt x="59" y="9"/>
                  </a:lnTo>
                  <a:lnTo>
                    <a:pt x="51" y="8"/>
                  </a:lnTo>
                  <a:lnTo>
                    <a:pt x="45" y="8"/>
                  </a:lnTo>
                  <a:lnTo>
                    <a:pt x="41" y="9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5" y="18"/>
                  </a:lnTo>
                  <a:lnTo>
                    <a:pt x="33" y="26"/>
                  </a:lnTo>
                  <a:lnTo>
                    <a:pt x="32" y="35"/>
                  </a:lnTo>
                  <a:lnTo>
                    <a:pt x="32" y="42"/>
                  </a:lnTo>
                  <a:lnTo>
                    <a:pt x="33" y="55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29" y="61"/>
                  </a:lnTo>
                  <a:lnTo>
                    <a:pt x="19" y="64"/>
                  </a:lnTo>
                  <a:lnTo>
                    <a:pt x="15" y="67"/>
                  </a:lnTo>
                  <a:lnTo>
                    <a:pt x="10" y="71"/>
                  </a:lnTo>
                  <a:lnTo>
                    <a:pt x="7" y="77"/>
                  </a:lnTo>
                  <a:lnTo>
                    <a:pt x="6" y="85"/>
                  </a:lnTo>
                  <a:lnTo>
                    <a:pt x="6" y="85"/>
                  </a:lnTo>
                  <a:lnTo>
                    <a:pt x="7" y="109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6" y="119"/>
                  </a:lnTo>
                  <a:lnTo>
                    <a:pt x="3" y="124"/>
                  </a:lnTo>
                  <a:lnTo>
                    <a:pt x="1" y="127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3" y="144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1" y="156"/>
                  </a:lnTo>
                  <a:lnTo>
                    <a:pt x="35" y="162"/>
                  </a:lnTo>
                  <a:lnTo>
                    <a:pt x="51" y="169"/>
                  </a:lnTo>
                  <a:lnTo>
                    <a:pt x="69" y="177"/>
                  </a:lnTo>
                  <a:lnTo>
                    <a:pt x="87" y="181"/>
                  </a:lnTo>
                  <a:lnTo>
                    <a:pt x="104" y="186"/>
                  </a:lnTo>
                  <a:lnTo>
                    <a:pt x="119" y="187"/>
                  </a:lnTo>
                  <a:lnTo>
                    <a:pt x="125" y="186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37" y="180"/>
                  </a:lnTo>
                  <a:lnTo>
                    <a:pt x="146" y="169"/>
                  </a:lnTo>
                  <a:lnTo>
                    <a:pt x="157" y="154"/>
                  </a:lnTo>
                  <a:lnTo>
                    <a:pt x="166" y="137"/>
                  </a:lnTo>
                  <a:lnTo>
                    <a:pt x="173" y="118"/>
                  </a:lnTo>
                  <a:lnTo>
                    <a:pt x="179" y="98"/>
                  </a:lnTo>
                  <a:lnTo>
                    <a:pt x="184" y="77"/>
                  </a:lnTo>
                  <a:lnTo>
                    <a:pt x="184" y="58"/>
                  </a:ln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4" name="Freeform 166"/>
            <p:cNvSpPr>
              <a:spLocks/>
            </p:cNvSpPr>
            <p:nvPr/>
          </p:nvSpPr>
          <p:spPr bwMode="auto">
            <a:xfrm>
              <a:off x="7164388" y="1922463"/>
              <a:ext cx="292100" cy="296863"/>
            </a:xfrm>
            <a:custGeom>
              <a:avLst/>
              <a:gdLst>
                <a:gd name="T0" fmla="*/ 184 w 184"/>
                <a:gd name="T1" fmla="*/ 58 h 187"/>
                <a:gd name="T2" fmla="*/ 184 w 184"/>
                <a:gd name="T3" fmla="*/ 58 h 187"/>
                <a:gd name="T4" fmla="*/ 178 w 184"/>
                <a:gd name="T5" fmla="*/ 42 h 187"/>
                <a:gd name="T6" fmla="*/ 158 w 184"/>
                <a:gd name="T7" fmla="*/ 0 h 187"/>
                <a:gd name="T8" fmla="*/ 158 w 184"/>
                <a:gd name="T9" fmla="*/ 0 h 187"/>
                <a:gd name="T10" fmla="*/ 151 w 184"/>
                <a:gd name="T11" fmla="*/ 18 h 187"/>
                <a:gd name="T12" fmla="*/ 146 w 184"/>
                <a:gd name="T13" fmla="*/ 32 h 187"/>
                <a:gd name="T14" fmla="*/ 140 w 184"/>
                <a:gd name="T15" fmla="*/ 42 h 187"/>
                <a:gd name="T16" fmla="*/ 140 w 184"/>
                <a:gd name="T17" fmla="*/ 42 h 187"/>
                <a:gd name="T18" fmla="*/ 127 w 184"/>
                <a:gd name="T19" fmla="*/ 35 h 187"/>
                <a:gd name="T20" fmla="*/ 93 w 184"/>
                <a:gd name="T21" fmla="*/ 21 h 187"/>
                <a:gd name="T22" fmla="*/ 75 w 184"/>
                <a:gd name="T23" fmla="*/ 14 h 187"/>
                <a:gd name="T24" fmla="*/ 59 w 184"/>
                <a:gd name="T25" fmla="*/ 9 h 187"/>
                <a:gd name="T26" fmla="*/ 51 w 184"/>
                <a:gd name="T27" fmla="*/ 8 h 187"/>
                <a:gd name="T28" fmla="*/ 45 w 184"/>
                <a:gd name="T29" fmla="*/ 8 h 187"/>
                <a:gd name="T30" fmla="*/ 41 w 184"/>
                <a:gd name="T31" fmla="*/ 9 h 187"/>
                <a:gd name="T32" fmla="*/ 38 w 184"/>
                <a:gd name="T33" fmla="*/ 11 h 187"/>
                <a:gd name="T34" fmla="*/ 38 w 184"/>
                <a:gd name="T35" fmla="*/ 11 h 187"/>
                <a:gd name="T36" fmla="*/ 35 w 184"/>
                <a:gd name="T37" fmla="*/ 18 h 187"/>
                <a:gd name="T38" fmla="*/ 33 w 184"/>
                <a:gd name="T39" fmla="*/ 26 h 187"/>
                <a:gd name="T40" fmla="*/ 32 w 184"/>
                <a:gd name="T41" fmla="*/ 35 h 187"/>
                <a:gd name="T42" fmla="*/ 32 w 184"/>
                <a:gd name="T43" fmla="*/ 42 h 187"/>
                <a:gd name="T44" fmla="*/ 33 w 184"/>
                <a:gd name="T45" fmla="*/ 55 h 187"/>
                <a:gd name="T46" fmla="*/ 33 w 184"/>
                <a:gd name="T47" fmla="*/ 61 h 187"/>
                <a:gd name="T48" fmla="*/ 33 w 184"/>
                <a:gd name="T49" fmla="*/ 61 h 187"/>
                <a:gd name="T50" fmla="*/ 29 w 184"/>
                <a:gd name="T51" fmla="*/ 61 h 187"/>
                <a:gd name="T52" fmla="*/ 19 w 184"/>
                <a:gd name="T53" fmla="*/ 64 h 187"/>
                <a:gd name="T54" fmla="*/ 15 w 184"/>
                <a:gd name="T55" fmla="*/ 67 h 187"/>
                <a:gd name="T56" fmla="*/ 10 w 184"/>
                <a:gd name="T57" fmla="*/ 71 h 187"/>
                <a:gd name="T58" fmla="*/ 7 w 184"/>
                <a:gd name="T59" fmla="*/ 77 h 187"/>
                <a:gd name="T60" fmla="*/ 6 w 184"/>
                <a:gd name="T61" fmla="*/ 85 h 187"/>
                <a:gd name="T62" fmla="*/ 6 w 184"/>
                <a:gd name="T63" fmla="*/ 85 h 187"/>
                <a:gd name="T64" fmla="*/ 7 w 184"/>
                <a:gd name="T65" fmla="*/ 109 h 187"/>
                <a:gd name="T66" fmla="*/ 9 w 184"/>
                <a:gd name="T67" fmla="*/ 118 h 187"/>
                <a:gd name="T68" fmla="*/ 9 w 184"/>
                <a:gd name="T69" fmla="*/ 118 h 187"/>
                <a:gd name="T70" fmla="*/ 6 w 184"/>
                <a:gd name="T71" fmla="*/ 119 h 187"/>
                <a:gd name="T72" fmla="*/ 3 w 184"/>
                <a:gd name="T73" fmla="*/ 124 h 187"/>
                <a:gd name="T74" fmla="*/ 1 w 184"/>
                <a:gd name="T75" fmla="*/ 127 h 187"/>
                <a:gd name="T76" fmla="*/ 0 w 184"/>
                <a:gd name="T77" fmla="*/ 133 h 187"/>
                <a:gd name="T78" fmla="*/ 0 w 184"/>
                <a:gd name="T79" fmla="*/ 137 h 187"/>
                <a:gd name="T80" fmla="*/ 3 w 184"/>
                <a:gd name="T81" fmla="*/ 144 h 187"/>
                <a:gd name="T82" fmla="*/ 9 w 184"/>
                <a:gd name="T83" fmla="*/ 150 h 187"/>
                <a:gd name="T84" fmla="*/ 9 w 184"/>
                <a:gd name="T85" fmla="*/ 150 h 187"/>
                <a:gd name="T86" fmla="*/ 21 w 184"/>
                <a:gd name="T87" fmla="*/ 156 h 187"/>
                <a:gd name="T88" fmla="*/ 35 w 184"/>
                <a:gd name="T89" fmla="*/ 162 h 187"/>
                <a:gd name="T90" fmla="*/ 51 w 184"/>
                <a:gd name="T91" fmla="*/ 169 h 187"/>
                <a:gd name="T92" fmla="*/ 69 w 184"/>
                <a:gd name="T93" fmla="*/ 177 h 187"/>
                <a:gd name="T94" fmla="*/ 87 w 184"/>
                <a:gd name="T95" fmla="*/ 181 h 187"/>
                <a:gd name="T96" fmla="*/ 104 w 184"/>
                <a:gd name="T97" fmla="*/ 186 h 187"/>
                <a:gd name="T98" fmla="*/ 119 w 184"/>
                <a:gd name="T99" fmla="*/ 187 h 187"/>
                <a:gd name="T100" fmla="*/ 125 w 184"/>
                <a:gd name="T101" fmla="*/ 186 h 187"/>
                <a:gd name="T102" fmla="*/ 130 w 184"/>
                <a:gd name="T103" fmla="*/ 186 h 187"/>
                <a:gd name="T104" fmla="*/ 130 w 184"/>
                <a:gd name="T105" fmla="*/ 186 h 187"/>
                <a:gd name="T106" fmla="*/ 137 w 184"/>
                <a:gd name="T107" fmla="*/ 180 h 187"/>
                <a:gd name="T108" fmla="*/ 146 w 184"/>
                <a:gd name="T109" fmla="*/ 169 h 187"/>
                <a:gd name="T110" fmla="*/ 157 w 184"/>
                <a:gd name="T111" fmla="*/ 154 h 187"/>
                <a:gd name="T112" fmla="*/ 166 w 184"/>
                <a:gd name="T113" fmla="*/ 137 h 187"/>
                <a:gd name="T114" fmla="*/ 173 w 184"/>
                <a:gd name="T115" fmla="*/ 118 h 187"/>
                <a:gd name="T116" fmla="*/ 179 w 184"/>
                <a:gd name="T117" fmla="*/ 98 h 187"/>
                <a:gd name="T118" fmla="*/ 184 w 184"/>
                <a:gd name="T119" fmla="*/ 77 h 187"/>
                <a:gd name="T120" fmla="*/ 184 w 184"/>
                <a:gd name="T121" fmla="*/ 5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4" h="187">
                  <a:moveTo>
                    <a:pt x="184" y="58"/>
                  </a:moveTo>
                  <a:lnTo>
                    <a:pt x="184" y="58"/>
                  </a:lnTo>
                  <a:lnTo>
                    <a:pt x="178" y="4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1" y="18"/>
                  </a:lnTo>
                  <a:lnTo>
                    <a:pt x="146" y="32"/>
                  </a:lnTo>
                  <a:lnTo>
                    <a:pt x="140" y="42"/>
                  </a:lnTo>
                  <a:lnTo>
                    <a:pt x="140" y="42"/>
                  </a:lnTo>
                  <a:lnTo>
                    <a:pt x="127" y="35"/>
                  </a:lnTo>
                  <a:lnTo>
                    <a:pt x="93" y="21"/>
                  </a:lnTo>
                  <a:lnTo>
                    <a:pt x="75" y="14"/>
                  </a:lnTo>
                  <a:lnTo>
                    <a:pt x="59" y="9"/>
                  </a:lnTo>
                  <a:lnTo>
                    <a:pt x="51" y="8"/>
                  </a:lnTo>
                  <a:lnTo>
                    <a:pt x="45" y="8"/>
                  </a:lnTo>
                  <a:lnTo>
                    <a:pt x="41" y="9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5" y="18"/>
                  </a:lnTo>
                  <a:lnTo>
                    <a:pt x="33" y="26"/>
                  </a:lnTo>
                  <a:lnTo>
                    <a:pt x="32" y="35"/>
                  </a:lnTo>
                  <a:lnTo>
                    <a:pt x="32" y="42"/>
                  </a:lnTo>
                  <a:lnTo>
                    <a:pt x="33" y="55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29" y="61"/>
                  </a:lnTo>
                  <a:lnTo>
                    <a:pt x="19" y="64"/>
                  </a:lnTo>
                  <a:lnTo>
                    <a:pt x="15" y="67"/>
                  </a:lnTo>
                  <a:lnTo>
                    <a:pt x="10" y="71"/>
                  </a:lnTo>
                  <a:lnTo>
                    <a:pt x="7" y="77"/>
                  </a:lnTo>
                  <a:lnTo>
                    <a:pt x="6" y="85"/>
                  </a:lnTo>
                  <a:lnTo>
                    <a:pt x="6" y="85"/>
                  </a:lnTo>
                  <a:lnTo>
                    <a:pt x="7" y="109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6" y="119"/>
                  </a:lnTo>
                  <a:lnTo>
                    <a:pt x="3" y="124"/>
                  </a:lnTo>
                  <a:lnTo>
                    <a:pt x="1" y="127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3" y="144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1" y="156"/>
                  </a:lnTo>
                  <a:lnTo>
                    <a:pt x="35" y="162"/>
                  </a:lnTo>
                  <a:lnTo>
                    <a:pt x="51" y="169"/>
                  </a:lnTo>
                  <a:lnTo>
                    <a:pt x="69" y="177"/>
                  </a:lnTo>
                  <a:lnTo>
                    <a:pt x="87" y="181"/>
                  </a:lnTo>
                  <a:lnTo>
                    <a:pt x="104" y="186"/>
                  </a:lnTo>
                  <a:lnTo>
                    <a:pt x="119" y="187"/>
                  </a:lnTo>
                  <a:lnTo>
                    <a:pt x="125" y="186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37" y="180"/>
                  </a:lnTo>
                  <a:lnTo>
                    <a:pt x="146" y="169"/>
                  </a:lnTo>
                  <a:lnTo>
                    <a:pt x="157" y="154"/>
                  </a:lnTo>
                  <a:lnTo>
                    <a:pt x="166" y="137"/>
                  </a:lnTo>
                  <a:lnTo>
                    <a:pt x="173" y="118"/>
                  </a:lnTo>
                  <a:lnTo>
                    <a:pt x="179" y="98"/>
                  </a:lnTo>
                  <a:lnTo>
                    <a:pt x="184" y="77"/>
                  </a:lnTo>
                  <a:lnTo>
                    <a:pt x="18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grpSp>
          <p:nvGrpSpPr>
            <p:cNvPr id="325" name="Group 324"/>
            <p:cNvGrpSpPr/>
            <p:nvPr/>
          </p:nvGrpSpPr>
          <p:grpSpPr>
            <a:xfrm rot="18350284">
              <a:off x="7158853" y="372751"/>
              <a:ext cx="80199" cy="78965"/>
              <a:chOff x="2998283" y="2865659"/>
              <a:chExt cx="80199" cy="78965"/>
            </a:xfrm>
          </p:grpSpPr>
          <p:sp>
            <p:nvSpPr>
              <p:cNvPr id="337" name="Freeform 359"/>
              <p:cNvSpPr>
                <a:spLocks/>
              </p:cNvSpPr>
              <p:nvPr/>
            </p:nvSpPr>
            <p:spPr bwMode="auto">
              <a:xfrm flipH="1">
                <a:off x="2998283" y="2865659"/>
                <a:ext cx="80199" cy="78965"/>
              </a:xfrm>
              <a:custGeom>
                <a:avLst/>
                <a:gdLst>
                  <a:gd name="T0" fmla="*/ 27 w 27"/>
                  <a:gd name="T1" fmla="*/ 13 h 27"/>
                  <a:gd name="T2" fmla="*/ 13 w 27"/>
                  <a:gd name="T3" fmla="*/ 0 h 27"/>
                  <a:gd name="T4" fmla="*/ 0 w 27"/>
                  <a:gd name="T5" fmla="*/ 13 h 27"/>
                  <a:gd name="T6" fmla="*/ 13 w 27"/>
                  <a:gd name="T7" fmla="*/ 26 h 27"/>
                  <a:gd name="T8" fmla="*/ 27 w 27"/>
                  <a:gd name="T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7" y="13"/>
                    </a:move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7"/>
                      <a:pt x="26" y="21"/>
                      <a:pt x="27" y="13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360"/>
              <p:cNvSpPr>
                <a:spLocks/>
              </p:cNvSpPr>
              <p:nvPr/>
            </p:nvSpPr>
            <p:spPr bwMode="auto">
              <a:xfrm flipH="1">
                <a:off x="3036532" y="2877997"/>
                <a:ext cx="29612" cy="28378"/>
              </a:xfrm>
              <a:custGeom>
                <a:avLst/>
                <a:gdLst>
                  <a:gd name="T0" fmla="*/ 5 w 10"/>
                  <a:gd name="T1" fmla="*/ 0 h 10"/>
                  <a:gd name="T2" fmla="*/ 0 w 10"/>
                  <a:gd name="T3" fmla="*/ 5 h 10"/>
                  <a:gd name="T4" fmla="*/ 5 w 10"/>
                  <a:gd name="T5" fmla="*/ 10 h 10"/>
                  <a:gd name="T6" fmla="*/ 5 w 10"/>
                  <a:gd name="T7" fmla="*/ 10 h 10"/>
                  <a:gd name="T8" fmla="*/ 10 w 10"/>
                  <a:gd name="T9" fmla="*/ 5 h 10"/>
                  <a:gd name="T10" fmla="*/ 5 w 10"/>
                  <a:gd name="T11" fmla="*/ 0 h 10"/>
                  <a:gd name="T12" fmla="*/ 5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0" y="8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6" name="Group 325"/>
            <p:cNvGrpSpPr/>
            <p:nvPr/>
          </p:nvGrpSpPr>
          <p:grpSpPr>
            <a:xfrm rot="18350284">
              <a:off x="7364794" y="411244"/>
              <a:ext cx="80199" cy="78965"/>
              <a:chOff x="2998283" y="2865659"/>
              <a:chExt cx="80199" cy="78965"/>
            </a:xfrm>
          </p:grpSpPr>
          <p:sp>
            <p:nvSpPr>
              <p:cNvPr id="335" name="Freeform 359"/>
              <p:cNvSpPr>
                <a:spLocks/>
              </p:cNvSpPr>
              <p:nvPr/>
            </p:nvSpPr>
            <p:spPr bwMode="auto">
              <a:xfrm flipH="1">
                <a:off x="2998283" y="2865659"/>
                <a:ext cx="80199" cy="78965"/>
              </a:xfrm>
              <a:custGeom>
                <a:avLst/>
                <a:gdLst>
                  <a:gd name="T0" fmla="*/ 27 w 27"/>
                  <a:gd name="T1" fmla="*/ 13 h 27"/>
                  <a:gd name="T2" fmla="*/ 13 w 27"/>
                  <a:gd name="T3" fmla="*/ 0 h 27"/>
                  <a:gd name="T4" fmla="*/ 0 w 27"/>
                  <a:gd name="T5" fmla="*/ 13 h 27"/>
                  <a:gd name="T6" fmla="*/ 13 w 27"/>
                  <a:gd name="T7" fmla="*/ 26 h 27"/>
                  <a:gd name="T8" fmla="*/ 27 w 27"/>
                  <a:gd name="T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7" y="13"/>
                    </a:move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7"/>
                      <a:pt x="26" y="21"/>
                      <a:pt x="27" y="13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360"/>
              <p:cNvSpPr>
                <a:spLocks/>
              </p:cNvSpPr>
              <p:nvPr/>
            </p:nvSpPr>
            <p:spPr bwMode="auto">
              <a:xfrm flipH="1">
                <a:off x="3036532" y="2877997"/>
                <a:ext cx="29612" cy="28378"/>
              </a:xfrm>
              <a:custGeom>
                <a:avLst/>
                <a:gdLst>
                  <a:gd name="T0" fmla="*/ 5 w 10"/>
                  <a:gd name="T1" fmla="*/ 0 h 10"/>
                  <a:gd name="T2" fmla="*/ 0 w 10"/>
                  <a:gd name="T3" fmla="*/ 5 h 10"/>
                  <a:gd name="T4" fmla="*/ 5 w 10"/>
                  <a:gd name="T5" fmla="*/ 10 h 10"/>
                  <a:gd name="T6" fmla="*/ 5 w 10"/>
                  <a:gd name="T7" fmla="*/ 10 h 10"/>
                  <a:gd name="T8" fmla="*/ 10 w 10"/>
                  <a:gd name="T9" fmla="*/ 5 h 10"/>
                  <a:gd name="T10" fmla="*/ 5 w 10"/>
                  <a:gd name="T11" fmla="*/ 0 h 10"/>
                  <a:gd name="T12" fmla="*/ 5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0" y="8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7" name="Group 326"/>
            <p:cNvGrpSpPr/>
            <p:nvPr/>
          </p:nvGrpSpPr>
          <p:grpSpPr>
            <a:xfrm rot="20575726">
              <a:off x="7105719" y="772562"/>
              <a:ext cx="345989" cy="168396"/>
              <a:chOff x="1987445" y="2880125"/>
              <a:chExt cx="759618" cy="477735"/>
            </a:xfrm>
          </p:grpSpPr>
          <p:sp>
            <p:nvSpPr>
              <p:cNvPr id="332" name="Freeform 331"/>
              <p:cNvSpPr>
                <a:spLocks/>
              </p:cNvSpPr>
              <p:nvPr/>
            </p:nvSpPr>
            <p:spPr bwMode="auto">
              <a:xfrm>
                <a:off x="1987664" y="2882700"/>
                <a:ext cx="754637" cy="473247"/>
              </a:xfrm>
              <a:custGeom>
                <a:avLst/>
                <a:gdLst>
                  <a:gd name="connsiteX0" fmla="*/ 2147 w 754637"/>
                  <a:gd name="connsiteY0" fmla="*/ 0 h 473247"/>
                  <a:gd name="connsiteX1" fmla="*/ 754534 w 754637"/>
                  <a:gd name="connsiteY1" fmla="*/ 73313 h 473247"/>
                  <a:gd name="connsiteX2" fmla="*/ 692052 w 754637"/>
                  <a:gd name="connsiteY2" fmla="*/ 300640 h 473247"/>
                  <a:gd name="connsiteX3" fmla="*/ 654759 w 754637"/>
                  <a:gd name="connsiteY3" fmla="*/ 349833 h 473247"/>
                  <a:gd name="connsiteX4" fmla="*/ 651561 w 754637"/>
                  <a:gd name="connsiteY4" fmla="*/ 351484 h 473247"/>
                  <a:gd name="connsiteX5" fmla="*/ 644958 w 754637"/>
                  <a:gd name="connsiteY5" fmla="*/ 360194 h 473247"/>
                  <a:gd name="connsiteX6" fmla="*/ 327244 w 754637"/>
                  <a:gd name="connsiteY6" fmla="*/ 468941 h 473247"/>
                  <a:gd name="connsiteX7" fmla="*/ 13900 w 754637"/>
                  <a:gd name="connsiteY7" fmla="*/ 181647 h 473247"/>
                  <a:gd name="connsiteX8" fmla="*/ 10571 w 754637"/>
                  <a:gd name="connsiteY8" fmla="*/ 154930 h 473247"/>
                  <a:gd name="connsiteX9" fmla="*/ 7181 w 754637"/>
                  <a:gd name="connsiteY9" fmla="*/ 148571 h 473247"/>
                  <a:gd name="connsiteX10" fmla="*/ 998 w 754637"/>
                  <a:gd name="connsiteY10" fmla="*/ 98953 h 473247"/>
                  <a:gd name="connsiteX11" fmla="*/ 2147 w 754637"/>
                  <a:gd name="connsiteY11" fmla="*/ 0 h 47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4637" h="473247">
                    <a:moveTo>
                      <a:pt x="2147" y="0"/>
                    </a:moveTo>
                    <a:cubicBezTo>
                      <a:pt x="2147" y="0"/>
                      <a:pt x="412102" y="254151"/>
                      <a:pt x="754534" y="73313"/>
                    </a:cubicBezTo>
                    <a:cubicBezTo>
                      <a:pt x="756343" y="150291"/>
                      <a:pt x="734413" y="231393"/>
                      <a:pt x="692052" y="300640"/>
                    </a:cubicBezTo>
                    <a:lnTo>
                      <a:pt x="654759" y="349833"/>
                    </a:lnTo>
                    <a:lnTo>
                      <a:pt x="651561" y="351484"/>
                    </a:lnTo>
                    <a:lnTo>
                      <a:pt x="644958" y="360194"/>
                    </a:lnTo>
                    <a:cubicBezTo>
                      <a:pt x="570805" y="439616"/>
                      <a:pt x="462288" y="488491"/>
                      <a:pt x="327244" y="468941"/>
                    </a:cubicBezTo>
                    <a:cubicBezTo>
                      <a:pt x="153616" y="443282"/>
                      <a:pt x="47811" y="346142"/>
                      <a:pt x="13900" y="181647"/>
                    </a:cubicBezTo>
                    <a:lnTo>
                      <a:pt x="10571" y="154930"/>
                    </a:lnTo>
                    <a:lnTo>
                      <a:pt x="7181" y="148571"/>
                    </a:lnTo>
                    <a:lnTo>
                      <a:pt x="998" y="98953"/>
                    </a:lnTo>
                    <a:cubicBezTo>
                      <a:pt x="-641" y="67814"/>
                      <a:pt x="-264" y="34824"/>
                      <a:pt x="2147" y="0"/>
                    </a:cubicBezTo>
                    <a:close/>
                  </a:path>
                </a:pathLst>
              </a:custGeom>
              <a:solidFill>
                <a:srgbClr val="4508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Freeform 332"/>
              <p:cNvSpPr>
                <a:spLocks/>
              </p:cNvSpPr>
              <p:nvPr/>
            </p:nvSpPr>
            <p:spPr bwMode="auto">
              <a:xfrm>
                <a:off x="1987445" y="2880125"/>
                <a:ext cx="759618" cy="375975"/>
              </a:xfrm>
              <a:custGeom>
                <a:avLst/>
                <a:gdLst>
                  <a:gd name="connsiteX0" fmla="*/ 2148 w 754638"/>
                  <a:gd name="connsiteY0" fmla="*/ 0 h 384965"/>
                  <a:gd name="connsiteX1" fmla="*/ 754535 w 754638"/>
                  <a:gd name="connsiteY1" fmla="*/ 73313 h 384965"/>
                  <a:gd name="connsiteX2" fmla="*/ 692053 w 754638"/>
                  <a:gd name="connsiteY2" fmla="*/ 300640 h 384965"/>
                  <a:gd name="connsiteX3" fmla="*/ 654760 w 754638"/>
                  <a:gd name="connsiteY3" fmla="*/ 349833 h 384965"/>
                  <a:gd name="connsiteX4" fmla="*/ 646709 w 754638"/>
                  <a:gd name="connsiteY4" fmla="*/ 353989 h 384965"/>
                  <a:gd name="connsiteX5" fmla="*/ 385731 w 754638"/>
                  <a:gd name="connsiteY5" fmla="*/ 378779 h 384965"/>
                  <a:gd name="connsiteX6" fmla="*/ 18565 w 754638"/>
                  <a:gd name="connsiteY6" fmla="*/ 169925 h 384965"/>
                  <a:gd name="connsiteX7" fmla="*/ 7182 w 754638"/>
                  <a:gd name="connsiteY7" fmla="*/ 148571 h 384965"/>
                  <a:gd name="connsiteX8" fmla="*/ 999 w 754638"/>
                  <a:gd name="connsiteY8" fmla="*/ 98953 h 384965"/>
                  <a:gd name="connsiteX9" fmla="*/ 2148 w 754638"/>
                  <a:gd name="connsiteY9" fmla="*/ 0 h 38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4638" h="384965">
                    <a:moveTo>
                      <a:pt x="2148" y="0"/>
                    </a:moveTo>
                    <a:cubicBezTo>
                      <a:pt x="2148" y="0"/>
                      <a:pt x="412103" y="254151"/>
                      <a:pt x="754535" y="73313"/>
                    </a:cubicBezTo>
                    <a:cubicBezTo>
                      <a:pt x="756344" y="150291"/>
                      <a:pt x="734414" y="231393"/>
                      <a:pt x="692053" y="300640"/>
                    </a:cubicBezTo>
                    <a:lnTo>
                      <a:pt x="654760" y="349833"/>
                    </a:lnTo>
                    <a:lnTo>
                      <a:pt x="646709" y="353989"/>
                    </a:lnTo>
                    <a:cubicBezTo>
                      <a:pt x="570180" y="382290"/>
                      <a:pt x="482718" y="392820"/>
                      <a:pt x="385731" y="378779"/>
                    </a:cubicBezTo>
                    <a:cubicBezTo>
                      <a:pt x="219467" y="354208"/>
                      <a:pt x="96501" y="284005"/>
                      <a:pt x="18565" y="169925"/>
                    </a:cubicBezTo>
                    <a:lnTo>
                      <a:pt x="7182" y="148571"/>
                    </a:lnTo>
                    <a:lnTo>
                      <a:pt x="999" y="98953"/>
                    </a:lnTo>
                    <a:cubicBezTo>
                      <a:pt x="-640" y="67814"/>
                      <a:pt x="-263" y="34824"/>
                      <a:pt x="21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4" name="Freeform 333"/>
              <p:cNvSpPr>
                <a:spLocks/>
              </p:cNvSpPr>
              <p:nvPr/>
            </p:nvSpPr>
            <p:spPr bwMode="auto">
              <a:xfrm>
                <a:off x="2001089" y="3061095"/>
                <a:ext cx="638017" cy="296765"/>
              </a:xfrm>
              <a:custGeom>
                <a:avLst/>
                <a:gdLst>
                  <a:gd name="connsiteX0" fmla="*/ 0 w 638017"/>
                  <a:gd name="connsiteY0" fmla="*/ 0 h 296765"/>
                  <a:gd name="connsiteX1" fmla="*/ 64933 w 638017"/>
                  <a:gd name="connsiteY1" fmla="*/ 72836 h 296765"/>
                  <a:gd name="connsiteX2" fmla="*/ 367213 w 638017"/>
                  <a:gd name="connsiteY2" fmla="*/ 201312 h 296765"/>
                  <a:gd name="connsiteX3" fmla="*/ 629913 w 638017"/>
                  <a:gd name="connsiteY3" fmla="*/ 177101 h 296765"/>
                  <a:gd name="connsiteX4" fmla="*/ 638017 w 638017"/>
                  <a:gd name="connsiteY4" fmla="*/ 173042 h 296765"/>
                  <a:gd name="connsiteX5" fmla="*/ 626183 w 638017"/>
                  <a:gd name="connsiteY5" fmla="*/ 188189 h 296765"/>
                  <a:gd name="connsiteX6" fmla="*/ 403193 w 638017"/>
                  <a:gd name="connsiteY6" fmla="*/ 296765 h 296765"/>
                  <a:gd name="connsiteX7" fmla="*/ 311502 w 638017"/>
                  <a:gd name="connsiteY7" fmla="*/ 294522 h 296765"/>
                  <a:gd name="connsiteX8" fmla="*/ 278373 w 638017"/>
                  <a:gd name="connsiteY8" fmla="*/ 286860 h 296765"/>
                  <a:gd name="connsiteX9" fmla="*/ 223061 w 638017"/>
                  <a:gd name="connsiteY9" fmla="*/ 271971 h 296765"/>
                  <a:gd name="connsiteX10" fmla="*/ 163456 w 638017"/>
                  <a:gd name="connsiteY10" fmla="*/ 245842 h 296765"/>
                  <a:gd name="connsiteX11" fmla="*/ 982 w 638017"/>
                  <a:gd name="connsiteY11" fmla="*/ 7881 h 29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8017" h="296765">
                    <a:moveTo>
                      <a:pt x="0" y="0"/>
                    </a:moveTo>
                    <a:lnTo>
                      <a:pt x="64933" y="72836"/>
                    </a:lnTo>
                    <a:cubicBezTo>
                      <a:pt x="140687" y="140248"/>
                      <a:pt x="241692" y="183314"/>
                      <a:pt x="367213" y="201312"/>
                    </a:cubicBezTo>
                    <a:cubicBezTo>
                      <a:pt x="464840" y="215025"/>
                      <a:pt x="552879" y="204741"/>
                      <a:pt x="629913" y="177101"/>
                    </a:cubicBezTo>
                    <a:lnTo>
                      <a:pt x="638017" y="173042"/>
                    </a:lnTo>
                    <a:lnTo>
                      <a:pt x="626183" y="188189"/>
                    </a:lnTo>
                    <a:cubicBezTo>
                      <a:pt x="570201" y="246365"/>
                      <a:pt x="494762" y="287759"/>
                      <a:pt x="403193" y="296765"/>
                    </a:cubicBezTo>
                    <a:lnTo>
                      <a:pt x="311502" y="294522"/>
                    </a:lnTo>
                    <a:lnTo>
                      <a:pt x="278373" y="286860"/>
                    </a:lnTo>
                    <a:lnTo>
                      <a:pt x="223061" y="271971"/>
                    </a:lnTo>
                    <a:lnTo>
                      <a:pt x="163456" y="245842"/>
                    </a:lnTo>
                    <a:cubicBezTo>
                      <a:pt x="78150" y="197272"/>
                      <a:pt x="23590" y="117544"/>
                      <a:pt x="982" y="78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328" name="Freeform 327"/>
            <p:cNvSpPr>
              <a:spLocks/>
            </p:cNvSpPr>
            <p:nvPr/>
          </p:nvSpPr>
          <p:spPr bwMode="auto">
            <a:xfrm rot="594532" flipH="1">
              <a:off x="7735175" y="505619"/>
              <a:ext cx="130175" cy="288925"/>
            </a:xfrm>
            <a:custGeom>
              <a:avLst/>
              <a:gdLst>
                <a:gd name="T0" fmla="*/ 33 w 82"/>
                <a:gd name="T1" fmla="*/ 0 h 182"/>
                <a:gd name="T2" fmla="*/ 33 w 82"/>
                <a:gd name="T3" fmla="*/ 0 h 182"/>
                <a:gd name="T4" fmla="*/ 29 w 82"/>
                <a:gd name="T5" fmla="*/ 0 h 182"/>
                <a:gd name="T6" fmla="*/ 24 w 82"/>
                <a:gd name="T7" fmla="*/ 1 h 182"/>
                <a:gd name="T8" fmla="*/ 20 w 82"/>
                <a:gd name="T9" fmla="*/ 3 h 182"/>
                <a:gd name="T10" fmla="*/ 17 w 82"/>
                <a:gd name="T11" fmla="*/ 7 h 182"/>
                <a:gd name="T12" fmla="*/ 11 w 82"/>
                <a:gd name="T13" fmla="*/ 19 h 182"/>
                <a:gd name="T14" fmla="*/ 6 w 82"/>
                <a:gd name="T15" fmla="*/ 36 h 182"/>
                <a:gd name="T16" fmla="*/ 2 w 82"/>
                <a:gd name="T17" fmla="*/ 53 h 182"/>
                <a:gd name="T18" fmla="*/ 0 w 82"/>
                <a:gd name="T19" fmla="*/ 72 h 182"/>
                <a:gd name="T20" fmla="*/ 0 w 82"/>
                <a:gd name="T21" fmla="*/ 89 h 182"/>
                <a:gd name="T22" fmla="*/ 0 w 82"/>
                <a:gd name="T23" fmla="*/ 104 h 182"/>
                <a:gd name="T24" fmla="*/ 0 w 82"/>
                <a:gd name="T25" fmla="*/ 104 h 182"/>
                <a:gd name="T26" fmla="*/ 2 w 82"/>
                <a:gd name="T27" fmla="*/ 112 h 182"/>
                <a:gd name="T28" fmla="*/ 5 w 82"/>
                <a:gd name="T29" fmla="*/ 118 h 182"/>
                <a:gd name="T30" fmla="*/ 11 w 82"/>
                <a:gd name="T31" fmla="*/ 133 h 182"/>
                <a:gd name="T32" fmla="*/ 21 w 82"/>
                <a:gd name="T33" fmla="*/ 147 h 182"/>
                <a:gd name="T34" fmla="*/ 32 w 82"/>
                <a:gd name="T35" fmla="*/ 159 h 182"/>
                <a:gd name="T36" fmla="*/ 44 w 82"/>
                <a:gd name="T37" fmla="*/ 169 h 182"/>
                <a:gd name="T38" fmla="*/ 56 w 82"/>
                <a:gd name="T39" fmla="*/ 177 h 182"/>
                <a:gd name="T40" fmla="*/ 67 w 82"/>
                <a:gd name="T41" fmla="*/ 182 h 182"/>
                <a:gd name="T42" fmla="*/ 73 w 82"/>
                <a:gd name="T43" fmla="*/ 182 h 182"/>
                <a:gd name="T44" fmla="*/ 76 w 82"/>
                <a:gd name="T45" fmla="*/ 180 h 182"/>
                <a:gd name="T46" fmla="*/ 76 w 82"/>
                <a:gd name="T47" fmla="*/ 180 h 182"/>
                <a:gd name="T48" fmla="*/ 79 w 82"/>
                <a:gd name="T49" fmla="*/ 178 h 182"/>
                <a:gd name="T50" fmla="*/ 80 w 82"/>
                <a:gd name="T51" fmla="*/ 175 h 182"/>
                <a:gd name="T52" fmla="*/ 82 w 82"/>
                <a:gd name="T53" fmla="*/ 171 h 182"/>
                <a:gd name="T54" fmla="*/ 80 w 82"/>
                <a:gd name="T55" fmla="*/ 166 h 182"/>
                <a:gd name="T56" fmla="*/ 77 w 82"/>
                <a:gd name="T57" fmla="*/ 154 h 182"/>
                <a:gd name="T58" fmla="*/ 73 w 82"/>
                <a:gd name="T59" fmla="*/ 139 h 182"/>
                <a:gd name="T60" fmla="*/ 61 w 82"/>
                <a:gd name="T61" fmla="*/ 112 h 182"/>
                <a:gd name="T62" fmla="*/ 56 w 82"/>
                <a:gd name="T63" fmla="*/ 100 h 182"/>
                <a:gd name="T64" fmla="*/ 55 w 82"/>
                <a:gd name="T65" fmla="*/ 91 h 182"/>
                <a:gd name="T66" fmla="*/ 55 w 82"/>
                <a:gd name="T67" fmla="*/ 91 h 182"/>
                <a:gd name="T68" fmla="*/ 58 w 82"/>
                <a:gd name="T69" fmla="*/ 81 h 182"/>
                <a:gd name="T70" fmla="*/ 62 w 82"/>
                <a:gd name="T71" fmla="*/ 71 h 182"/>
                <a:gd name="T72" fmla="*/ 65 w 82"/>
                <a:gd name="T73" fmla="*/ 59 h 182"/>
                <a:gd name="T74" fmla="*/ 68 w 82"/>
                <a:gd name="T75" fmla="*/ 47 h 182"/>
                <a:gd name="T76" fmla="*/ 68 w 82"/>
                <a:gd name="T77" fmla="*/ 40 h 182"/>
                <a:gd name="T78" fmla="*/ 67 w 82"/>
                <a:gd name="T79" fmla="*/ 33 h 182"/>
                <a:gd name="T80" fmla="*/ 65 w 82"/>
                <a:gd name="T81" fmla="*/ 27 h 182"/>
                <a:gd name="T82" fmla="*/ 62 w 82"/>
                <a:gd name="T83" fmla="*/ 21 h 182"/>
                <a:gd name="T84" fmla="*/ 58 w 82"/>
                <a:gd name="T85" fmla="*/ 15 h 182"/>
                <a:gd name="T86" fmla="*/ 52 w 82"/>
                <a:gd name="T87" fmla="*/ 10 h 182"/>
                <a:gd name="T88" fmla="*/ 44 w 82"/>
                <a:gd name="T89" fmla="*/ 4 h 182"/>
                <a:gd name="T90" fmla="*/ 33 w 82"/>
                <a:gd name="T9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" h="182">
                  <a:moveTo>
                    <a:pt x="33" y="0"/>
                  </a:moveTo>
                  <a:lnTo>
                    <a:pt x="33" y="0"/>
                  </a:lnTo>
                  <a:lnTo>
                    <a:pt x="29" y="0"/>
                  </a:lnTo>
                  <a:lnTo>
                    <a:pt x="24" y="1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11" y="19"/>
                  </a:lnTo>
                  <a:lnTo>
                    <a:pt x="6" y="36"/>
                  </a:lnTo>
                  <a:lnTo>
                    <a:pt x="2" y="53"/>
                  </a:lnTo>
                  <a:lnTo>
                    <a:pt x="0" y="72"/>
                  </a:lnTo>
                  <a:lnTo>
                    <a:pt x="0" y="89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112"/>
                  </a:lnTo>
                  <a:lnTo>
                    <a:pt x="5" y="118"/>
                  </a:lnTo>
                  <a:lnTo>
                    <a:pt x="11" y="133"/>
                  </a:lnTo>
                  <a:lnTo>
                    <a:pt x="21" y="147"/>
                  </a:lnTo>
                  <a:lnTo>
                    <a:pt x="32" y="159"/>
                  </a:lnTo>
                  <a:lnTo>
                    <a:pt x="44" y="169"/>
                  </a:lnTo>
                  <a:lnTo>
                    <a:pt x="56" y="177"/>
                  </a:lnTo>
                  <a:lnTo>
                    <a:pt x="67" y="182"/>
                  </a:lnTo>
                  <a:lnTo>
                    <a:pt x="73" y="182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9" y="178"/>
                  </a:lnTo>
                  <a:lnTo>
                    <a:pt x="80" y="175"/>
                  </a:lnTo>
                  <a:lnTo>
                    <a:pt x="82" y="171"/>
                  </a:lnTo>
                  <a:lnTo>
                    <a:pt x="80" y="166"/>
                  </a:lnTo>
                  <a:lnTo>
                    <a:pt x="77" y="154"/>
                  </a:lnTo>
                  <a:lnTo>
                    <a:pt x="73" y="139"/>
                  </a:lnTo>
                  <a:lnTo>
                    <a:pt x="61" y="112"/>
                  </a:lnTo>
                  <a:lnTo>
                    <a:pt x="56" y="100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58" y="81"/>
                  </a:lnTo>
                  <a:lnTo>
                    <a:pt x="62" y="71"/>
                  </a:lnTo>
                  <a:lnTo>
                    <a:pt x="65" y="59"/>
                  </a:lnTo>
                  <a:lnTo>
                    <a:pt x="68" y="47"/>
                  </a:lnTo>
                  <a:lnTo>
                    <a:pt x="68" y="40"/>
                  </a:lnTo>
                  <a:lnTo>
                    <a:pt x="67" y="33"/>
                  </a:lnTo>
                  <a:lnTo>
                    <a:pt x="65" y="27"/>
                  </a:lnTo>
                  <a:lnTo>
                    <a:pt x="62" y="21"/>
                  </a:lnTo>
                  <a:lnTo>
                    <a:pt x="58" y="15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EE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9" name="Freeform 95"/>
            <p:cNvSpPr>
              <a:spLocks/>
            </p:cNvSpPr>
            <p:nvPr/>
          </p:nvSpPr>
          <p:spPr bwMode="auto">
            <a:xfrm rot="594532">
              <a:off x="7790740" y="582613"/>
              <a:ext cx="57150" cy="92075"/>
            </a:xfrm>
            <a:custGeom>
              <a:avLst/>
              <a:gdLst>
                <a:gd name="T0" fmla="*/ 36 w 36"/>
                <a:gd name="T1" fmla="*/ 34 h 58"/>
                <a:gd name="T2" fmla="*/ 36 w 36"/>
                <a:gd name="T3" fmla="*/ 34 h 58"/>
                <a:gd name="T4" fmla="*/ 32 w 36"/>
                <a:gd name="T5" fmla="*/ 44 h 58"/>
                <a:gd name="T6" fmla="*/ 26 w 36"/>
                <a:gd name="T7" fmla="*/ 52 h 58"/>
                <a:gd name="T8" fmla="*/ 20 w 36"/>
                <a:gd name="T9" fmla="*/ 58 h 58"/>
                <a:gd name="T10" fmla="*/ 12 w 36"/>
                <a:gd name="T11" fmla="*/ 58 h 58"/>
                <a:gd name="T12" fmla="*/ 12 w 36"/>
                <a:gd name="T13" fmla="*/ 58 h 58"/>
                <a:gd name="T14" fmla="*/ 6 w 36"/>
                <a:gd name="T15" fmla="*/ 54 h 58"/>
                <a:gd name="T16" fmla="*/ 2 w 36"/>
                <a:gd name="T17" fmla="*/ 48 h 58"/>
                <a:gd name="T18" fmla="*/ 0 w 36"/>
                <a:gd name="T19" fmla="*/ 38 h 58"/>
                <a:gd name="T20" fmla="*/ 2 w 36"/>
                <a:gd name="T21" fmla="*/ 26 h 58"/>
                <a:gd name="T22" fmla="*/ 2 w 36"/>
                <a:gd name="T23" fmla="*/ 26 h 58"/>
                <a:gd name="T24" fmla="*/ 6 w 36"/>
                <a:gd name="T25" fmla="*/ 16 h 58"/>
                <a:gd name="T26" fmla="*/ 10 w 36"/>
                <a:gd name="T27" fmla="*/ 6 h 58"/>
                <a:gd name="T28" fmla="*/ 18 w 36"/>
                <a:gd name="T29" fmla="*/ 2 h 58"/>
                <a:gd name="T30" fmla="*/ 24 w 36"/>
                <a:gd name="T31" fmla="*/ 0 h 58"/>
                <a:gd name="T32" fmla="*/ 24 w 36"/>
                <a:gd name="T33" fmla="*/ 0 h 58"/>
                <a:gd name="T34" fmla="*/ 30 w 36"/>
                <a:gd name="T35" fmla="*/ 4 h 58"/>
                <a:gd name="T36" fmla="*/ 34 w 36"/>
                <a:gd name="T37" fmla="*/ 12 h 58"/>
                <a:gd name="T38" fmla="*/ 36 w 36"/>
                <a:gd name="T39" fmla="*/ 22 h 58"/>
                <a:gd name="T40" fmla="*/ 36 w 36"/>
                <a:gd name="T41" fmla="*/ 34 h 58"/>
                <a:gd name="T42" fmla="*/ 36 w 36"/>
                <a:gd name="T43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58">
                  <a:moveTo>
                    <a:pt x="36" y="34"/>
                  </a:moveTo>
                  <a:lnTo>
                    <a:pt x="36" y="34"/>
                  </a:lnTo>
                  <a:lnTo>
                    <a:pt x="32" y="44"/>
                  </a:lnTo>
                  <a:lnTo>
                    <a:pt x="26" y="52"/>
                  </a:lnTo>
                  <a:lnTo>
                    <a:pt x="20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6" y="54"/>
                  </a:lnTo>
                  <a:lnTo>
                    <a:pt x="2" y="48"/>
                  </a:lnTo>
                  <a:lnTo>
                    <a:pt x="0" y="3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16"/>
                  </a:lnTo>
                  <a:lnTo>
                    <a:pt x="10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4"/>
                  </a:lnTo>
                  <a:lnTo>
                    <a:pt x="34" y="12"/>
                  </a:lnTo>
                  <a:lnTo>
                    <a:pt x="36" y="22"/>
                  </a:lnTo>
                  <a:lnTo>
                    <a:pt x="36" y="34"/>
                  </a:lnTo>
                  <a:lnTo>
                    <a:pt x="36" y="34"/>
                  </a:lnTo>
                  <a:close/>
                </a:path>
              </a:pathLst>
            </a:custGeom>
            <a:solidFill>
              <a:srgbClr val="E8B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 rot="1525594" flipH="1">
              <a:off x="7103829" y="-153171"/>
              <a:ext cx="1091080" cy="1014123"/>
            </a:xfrm>
            <a:custGeom>
              <a:avLst/>
              <a:gdLst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93825 w 1113488"/>
                <a:gd name="connsiteY25" fmla="*/ 737428 h 1193609"/>
                <a:gd name="connsiteX26" fmla="*/ 994641 w 1113488"/>
                <a:gd name="connsiteY26" fmla="*/ 736424 h 1193609"/>
                <a:gd name="connsiteX27" fmla="*/ 1004761 w 1113488"/>
                <a:gd name="connsiteY27" fmla="*/ 758078 h 1193609"/>
                <a:gd name="connsiteX28" fmla="*/ 1042923 w 1113488"/>
                <a:gd name="connsiteY28" fmla="*/ 891589 h 1193609"/>
                <a:gd name="connsiteX29" fmla="*/ 1055598 w 1113488"/>
                <a:gd name="connsiteY29" fmla="*/ 975271 h 1193609"/>
                <a:gd name="connsiteX30" fmla="*/ 1062800 w 1113488"/>
                <a:gd name="connsiteY30" fmla="*/ 969616 h 1193609"/>
                <a:gd name="connsiteX31" fmla="*/ 1094099 w 1113488"/>
                <a:gd name="connsiteY31" fmla="*/ 960036 h 1193609"/>
                <a:gd name="connsiteX32" fmla="*/ 1094616 w 1113488"/>
                <a:gd name="connsiteY32" fmla="*/ 891067 h 1193609"/>
                <a:gd name="connsiteX33" fmla="*/ 1091842 w 1113488"/>
                <a:gd name="connsiteY33" fmla="*/ 830354 h 1193609"/>
                <a:gd name="connsiteX34" fmla="*/ 1095745 w 1113488"/>
                <a:gd name="connsiteY34" fmla="*/ 815468 h 1193609"/>
                <a:gd name="connsiteX35" fmla="*/ 914771 w 1113488"/>
                <a:gd name="connsiteY35" fmla="*/ 334489 h 1193609"/>
                <a:gd name="connsiteX36" fmla="*/ 912817 w 1113488"/>
                <a:gd name="connsiteY36" fmla="*/ 335776 h 1193609"/>
                <a:gd name="connsiteX37" fmla="*/ 837033 w 1113488"/>
                <a:gd name="connsiteY37" fmla="*/ 234252 h 1193609"/>
                <a:gd name="connsiteX38" fmla="*/ 672127 w 1113488"/>
                <a:gd name="connsiteY38" fmla="*/ 64476 h 1193609"/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93825 w 1113488"/>
                <a:gd name="connsiteY25" fmla="*/ 737428 h 1193609"/>
                <a:gd name="connsiteX26" fmla="*/ 1004761 w 1113488"/>
                <a:gd name="connsiteY26" fmla="*/ 758078 h 1193609"/>
                <a:gd name="connsiteX27" fmla="*/ 1042923 w 1113488"/>
                <a:gd name="connsiteY27" fmla="*/ 891589 h 1193609"/>
                <a:gd name="connsiteX28" fmla="*/ 1055598 w 1113488"/>
                <a:gd name="connsiteY28" fmla="*/ 975271 h 1193609"/>
                <a:gd name="connsiteX29" fmla="*/ 1062800 w 1113488"/>
                <a:gd name="connsiteY29" fmla="*/ 969616 h 1193609"/>
                <a:gd name="connsiteX30" fmla="*/ 1094099 w 1113488"/>
                <a:gd name="connsiteY30" fmla="*/ 960036 h 1193609"/>
                <a:gd name="connsiteX31" fmla="*/ 1094616 w 1113488"/>
                <a:gd name="connsiteY31" fmla="*/ 891067 h 1193609"/>
                <a:gd name="connsiteX32" fmla="*/ 1091842 w 1113488"/>
                <a:gd name="connsiteY32" fmla="*/ 830354 h 1193609"/>
                <a:gd name="connsiteX33" fmla="*/ 1095745 w 1113488"/>
                <a:gd name="connsiteY33" fmla="*/ 815468 h 1193609"/>
                <a:gd name="connsiteX34" fmla="*/ 914771 w 1113488"/>
                <a:gd name="connsiteY34" fmla="*/ 334489 h 1193609"/>
                <a:gd name="connsiteX35" fmla="*/ 912817 w 1113488"/>
                <a:gd name="connsiteY35" fmla="*/ 335776 h 1193609"/>
                <a:gd name="connsiteX36" fmla="*/ 837033 w 1113488"/>
                <a:gd name="connsiteY36" fmla="*/ 234252 h 1193609"/>
                <a:gd name="connsiteX37" fmla="*/ 672127 w 1113488"/>
                <a:gd name="connsiteY37" fmla="*/ 64476 h 1193609"/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90550 w 1113488"/>
                <a:gd name="connsiteY25" fmla="*/ 673568 h 1193609"/>
                <a:gd name="connsiteX26" fmla="*/ 1004761 w 1113488"/>
                <a:gd name="connsiteY26" fmla="*/ 758078 h 1193609"/>
                <a:gd name="connsiteX27" fmla="*/ 1042923 w 1113488"/>
                <a:gd name="connsiteY27" fmla="*/ 891589 h 1193609"/>
                <a:gd name="connsiteX28" fmla="*/ 1055598 w 1113488"/>
                <a:gd name="connsiteY28" fmla="*/ 975271 h 1193609"/>
                <a:gd name="connsiteX29" fmla="*/ 1062800 w 1113488"/>
                <a:gd name="connsiteY29" fmla="*/ 969616 h 1193609"/>
                <a:gd name="connsiteX30" fmla="*/ 1094099 w 1113488"/>
                <a:gd name="connsiteY30" fmla="*/ 960036 h 1193609"/>
                <a:gd name="connsiteX31" fmla="*/ 1094616 w 1113488"/>
                <a:gd name="connsiteY31" fmla="*/ 891067 h 1193609"/>
                <a:gd name="connsiteX32" fmla="*/ 1091842 w 1113488"/>
                <a:gd name="connsiteY32" fmla="*/ 830354 h 1193609"/>
                <a:gd name="connsiteX33" fmla="*/ 1095745 w 1113488"/>
                <a:gd name="connsiteY33" fmla="*/ 815468 h 1193609"/>
                <a:gd name="connsiteX34" fmla="*/ 914771 w 1113488"/>
                <a:gd name="connsiteY34" fmla="*/ 334489 h 1193609"/>
                <a:gd name="connsiteX35" fmla="*/ 912817 w 1113488"/>
                <a:gd name="connsiteY35" fmla="*/ 335776 h 1193609"/>
                <a:gd name="connsiteX36" fmla="*/ 837033 w 1113488"/>
                <a:gd name="connsiteY36" fmla="*/ 234252 h 1193609"/>
                <a:gd name="connsiteX37" fmla="*/ 672127 w 1113488"/>
                <a:gd name="connsiteY37" fmla="*/ 64476 h 1193609"/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90299 w 1113488"/>
                <a:gd name="connsiteY25" fmla="*/ 595847 h 1193609"/>
                <a:gd name="connsiteX26" fmla="*/ 1004761 w 1113488"/>
                <a:gd name="connsiteY26" fmla="*/ 758078 h 1193609"/>
                <a:gd name="connsiteX27" fmla="*/ 1042923 w 1113488"/>
                <a:gd name="connsiteY27" fmla="*/ 891589 h 1193609"/>
                <a:gd name="connsiteX28" fmla="*/ 1055598 w 1113488"/>
                <a:gd name="connsiteY28" fmla="*/ 975271 h 1193609"/>
                <a:gd name="connsiteX29" fmla="*/ 1062800 w 1113488"/>
                <a:gd name="connsiteY29" fmla="*/ 969616 h 1193609"/>
                <a:gd name="connsiteX30" fmla="*/ 1094099 w 1113488"/>
                <a:gd name="connsiteY30" fmla="*/ 960036 h 1193609"/>
                <a:gd name="connsiteX31" fmla="*/ 1094616 w 1113488"/>
                <a:gd name="connsiteY31" fmla="*/ 891067 h 1193609"/>
                <a:gd name="connsiteX32" fmla="*/ 1091842 w 1113488"/>
                <a:gd name="connsiteY32" fmla="*/ 830354 h 1193609"/>
                <a:gd name="connsiteX33" fmla="*/ 1095745 w 1113488"/>
                <a:gd name="connsiteY33" fmla="*/ 815468 h 1193609"/>
                <a:gd name="connsiteX34" fmla="*/ 914771 w 1113488"/>
                <a:gd name="connsiteY34" fmla="*/ 334489 h 1193609"/>
                <a:gd name="connsiteX35" fmla="*/ 912817 w 1113488"/>
                <a:gd name="connsiteY35" fmla="*/ 335776 h 1193609"/>
                <a:gd name="connsiteX36" fmla="*/ 837033 w 1113488"/>
                <a:gd name="connsiteY36" fmla="*/ 234252 h 1193609"/>
                <a:gd name="connsiteX37" fmla="*/ 672127 w 1113488"/>
                <a:gd name="connsiteY37" fmla="*/ 64476 h 1193609"/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20822 w 1113488"/>
                <a:gd name="connsiteY25" fmla="*/ 601202 h 1193609"/>
                <a:gd name="connsiteX26" fmla="*/ 1004761 w 1113488"/>
                <a:gd name="connsiteY26" fmla="*/ 758078 h 1193609"/>
                <a:gd name="connsiteX27" fmla="*/ 1042923 w 1113488"/>
                <a:gd name="connsiteY27" fmla="*/ 891589 h 1193609"/>
                <a:gd name="connsiteX28" fmla="*/ 1055598 w 1113488"/>
                <a:gd name="connsiteY28" fmla="*/ 975271 h 1193609"/>
                <a:gd name="connsiteX29" fmla="*/ 1062800 w 1113488"/>
                <a:gd name="connsiteY29" fmla="*/ 969616 h 1193609"/>
                <a:gd name="connsiteX30" fmla="*/ 1094099 w 1113488"/>
                <a:gd name="connsiteY30" fmla="*/ 960036 h 1193609"/>
                <a:gd name="connsiteX31" fmla="*/ 1094616 w 1113488"/>
                <a:gd name="connsiteY31" fmla="*/ 891067 h 1193609"/>
                <a:gd name="connsiteX32" fmla="*/ 1091842 w 1113488"/>
                <a:gd name="connsiteY32" fmla="*/ 830354 h 1193609"/>
                <a:gd name="connsiteX33" fmla="*/ 1095745 w 1113488"/>
                <a:gd name="connsiteY33" fmla="*/ 815468 h 1193609"/>
                <a:gd name="connsiteX34" fmla="*/ 914771 w 1113488"/>
                <a:gd name="connsiteY34" fmla="*/ 334489 h 1193609"/>
                <a:gd name="connsiteX35" fmla="*/ 912817 w 1113488"/>
                <a:gd name="connsiteY35" fmla="*/ 335776 h 1193609"/>
                <a:gd name="connsiteX36" fmla="*/ 837033 w 1113488"/>
                <a:gd name="connsiteY36" fmla="*/ 234252 h 1193609"/>
                <a:gd name="connsiteX37" fmla="*/ 672127 w 1113488"/>
                <a:gd name="connsiteY37" fmla="*/ 64476 h 1193609"/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20822 w 1113488"/>
                <a:gd name="connsiteY25" fmla="*/ 601202 h 1193609"/>
                <a:gd name="connsiteX26" fmla="*/ 1004761 w 1113488"/>
                <a:gd name="connsiteY26" fmla="*/ 758078 h 1193609"/>
                <a:gd name="connsiteX27" fmla="*/ 1055598 w 1113488"/>
                <a:gd name="connsiteY27" fmla="*/ 975271 h 1193609"/>
                <a:gd name="connsiteX28" fmla="*/ 1062800 w 1113488"/>
                <a:gd name="connsiteY28" fmla="*/ 969616 h 1193609"/>
                <a:gd name="connsiteX29" fmla="*/ 1094099 w 1113488"/>
                <a:gd name="connsiteY29" fmla="*/ 960036 h 1193609"/>
                <a:gd name="connsiteX30" fmla="*/ 1094616 w 1113488"/>
                <a:gd name="connsiteY30" fmla="*/ 891067 h 1193609"/>
                <a:gd name="connsiteX31" fmla="*/ 1091842 w 1113488"/>
                <a:gd name="connsiteY31" fmla="*/ 830354 h 1193609"/>
                <a:gd name="connsiteX32" fmla="*/ 1095745 w 1113488"/>
                <a:gd name="connsiteY32" fmla="*/ 815468 h 1193609"/>
                <a:gd name="connsiteX33" fmla="*/ 914771 w 1113488"/>
                <a:gd name="connsiteY33" fmla="*/ 334489 h 1193609"/>
                <a:gd name="connsiteX34" fmla="*/ 912817 w 1113488"/>
                <a:gd name="connsiteY34" fmla="*/ 335776 h 1193609"/>
                <a:gd name="connsiteX35" fmla="*/ 837033 w 1113488"/>
                <a:gd name="connsiteY35" fmla="*/ 234252 h 1193609"/>
                <a:gd name="connsiteX36" fmla="*/ 672127 w 1113488"/>
                <a:gd name="connsiteY36" fmla="*/ 64476 h 1193609"/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20822 w 1113488"/>
                <a:gd name="connsiteY25" fmla="*/ 601202 h 1193609"/>
                <a:gd name="connsiteX26" fmla="*/ 1004761 w 1113488"/>
                <a:gd name="connsiteY26" fmla="*/ 758078 h 1193609"/>
                <a:gd name="connsiteX27" fmla="*/ 1055598 w 1113488"/>
                <a:gd name="connsiteY27" fmla="*/ 975271 h 1193609"/>
                <a:gd name="connsiteX28" fmla="*/ 1094099 w 1113488"/>
                <a:gd name="connsiteY28" fmla="*/ 960036 h 1193609"/>
                <a:gd name="connsiteX29" fmla="*/ 1094616 w 1113488"/>
                <a:gd name="connsiteY29" fmla="*/ 891067 h 1193609"/>
                <a:gd name="connsiteX30" fmla="*/ 1091842 w 1113488"/>
                <a:gd name="connsiteY30" fmla="*/ 830354 h 1193609"/>
                <a:gd name="connsiteX31" fmla="*/ 1095745 w 1113488"/>
                <a:gd name="connsiteY31" fmla="*/ 815468 h 1193609"/>
                <a:gd name="connsiteX32" fmla="*/ 914771 w 1113488"/>
                <a:gd name="connsiteY32" fmla="*/ 334489 h 1193609"/>
                <a:gd name="connsiteX33" fmla="*/ 912817 w 1113488"/>
                <a:gd name="connsiteY33" fmla="*/ 335776 h 1193609"/>
                <a:gd name="connsiteX34" fmla="*/ 837033 w 1113488"/>
                <a:gd name="connsiteY34" fmla="*/ 234252 h 1193609"/>
                <a:gd name="connsiteX35" fmla="*/ 672127 w 1113488"/>
                <a:gd name="connsiteY35" fmla="*/ 64476 h 1193609"/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20822 w 1113488"/>
                <a:gd name="connsiteY25" fmla="*/ 601202 h 1193609"/>
                <a:gd name="connsiteX26" fmla="*/ 1004761 w 1113488"/>
                <a:gd name="connsiteY26" fmla="*/ 758078 h 1193609"/>
                <a:gd name="connsiteX27" fmla="*/ 1010048 w 1113488"/>
                <a:gd name="connsiteY27" fmla="*/ 981330 h 1193609"/>
                <a:gd name="connsiteX28" fmla="*/ 1094099 w 1113488"/>
                <a:gd name="connsiteY28" fmla="*/ 960036 h 1193609"/>
                <a:gd name="connsiteX29" fmla="*/ 1094616 w 1113488"/>
                <a:gd name="connsiteY29" fmla="*/ 891067 h 1193609"/>
                <a:gd name="connsiteX30" fmla="*/ 1091842 w 1113488"/>
                <a:gd name="connsiteY30" fmla="*/ 830354 h 1193609"/>
                <a:gd name="connsiteX31" fmla="*/ 1095745 w 1113488"/>
                <a:gd name="connsiteY31" fmla="*/ 815468 h 1193609"/>
                <a:gd name="connsiteX32" fmla="*/ 914771 w 1113488"/>
                <a:gd name="connsiteY32" fmla="*/ 334489 h 1193609"/>
                <a:gd name="connsiteX33" fmla="*/ 912817 w 1113488"/>
                <a:gd name="connsiteY33" fmla="*/ 335776 h 1193609"/>
                <a:gd name="connsiteX34" fmla="*/ 837033 w 1113488"/>
                <a:gd name="connsiteY34" fmla="*/ 234252 h 1193609"/>
                <a:gd name="connsiteX35" fmla="*/ 672127 w 1113488"/>
                <a:gd name="connsiteY35" fmla="*/ 64476 h 1193609"/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20822 w 1113488"/>
                <a:gd name="connsiteY25" fmla="*/ 601202 h 1193609"/>
                <a:gd name="connsiteX26" fmla="*/ 1004761 w 1113488"/>
                <a:gd name="connsiteY26" fmla="*/ 758078 h 1193609"/>
                <a:gd name="connsiteX27" fmla="*/ 1010048 w 1113488"/>
                <a:gd name="connsiteY27" fmla="*/ 981330 h 1193609"/>
                <a:gd name="connsiteX28" fmla="*/ 1094616 w 1113488"/>
                <a:gd name="connsiteY28" fmla="*/ 891067 h 1193609"/>
                <a:gd name="connsiteX29" fmla="*/ 1091842 w 1113488"/>
                <a:gd name="connsiteY29" fmla="*/ 830354 h 1193609"/>
                <a:gd name="connsiteX30" fmla="*/ 1095745 w 1113488"/>
                <a:gd name="connsiteY30" fmla="*/ 815468 h 1193609"/>
                <a:gd name="connsiteX31" fmla="*/ 914771 w 1113488"/>
                <a:gd name="connsiteY31" fmla="*/ 334489 h 1193609"/>
                <a:gd name="connsiteX32" fmla="*/ 912817 w 1113488"/>
                <a:gd name="connsiteY32" fmla="*/ 335776 h 1193609"/>
                <a:gd name="connsiteX33" fmla="*/ 837033 w 1113488"/>
                <a:gd name="connsiteY33" fmla="*/ 234252 h 1193609"/>
                <a:gd name="connsiteX34" fmla="*/ 672127 w 1113488"/>
                <a:gd name="connsiteY34" fmla="*/ 64476 h 1193609"/>
                <a:gd name="connsiteX0" fmla="*/ 672127 w 1113488"/>
                <a:gd name="connsiteY0" fmla="*/ 64476 h 1193609"/>
                <a:gd name="connsiteX1" fmla="*/ 657768 w 1113488"/>
                <a:gd name="connsiteY1" fmla="*/ 126926 h 1193609"/>
                <a:gd name="connsiteX2" fmla="*/ 663022 w 1113488"/>
                <a:gd name="connsiteY2" fmla="*/ 145502 h 1193609"/>
                <a:gd name="connsiteX3" fmla="*/ 642226 w 1113488"/>
                <a:gd name="connsiteY3" fmla="*/ 119191 h 1193609"/>
                <a:gd name="connsiteX4" fmla="*/ 512082 w 1113488"/>
                <a:gd name="connsiteY4" fmla="*/ 3 h 1193609"/>
                <a:gd name="connsiteX5" fmla="*/ 519557 w 1113488"/>
                <a:gd name="connsiteY5" fmla="*/ 116792 h 1193609"/>
                <a:gd name="connsiteX6" fmla="*/ 541180 w 1113488"/>
                <a:gd name="connsiteY6" fmla="*/ 177864 h 1193609"/>
                <a:gd name="connsiteX7" fmla="*/ 499712 w 1113488"/>
                <a:gd name="connsiteY7" fmla="*/ 164260 h 1193609"/>
                <a:gd name="connsiteX8" fmla="*/ 497603 w 1113488"/>
                <a:gd name="connsiteY8" fmla="*/ 164019 h 1193609"/>
                <a:gd name="connsiteX9" fmla="*/ 468289 w 1113488"/>
                <a:gd name="connsiteY9" fmla="*/ 148719 h 1193609"/>
                <a:gd name="connsiteX10" fmla="*/ 318800 w 1113488"/>
                <a:gd name="connsiteY10" fmla="*/ 241712 h 1193609"/>
                <a:gd name="connsiteX11" fmla="*/ 166845 w 1113488"/>
                <a:gd name="connsiteY11" fmla="*/ 446822 h 1193609"/>
                <a:gd name="connsiteX12" fmla="*/ 163468 w 1113488"/>
                <a:gd name="connsiteY12" fmla="*/ 446822 h 1193609"/>
                <a:gd name="connsiteX13" fmla="*/ 173598 w 1113488"/>
                <a:gd name="connsiteY13" fmla="*/ 632082 h 1193609"/>
                <a:gd name="connsiteX14" fmla="*/ 253956 w 1113488"/>
                <a:gd name="connsiteY14" fmla="*/ 675180 h 1193609"/>
                <a:gd name="connsiteX15" fmla="*/ 306050 w 1113488"/>
                <a:gd name="connsiteY15" fmla="*/ 696076 h 1193609"/>
                <a:gd name="connsiteX16" fmla="*/ 295754 w 1113488"/>
                <a:gd name="connsiteY16" fmla="*/ 757924 h 1193609"/>
                <a:gd name="connsiteX17" fmla="*/ 273638 w 1113488"/>
                <a:gd name="connsiteY17" fmla="*/ 1055346 h 1193609"/>
                <a:gd name="connsiteX18" fmla="*/ 273638 w 1113488"/>
                <a:gd name="connsiteY18" fmla="*/ 1193609 h 1193609"/>
                <a:gd name="connsiteX19" fmla="*/ 301792 w 1113488"/>
                <a:gd name="connsiteY19" fmla="*/ 1193609 h 1193609"/>
                <a:gd name="connsiteX20" fmla="*/ 301792 w 1113488"/>
                <a:gd name="connsiteY20" fmla="*/ 1069172 h 1193609"/>
                <a:gd name="connsiteX21" fmla="*/ 354513 w 1113488"/>
                <a:gd name="connsiteY21" fmla="*/ 754028 h 1193609"/>
                <a:gd name="connsiteX22" fmla="*/ 367414 w 1113488"/>
                <a:gd name="connsiteY22" fmla="*/ 718178 h 1193609"/>
                <a:gd name="connsiteX23" fmla="*/ 371055 w 1113488"/>
                <a:gd name="connsiteY23" fmla="*/ 719184 h 1193609"/>
                <a:gd name="connsiteX24" fmla="*/ 407233 w 1113488"/>
                <a:gd name="connsiteY24" fmla="*/ 738587 h 1193609"/>
                <a:gd name="connsiteX25" fmla="*/ 920822 w 1113488"/>
                <a:gd name="connsiteY25" fmla="*/ 601202 h 1193609"/>
                <a:gd name="connsiteX26" fmla="*/ 1004761 w 1113488"/>
                <a:gd name="connsiteY26" fmla="*/ 758078 h 1193609"/>
                <a:gd name="connsiteX27" fmla="*/ 1010048 w 1113488"/>
                <a:gd name="connsiteY27" fmla="*/ 981330 h 1193609"/>
                <a:gd name="connsiteX28" fmla="*/ 1091842 w 1113488"/>
                <a:gd name="connsiteY28" fmla="*/ 830354 h 1193609"/>
                <a:gd name="connsiteX29" fmla="*/ 1095745 w 1113488"/>
                <a:gd name="connsiteY29" fmla="*/ 815468 h 1193609"/>
                <a:gd name="connsiteX30" fmla="*/ 914771 w 1113488"/>
                <a:gd name="connsiteY30" fmla="*/ 334489 h 1193609"/>
                <a:gd name="connsiteX31" fmla="*/ 912817 w 1113488"/>
                <a:gd name="connsiteY31" fmla="*/ 335776 h 1193609"/>
                <a:gd name="connsiteX32" fmla="*/ 837033 w 1113488"/>
                <a:gd name="connsiteY32" fmla="*/ 234252 h 1193609"/>
                <a:gd name="connsiteX33" fmla="*/ 672127 w 1113488"/>
                <a:gd name="connsiteY33" fmla="*/ 64476 h 119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3488" h="1193609">
                  <a:moveTo>
                    <a:pt x="672127" y="64476"/>
                  </a:moveTo>
                  <a:cubicBezTo>
                    <a:pt x="653078" y="58697"/>
                    <a:pt x="646077" y="75881"/>
                    <a:pt x="657768" y="126926"/>
                  </a:cubicBezTo>
                  <a:lnTo>
                    <a:pt x="663022" y="145502"/>
                  </a:lnTo>
                  <a:lnTo>
                    <a:pt x="642226" y="119191"/>
                  </a:lnTo>
                  <a:cubicBezTo>
                    <a:pt x="585194" y="50344"/>
                    <a:pt x="535045" y="-491"/>
                    <a:pt x="512082" y="3"/>
                  </a:cubicBezTo>
                  <a:cubicBezTo>
                    <a:pt x="493710" y="397"/>
                    <a:pt x="492737" y="33640"/>
                    <a:pt x="519557" y="116792"/>
                  </a:cubicBezTo>
                  <a:lnTo>
                    <a:pt x="541180" y="177864"/>
                  </a:lnTo>
                  <a:lnTo>
                    <a:pt x="499712" y="164260"/>
                  </a:lnTo>
                  <a:lnTo>
                    <a:pt x="497603" y="164019"/>
                  </a:lnTo>
                  <a:lnTo>
                    <a:pt x="468289" y="148719"/>
                  </a:lnTo>
                  <a:cubicBezTo>
                    <a:pt x="299964" y="66581"/>
                    <a:pt x="212432" y="68029"/>
                    <a:pt x="318800" y="241712"/>
                  </a:cubicBezTo>
                  <a:cubicBezTo>
                    <a:pt x="41904" y="168931"/>
                    <a:pt x="-113428" y="188779"/>
                    <a:pt x="166845" y="446822"/>
                  </a:cubicBezTo>
                  <a:lnTo>
                    <a:pt x="163468" y="446822"/>
                  </a:lnTo>
                  <a:cubicBezTo>
                    <a:pt x="-62776" y="347575"/>
                    <a:pt x="-49269" y="519603"/>
                    <a:pt x="173598" y="632082"/>
                  </a:cubicBezTo>
                  <a:cubicBezTo>
                    <a:pt x="197658" y="646970"/>
                    <a:pt x="224725" y="661546"/>
                    <a:pt x="253956" y="675180"/>
                  </a:cubicBezTo>
                  <a:lnTo>
                    <a:pt x="306050" y="696076"/>
                  </a:lnTo>
                  <a:lnTo>
                    <a:pt x="295754" y="757924"/>
                  </a:lnTo>
                  <a:cubicBezTo>
                    <a:pt x="284361" y="838228"/>
                    <a:pt x="276278" y="936093"/>
                    <a:pt x="273638" y="1055346"/>
                  </a:cubicBezTo>
                  <a:lnTo>
                    <a:pt x="273638" y="1193609"/>
                  </a:lnTo>
                  <a:lnTo>
                    <a:pt x="301792" y="1193609"/>
                  </a:lnTo>
                  <a:lnTo>
                    <a:pt x="301792" y="1069172"/>
                  </a:lnTo>
                  <a:cubicBezTo>
                    <a:pt x="306191" y="1008682"/>
                    <a:pt x="324338" y="856376"/>
                    <a:pt x="354513" y="754028"/>
                  </a:cubicBezTo>
                  <a:lnTo>
                    <a:pt x="367414" y="718178"/>
                  </a:lnTo>
                  <a:lnTo>
                    <a:pt x="371055" y="719184"/>
                  </a:lnTo>
                  <a:lnTo>
                    <a:pt x="407233" y="738587"/>
                  </a:lnTo>
                  <a:cubicBezTo>
                    <a:pt x="586269" y="822092"/>
                    <a:pt x="773457" y="733981"/>
                    <a:pt x="920822" y="601202"/>
                  </a:cubicBezTo>
                  <a:lnTo>
                    <a:pt x="1004761" y="758078"/>
                  </a:lnTo>
                  <a:cubicBezTo>
                    <a:pt x="1027224" y="820423"/>
                    <a:pt x="1000375" y="946074"/>
                    <a:pt x="1010048" y="981330"/>
                  </a:cubicBezTo>
                  <a:lnTo>
                    <a:pt x="1091842" y="830354"/>
                  </a:lnTo>
                  <a:lnTo>
                    <a:pt x="1095745" y="815468"/>
                  </a:lnTo>
                  <a:cubicBezTo>
                    <a:pt x="1160998" y="513437"/>
                    <a:pt x="1033960" y="279289"/>
                    <a:pt x="914771" y="334489"/>
                  </a:cubicBezTo>
                  <a:lnTo>
                    <a:pt x="912817" y="335776"/>
                  </a:lnTo>
                  <a:lnTo>
                    <a:pt x="837033" y="234252"/>
                  </a:lnTo>
                  <a:cubicBezTo>
                    <a:pt x="769094" y="147520"/>
                    <a:pt x="703876" y="74106"/>
                    <a:pt x="672127" y="64476"/>
                  </a:cubicBezTo>
                  <a:close/>
                </a:path>
              </a:pathLst>
            </a:custGeom>
            <a:solidFill>
              <a:srgbClr val="75524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1" name="Freeform 330"/>
            <p:cNvSpPr>
              <a:spLocks/>
            </p:cNvSpPr>
            <p:nvPr/>
          </p:nvSpPr>
          <p:spPr bwMode="auto">
            <a:xfrm flipH="1">
              <a:off x="7300956" y="1302449"/>
              <a:ext cx="1028613" cy="408180"/>
            </a:xfrm>
            <a:custGeom>
              <a:avLst/>
              <a:gdLst>
                <a:gd name="T0" fmla="*/ 360 w 378"/>
                <a:gd name="T1" fmla="*/ 78 h 150"/>
                <a:gd name="T2" fmla="*/ 360 w 378"/>
                <a:gd name="T3" fmla="*/ 78 h 150"/>
                <a:gd name="T4" fmla="*/ 354 w 378"/>
                <a:gd name="T5" fmla="*/ 84 h 150"/>
                <a:gd name="T6" fmla="*/ 346 w 378"/>
                <a:gd name="T7" fmla="*/ 88 h 150"/>
                <a:gd name="T8" fmla="*/ 334 w 378"/>
                <a:gd name="T9" fmla="*/ 94 h 150"/>
                <a:gd name="T10" fmla="*/ 322 w 378"/>
                <a:gd name="T11" fmla="*/ 98 h 150"/>
                <a:gd name="T12" fmla="*/ 306 w 378"/>
                <a:gd name="T13" fmla="*/ 100 h 150"/>
                <a:gd name="T14" fmla="*/ 288 w 378"/>
                <a:gd name="T15" fmla="*/ 100 h 150"/>
                <a:gd name="T16" fmla="*/ 268 w 378"/>
                <a:gd name="T17" fmla="*/ 96 h 150"/>
                <a:gd name="T18" fmla="*/ 268 w 378"/>
                <a:gd name="T19" fmla="*/ 96 h 150"/>
                <a:gd name="T20" fmla="*/ 258 w 378"/>
                <a:gd name="T21" fmla="*/ 92 h 150"/>
                <a:gd name="T22" fmla="*/ 248 w 378"/>
                <a:gd name="T23" fmla="*/ 86 h 150"/>
                <a:gd name="T24" fmla="*/ 226 w 378"/>
                <a:gd name="T25" fmla="*/ 70 h 150"/>
                <a:gd name="T26" fmla="*/ 202 w 378"/>
                <a:gd name="T27" fmla="*/ 52 h 150"/>
                <a:gd name="T28" fmla="*/ 176 w 378"/>
                <a:gd name="T29" fmla="*/ 34 h 150"/>
                <a:gd name="T30" fmla="*/ 146 w 378"/>
                <a:gd name="T31" fmla="*/ 18 h 150"/>
                <a:gd name="T32" fmla="*/ 132 w 378"/>
                <a:gd name="T33" fmla="*/ 12 h 150"/>
                <a:gd name="T34" fmla="*/ 116 w 378"/>
                <a:gd name="T35" fmla="*/ 6 h 150"/>
                <a:gd name="T36" fmla="*/ 98 w 378"/>
                <a:gd name="T37" fmla="*/ 2 h 150"/>
                <a:gd name="T38" fmla="*/ 80 w 378"/>
                <a:gd name="T39" fmla="*/ 0 h 150"/>
                <a:gd name="T40" fmla="*/ 62 w 378"/>
                <a:gd name="T41" fmla="*/ 2 h 150"/>
                <a:gd name="T42" fmla="*/ 42 w 378"/>
                <a:gd name="T43" fmla="*/ 4 h 150"/>
                <a:gd name="T44" fmla="*/ 0 w 378"/>
                <a:gd name="T45" fmla="*/ 58 h 150"/>
                <a:gd name="T46" fmla="*/ 40 w 378"/>
                <a:gd name="T47" fmla="*/ 108 h 150"/>
                <a:gd name="T48" fmla="*/ 40 w 378"/>
                <a:gd name="T49" fmla="*/ 108 h 150"/>
                <a:gd name="T50" fmla="*/ 52 w 378"/>
                <a:gd name="T51" fmla="*/ 104 h 150"/>
                <a:gd name="T52" fmla="*/ 64 w 378"/>
                <a:gd name="T53" fmla="*/ 100 h 150"/>
                <a:gd name="T54" fmla="*/ 82 w 378"/>
                <a:gd name="T55" fmla="*/ 96 h 150"/>
                <a:gd name="T56" fmla="*/ 102 w 378"/>
                <a:gd name="T57" fmla="*/ 96 h 150"/>
                <a:gd name="T58" fmla="*/ 124 w 378"/>
                <a:gd name="T59" fmla="*/ 98 h 150"/>
                <a:gd name="T60" fmla="*/ 134 w 378"/>
                <a:gd name="T61" fmla="*/ 100 h 150"/>
                <a:gd name="T62" fmla="*/ 146 w 378"/>
                <a:gd name="T63" fmla="*/ 104 h 150"/>
                <a:gd name="T64" fmla="*/ 158 w 378"/>
                <a:gd name="T65" fmla="*/ 110 h 150"/>
                <a:gd name="T66" fmla="*/ 170 w 378"/>
                <a:gd name="T67" fmla="*/ 118 h 150"/>
                <a:gd name="T68" fmla="*/ 170 w 378"/>
                <a:gd name="T69" fmla="*/ 118 h 150"/>
                <a:gd name="T70" fmla="*/ 194 w 378"/>
                <a:gd name="T71" fmla="*/ 132 h 150"/>
                <a:gd name="T72" fmla="*/ 220 w 378"/>
                <a:gd name="T73" fmla="*/ 142 h 150"/>
                <a:gd name="T74" fmla="*/ 232 w 378"/>
                <a:gd name="T75" fmla="*/ 146 h 150"/>
                <a:gd name="T76" fmla="*/ 246 w 378"/>
                <a:gd name="T77" fmla="*/ 148 h 150"/>
                <a:gd name="T78" fmla="*/ 260 w 378"/>
                <a:gd name="T79" fmla="*/ 150 h 150"/>
                <a:gd name="T80" fmla="*/ 274 w 378"/>
                <a:gd name="T81" fmla="*/ 148 h 150"/>
                <a:gd name="T82" fmla="*/ 288 w 378"/>
                <a:gd name="T83" fmla="*/ 148 h 150"/>
                <a:gd name="T84" fmla="*/ 302 w 378"/>
                <a:gd name="T85" fmla="*/ 144 h 150"/>
                <a:gd name="T86" fmla="*/ 316 w 378"/>
                <a:gd name="T87" fmla="*/ 138 h 150"/>
                <a:gd name="T88" fmla="*/ 328 w 378"/>
                <a:gd name="T89" fmla="*/ 132 h 150"/>
                <a:gd name="T90" fmla="*/ 342 w 378"/>
                <a:gd name="T91" fmla="*/ 124 h 150"/>
                <a:gd name="T92" fmla="*/ 354 w 378"/>
                <a:gd name="T93" fmla="*/ 114 h 150"/>
                <a:gd name="T94" fmla="*/ 366 w 378"/>
                <a:gd name="T95" fmla="*/ 104 h 150"/>
                <a:gd name="T96" fmla="*/ 378 w 378"/>
                <a:gd name="T97" fmla="*/ 90 h 150"/>
                <a:gd name="T98" fmla="*/ 378 w 378"/>
                <a:gd name="T99" fmla="*/ 90 h 150"/>
                <a:gd name="T100" fmla="*/ 376 w 378"/>
                <a:gd name="T101" fmla="*/ 86 h 150"/>
                <a:gd name="T102" fmla="*/ 372 w 378"/>
                <a:gd name="T103" fmla="*/ 82 h 150"/>
                <a:gd name="T104" fmla="*/ 368 w 378"/>
                <a:gd name="T105" fmla="*/ 78 h 150"/>
                <a:gd name="T106" fmla="*/ 364 w 378"/>
                <a:gd name="T107" fmla="*/ 76 h 150"/>
                <a:gd name="T108" fmla="*/ 360 w 378"/>
                <a:gd name="T109" fmla="*/ 7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8" h="150">
                  <a:moveTo>
                    <a:pt x="360" y="78"/>
                  </a:moveTo>
                  <a:lnTo>
                    <a:pt x="360" y="78"/>
                  </a:lnTo>
                  <a:lnTo>
                    <a:pt x="354" y="84"/>
                  </a:lnTo>
                  <a:lnTo>
                    <a:pt x="346" y="88"/>
                  </a:lnTo>
                  <a:lnTo>
                    <a:pt x="334" y="94"/>
                  </a:lnTo>
                  <a:lnTo>
                    <a:pt x="322" y="98"/>
                  </a:lnTo>
                  <a:lnTo>
                    <a:pt x="306" y="100"/>
                  </a:lnTo>
                  <a:lnTo>
                    <a:pt x="288" y="100"/>
                  </a:lnTo>
                  <a:lnTo>
                    <a:pt x="268" y="96"/>
                  </a:lnTo>
                  <a:lnTo>
                    <a:pt x="268" y="96"/>
                  </a:lnTo>
                  <a:lnTo>
                    <a:pt x="258" y="92"/>
                  </a:lnTo>
                  <a:lnTo>
                    <a:pt x="248" y="86"/>
                  </a:lnTo>
                  <a:lnTo>
                    <a:pt x="226" y="70"/>
                  </a:lnTo>
                  <a:lnTo>
                    <a:pt x="202" y="52"/>
                  </a:lnTo>
                  <a:lnTo>
                    <a:pt x="176" y="34"/>
                  </a:lnTo>
                  <a:lnTo>
                    <a:pt x="146" y="18"/>
                  </a:lnTo>
                  <a:lnTo>
                    <a:pt x="132" y="12"/>
                  </a:lnTo>
                  <a:lnTo>
                    <a:pt x="116" y="6"/>
                  </a:lnTo>
                  <a:lnTo>
                    <a:pt x="98" y="2"/>
                  </a:lnTo>
                  <a:lnTo>
                    <a:pt x="80" y="0"/>
                  </a:lnTo>
                  <a:lnTo>
                    <a:pt x="62" y="2"/>
                  </a:lnTo>
                  <a:lnTo>
                    <a:pt x="42" y="4"/>
                  </a:lnTo>
                  <a:lnTo>
                    <a:pt x="0" y="58"/>
                  </a:lnTo>
                  <a:lnTo>
                    <a:pt x="40" y="108"/>
                  </a:lnTo>
                  <a:lnTo>
                    <a:pt x="40" y="108"/>
                  </a:lnTo>
                  <a:lnTo>
                    <a:pt x="52" y="104"/>
                  </a:lnTo>
                  <a:lnTo>
                    <a:pt x="64" y="100"/>
                  </a:lnTo>
                  <a:lnTo>
                    <a:pt x="82" y="96"/>
                  </a:lnTo>
                  <a:lnTo>
                    <a:pt x="102" y="96"/>
                  </a:lnTo>
                  <a:lnTo>
                    <a:pt x="124" y="98"/>
                  </a:lnTo>
                  <a:lnTo>
                    <a:pt x="134" y="100"/>
                  </a:lnTo>
                  <a:lnTo>
                    <a:pt x="146" y="104"/>
                  </a:lnTo>
                  <a:lnTo>
                    <a:pt x="158" y="110"/>
                  </a:lnTo>
                  <a:lnTo>
                    <a:pt x="170" y="118"/>
                  </a:lnTo>
                  <a:lnTo>
                    <a:pt x="170" y="118"/>
                  </a:lnTo>
                  <a:lnTo>
                    <a:pt x="194" y="132"/>
                  </a:lnTo>
                  <a:lnTo>
                    <a:pt x="220" y="142"/>
                  </a:lnTo>
                  <a:lnTo>
                    <a:pt x="232" y="146"/>
                  </a:lnTo>
                  <a:lnTo>
                    <a:pt x="246" y="148"/>
                  </a:lnTo>
                  <a:lnTo>
                    <a:pt x="260" y="150"/>
                  </a:lnTo>
                  <a:lnTo>
                    <a:pt x="274" y="148"/>
                  </a:lnTo>
                  <a:lnTo>
                    <a:pt x="288" y="148"/>
                  </a:lnTo>
                  <a:lnTo>
                    <a:pt x="302" y="144"/>
                  </a:lnTo>
                  <a:lnTo>
                    <a:pt x="316" y="138"/>
                  </a:lnTo>
                  <a:lnTo>
                    <a:pt x="328" y="132"/>
                  </a:lnTo>
                  <a:lnTo>
                    <a:pt x="342" y="124"/>
                  </a:lnTo>
                  <a:lnTo>
                    <a:pt x="354" y="114"/>
                  </a:lnTo>
                  <a:lnTo>
                    <a:pt x="366" y="104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86"/>
                  </a:lnTo>
                  <a:lnTo>
                    <a:pt x="372" y="82"/>
                  </a:lnTo>
                  <a:lnTo>
                    <a:pt x="368" y="78"/>
                  </a:lnTo>
                  <a:lnTo>
                    <a:pt x="364" y="76"/>
                  </a:lnTo>
                  <a:lnTo>
                    <a:pt x="360" y="78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339" name="Image 338">
            <a:extLst>
              <a:ext uri="{FF2B5EF4-FFF2-40B4-BE49-F238E27FC236}">
                <a16:creationId xmlns:a16="http://schemas.microsoft.com/office/drawing/2014/main" xmlns="" id="{36A990CC-16C2-44BC-9529-DE0E80A2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pic>
        <p:nvPicPr>
          <p:cNvPr id="340" name="Image 339">
            <a:extLst>
              <a:ext uri="{FF2B5EF4-FFF2-40B4-BE49-F238E27FC236}">
                <a16:creationId xmlns:a16="http://schemas.microsoft.com/office/drawing/2014/main" xmlns="" id="{8B0BDEF2-3A1B-4617-A146-8B50AF05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305" y="6274519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192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PERSPECTIVES</a:t>
            </a:r>
            <a:endParaRPr lang="en-AU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39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b="1" dirty="0">
                <a:solidFill>
                  <a:srgbClr val="725C2B"/>
                </a:solidFill>
              </a:rPr>
              <a:t>Synthèse et évolution</a:t>
            </a:r>
            <a:endParaRPr lang="id-ID" sz="2000" b="1" dirty="0">
              <a:solidFill>
                <a:srgbClr val="725C2B"/>
              </a:solidFill>
            </a:endParaRPr>
          </a:p>
        </p:txBody>
      </p:sp>
      <p:sp>
        <p:nvSpPr>
          <p:cNvPr id="61" name="Text Placeholder 47"/>
          <p:cNvSpPr txBox="1">
            <a:spLocks/>
          </p:cNvSpPr>
          <p:nvPr/>
        </p:nvSpPr>
        <p:spPr>
          <a:xfrm>
            <a:off x="450856" y="1337611"/>
            <a:ext cx="11488954" cy="3974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800" dirty="0">
              <a:solidFill>
                <a:schemeClr val="tx2"/>
              </a:solidFill>
              <a:latin typeface="Roboto" panose="02000000000000000000"/>
              <a:ea typeface="Fira Sans SemiBold Italic" panose="00000700000000000000" pitchFamily="50" charset="0"/>
              <a:cs typeface="Clear Sans" panose="020B0503030202020304" pitchFamily="34" charset="0"/>
            </a:endParaRPr>
          </a:p>
        </p:txBody>
      </p:sp>
      <p:sp>
        <p:nvSpPr>
          <p:cNvPr id="129" name="Text Placeholder 48"/>
          <p:cNvSpPr txBox="1">
            <a:spLocks/>
          </p:cNvSpPr>
          <p:nvPr/>
        </p:nvSpPr>
        <p:spPr>
          <a:xfrm>
            <a:off x="8408503" y="3971447"/>
            <a:ext cx="3171077" cy="8914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 Placeholder 48"/>
          <p:cNvSpPr txBox="1">
            <a:spLocks/>
          </p:cNvSpPr>
          <p:nvPr/>
        </p:nvSpPr>
        <p:spPr>
          <a:xfrm>
            <a:off x="8639924" y="5464935"/>
            <a:ext cx="3045176" cy="8914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Text Placeholder 47"/>
          <p:cNvSpPr txBox="1">
            <a:spLocks/>
          </p:cNvSpPr>
          <p:nvPr/>
        </p:nvSpPr>
        <p:spPr>
          <a:xfrm>
            <a:off x="8312" y="2756937"/>
            <a:ext cx="3315466" cy="9263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dirty="0">
              <a:latin typeface="+mj-lt"/>
            </a:endParaRPr>
          </a:p>
        </p:txBody>
      </p:sp>
      <p:grpSp>
        <p:nvGrpSpPr>
          <p:cNvPr id="58" name="Groupe 57"/>
          <p:cNvGrpSpPr/>
          <p:nvPr/>
        </p:nvGrpSpPr>
        <p:grpSpPr>
          <a:xfrm>
            <a:off x="11069297" y="237376"/>
            <a:ext cx="578338" cy="578338"/>
            <a:chOff x="3598537" y="5554627"/>
            <a:chExt cx="578338" cy="578338"/>
          </a:xfrm>
        </p:grpSpPr>
        <p:sp>
          <p:nvSpPr>
            <p:cNvPr id="59" name="Rounded Rectangle 57"/>
            <p:cNvSpPr/>
            <p:nvPr/>
          </p:nvSpPr>
          <p:spPr bwMode="auto">
            <a:xfrm>
              <a:off x="3598537" y="5554627"/>
              <a:ext cx="578338" cy="578338"/>
            </a:xfrm>
            <a:prstGeom prst="roundRect">
              <a:avLst/>
            </a:prstGeom>
            <a:solidFill>
              <a:srgbClr val="725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Freeform 303"/>
            <p:cNvSpPr>
              <a:spLocks noEditPoints="1"/>
            </p:cNvSpPr>
            <p:nvPr/>
          </p:nvSpPr>
          <p:spPr bwMode="auto">
            <a:xfrm>
              <a:off x="3734924" y="5718339"/>
              <a:ext cx="297589" cy="272323"/>
            </a:xfrm>
            <a:custGeom>
              <a:avLst/>
              <a:gdLst>
                <a:gd name="T0" fmla="*/ 45 w 45"/>
                <a:gd name="T1" fmla="*/ 13 h 41"/>
                <a:gd name="T2" fmla="*/ 31 w 45"/>
                <a:gd name="T3" fmla="*/ 24 h 41"/>
                <a:gd name="T4" fmla="*/ 28 w 45"/>
                <a:gd name="T5" fmla="*/ 26 h 41"/>
                <a:gd name="T6" fmla="*/ 26 w 45"/>
                <a:gd name="T7" fmla="*/ 31 h 41"/>
                <a:gd name="T8" fmla="*/ 30 w 45"/>
                <a:gd name="T9" fmla="*/ 34 h 41"/>
                <a:gd name="T10" fmla="*/ 35 w 45"/>
                <a:gd name="T11" fmla="*/ 39 h 41"/>
                <a:gd name="T12" fmla="*/ 35 w 45"/>
                <a:gd name="T13" fmla="*/ 40 h 41"/>
                <a:gd name="T14" fmla="*/ 34 w 45"/>
                <a:gd name="T15" fmla="*/ 41 h 41"/>
                <a:gd name="T16" fmla="*/ 12 w 45"/>
                <a:gd name="T17" fmla="*/ 41 h 41"/>
                <a:gd name="T18" fmla="*/ 11 w 45"/>
                <a:gd name="T19" fmla="*/ 40 h 41"/>
                <a:gd name="T20" fmla="*/ 11 w 45"/>
                <a:gd name="T21" fmla="*/ 39 h 41"/>
                <a:gd name="T22" fmla="*/ 16 w 45"/>
                <a:gd name="T23" fmla="*/ 34 h 41"/>
                <a:gd name="T24" fmla="*/ 19 w 45"/>
                <a:gd name="T25" fmla="*/ 31 h 41"/>
                <a:gd name="T26" fmla="*/ 18 w 45"/>
                <a:gd name="T27" fmla="*/ 26 h 41"/>
                <a:gd name="T28" fmla="*/ 15 w 45"/>
                <a:gd name="T29" fmla="*/ 24 h 41"/>
                <a:gd name="T30" fmla="*/ 0 w 45"/>
                <a:gd name="T31" fmla="*/ 13 h 41"/>
                <a:gd name="T32" fmla="*/ 0 w 45"/>
                <a:gd name="T33" fmla="*/ 9 h 41"/>
                <a:gd name="T34" fmla="*/ 3 w 45"/>
                <a:gd name="T35" fmla="*/ 7 h 41"/>
                <a:gd name="T36" fmla="*/ 11 w 45"/>
                <a:gd name="T37" fmla="*/ 7 h 41"/>
                <a:gd name="T38" fmla="*/ 11 w 45"/>
                <a:gd name="T39" fmla="*/ 4 h 41"/>
                <a:gd name="T40" fmla="*/ 15 w 45"/>
                <a:gd name="T41" fmla="*/ 0 h 41"/>
                <a:gd name="T42" fmla="*/ 31 w 45"/>
                <a:gd name="T43" fmla="*/ 0 h 41"/>
                <a:gd name="T44" fmla="*/ 35 w 45"/>
                <a:gd name="T45" fmla="*/ 4 h 41"/>
                <a:gd name="T46" fmla="*/ 35 w 45"/>
                <a:gd name="T47" fmla="*/ 7 h 41"/>
                <a:gd name="T48" fmla="*/ 43 w 45"/>
                <a:gd name="T49" fmla="*/ 7 h 41"/>
                <a:gd name="T50" fmla="*/ 45 w 45"/>
                <a:gd name="T51" fmla="*/ 9 h 41"/>
                <a:gd name="T52" fmla="*/ 45 w 45"/>
                <a:gd name="T53" fmla="*/ 13 h 41"/>
                <a:gd name="T54" fmla="*/ 11 w 45"/>
                <a:gd name="T55" fmla="*/ 10 h 41"/>
                <a:gd name="T56" fmla="*/ 4 w 45"/>
                <a:gd name="T57" fmla="*/ 10 h 41"/>
                <a:gd name="T58" fmla="*/ 4 w 45"/>
                <a:gd name="T59" fmla="*/ 13 h 41"/>
                <a:gd name="T60" fmla="*/ 13 w 45"/>
                <a:gd name="T61" fmla="*/ 20 h 41"/>
                <a:gd name="T62" fmla="*/ 11 w 45"/>
                <a:gd name="T63" fmla="*/ 10 h 41"/>
                <a:gd name="T64" fmla="*/ 42 w 45"/>
                <a:gd name="T65" fmla="*/ 10 h 41"/>
                <a:gd name="T66" fmla="*/ 35 w 45"/>
                <a:gd name="T67" fmla="*/ 10 h 41"/>
                <a:gd name="T68" fmla="*/ 33 w 45"/>
                <a:gd name="T69" fmla="*/ 20 h 41"/>
                <a:gd name="T70" fmla="*/ 42 w 45"/>
                <a:gd name="T71" fmla="*/ 13 h 41"/>
                <a:gd name="T72" fmla="*/ 42 w 45"/>
                <a:gd name="T73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1">
                  <a:moveTo>
                    <a:pt x="45" y="13"/>
                  </a:moveTo>
                  <a:cubicBezTo>
                    <a:pt x="45" y="18"/>
                    <a:pt x="39" y="24"/>
                    <a:pt x="31" y="24"/>
                  </a:cubicBezTo>
                  <a:cubicBezTo>
                    <a:pt x="29" y="25"/>
                    <a:pt x="28" y="26"/>
                    <a:pt x="28" y="26"/>
                  </a:cubicBezTo>
                  <a:cubicBezTo>
                    <a:pt x="27" y="28"/>
                    <a:pt x="26" y="29"/>
                    <a:pt x="26" y="31"/>
                  </a:cubicBezTo>
                  <a:cubicBezTo>
                    <a:pt x="26" y="33"/>
                    <a:pt x="27" y="34"/>
                    <a:pt x="30" y="34"/>
                  </a:cubicBezTo>
                  <a:cubicBezTo>
                    <a:pt x="32" y="34"/>
                    <a:pt x="35" y="36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1"/>
                    <a:pt x="11" y="41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4"/>
                    <a:pt x="16" y="34"/>
                  </a:cubicBezTo>
                  <a:cubicBezTo>
                    <a:pt x="19" y="34"/>
                    <a:pt x="19" y="33"/>
                    <a:pt x="19" y="31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6"/>
                    <a:pt x="16" y="25"/>
                    <a:pt x="15" y="24"/>
                  </a:cubicBezTo>
                  <a:cubicBezTo>
                    <a:pt x="7" y="24"/>
                    <a:pt x="0" y="18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2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3" y="0"/>
                    <a:pt x="1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5" y="2"/>
                    <a:pt x="35" y="4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5" y="8"/>
                    <a:pt x="45" y="9"/>
                  </a:cubicBezTo>
                  <a:lnTo>
                    <a:pt x="45" y="13"/>
                  </a:lnTo>
                  <a:close/>
                  <a:moveTo>
                    <a:pt x="11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5"/>
                    <a:pt x="7" y="19"/>
                    <a:pt x="13" y="20"/>
                  </a:cubicBezTo>
                  <a:cubicBezTo>
                    <a:pt x="12" y="18"/>
                    <a:pt x="11" y="14"/>
                    <a:pt x="11" y="10"/>
                  </a:cubicBezTo>
                  <a:close/>
                  <a:moveTo>
                    <a:pt x="42" y="10"/>
                  </a:moveTo>
                  <a:cubicBezTo>
                    <a:pt x="35" y="10"/>
                    <a:pt x="35" y="10"/>
                    <a:pt x="35" y="10"/>
                  </a:cubicBezTo>
                  <a:cubicBezTo>
                    <a:pt x="35" y="14"/>
                    <a:pt x="34" y="18"/>
                    <a:pt x="33" y="20"/>
                  </a:cubicBezTo>
                  <a:cubicBezTo>
                    <a:pt x="38" y="19"/>
                    <a:pt x="42" y="15"/>
                    <a:pt x="42" y="13"/>
                  </a:cubicBezTo>
                  <a:lnTo>
                    <a:pt x="4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F8B91B46-10A0-4441-B3CD-69B36B30BC51}"/>
              </a:ext>
            </a:extLst>
          </p:cNvPr>
          <p:cNvGrpSpPr/>
          <p:nvPr/>
        </p:nvGrpSpPr>
        <p:grpSpPr>
          <a:xfrm rot="3716662">
            <a:off x="10282872" y="2945408"/>
            <a:ext cx="1290440" cy="1318405"/>
            <a:chOff x="5920323" y="2302554"/>
            <a:chExt cx="2180669" cy="2227927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81" name="Freeform 21">
              <a:extLst>
                <a:ext uri="{FF2B5EF4-FFF2-40B4-BE49-F238E27FC236}">
                  <a16:creationId xmlns:a16="http://schemas.microsoft.com/office/drawing/2014/main" xmlns="" id="{605EC835-FFEE-4341-863F-DD8D7589A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2" name="Freeform 22">
              <a:extLst>
                <a:ext uri="{FF2B5EF4-FFF2-40B4-BE49-F238E27FC236}">
                  <a16:creationId xmlns:a16="http://schemas.microsoft.com/office/drawing/2014/main" xmlns="" id="{2D5597DF-8909-4D53-AB8C-25CD9976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3" name="Freeform 23">
              <a:extLst>
                <a:ext uri="{FF2B5EF4-FFF2-40B4-BE49-F238E27FC236}">
                  <a16:creationId xmlns:a16="http://schemas.microsoft.com/office/drawing/2014/main" xmlns="" id="{EB1423CC-3C53-47AB-961F-5E2F2CB52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4" name="Freeform 24">
              <a:extLst>
                <a:ext uri="{FF2B5EF4-FFF2-40B4-BE49-F238E27FC236}">
                  <a16:creationId xmlns:a16="http://schemas.microsoft.com/office/drawing/2014/main" xmlns="" id="{BEAA9FFA-C184-4C53-AA30-15D31E70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5" name="Freeform 25">
              <a:extLst>
                <a:ext uri="{FF2B5EF4-FFF2-40B4-BE49-F238E27FC236}">
                  <a16:creationId xmlns:a16="http://schemas.microsoft.com/office/drawing/2014/main" xmlns="" id="{A23E74FF-F3A2-416A-9ACF-C81BFFB09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6" name="Freeform 26">
              <a:extLst>
                <a:ext uri="{FF2B5EF4-FFF2-40B4-BE49-F238E27FC236}">
                  <a16:creationId xmlns:a16="http://schemas.microsoft.com/office/drawing/2014/main" xmlns="" id="{1DCCC170-582B-4A90-8E1B-E578A33F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xmlns="" id="{8342BE7C-4883-43BD-8F20-892099958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88" name="Freeform 28">
              <a:extLst>
                <a:ext uri="{FF2B5EF4-FFF2-40B4-BE49-F238E27FC236}">
                  <a16:creationId xmlns:a16="http://schemas.microsoft.com/office/drawing/2014/main" xmlns="" id="{E53F4386-7CC4-4F51-9BD4-9468C12B9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xmlns="" id="{3CC8C4B2-0FBE-4C94-9F44-ECB14080E3C8}"/>
              </a:ext>
            </a:extLst>
          </p:cNvPr>
          <p:cNvGrpSpPr/>
          <p:nvPr/>
        </p:nvGrpSpPr>
        <p:grpSpPr>
          <a:xfrm rot="1763867">
            <a:off x="9693832" y="2811012"/>
            <a:ext cx="1290440" cy="1318405"/>
            <a:chOff x="5920323" y="2302554"/>
            <a:chExt cx="2180669" cy="2227927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90" name="Freeform 30">
              <a:extLst>
                <a:ext uri="{FF2B5EF4-FFF2-40B4-BE49-F238E27FC236}">
                  <a16:creationId xmlns:a16="http://schemas.microsoft.com/office/drawing/2014/main" xmlns="" id="{F9566906-CE6A-461F-BB28-A01A02FB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1" name="Freeform 31">
              <a:extLst>
                <a:ext uri="{FF2B5EF4-FFF2-40B4-BE49-F238E27FC236}">
                  <a16:creationId xmlns:a16="http://schemas.microsoft.com/office/drawing/2014/main" xmlns="" id="{416B7354-FF98-49CD-AA42-FEA2C2FBC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2" name="Freeform 32">
              <a:extLst>
                <a:ext uri="{FF2B5EF4-FFF2-40B4-BE49-F238E27FC236}">
                  <a16:creationId xmlns:a16="http://schemas.microsoft.com/office/drawing/2014/main" xmlns="" id="{46D97EFA-D034-4B6D-A694-56011BA85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3" name="Freeform 33">
              <a:extLst>
                <a:ext uri="{FF2B5EF4-FFF2-40B4-BE49-F238E27FC236}">
                  <a16:creationId xmlns:a16="http://schemas.microsoft.com/office/drawing/2014/main" xmlns="" id="{C43CD804-624B-438C-AF5A-B1D7FF931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4" name="Freeform 34">
              <a:extLst>
                <a:ext uri="{FF2B5EF4-FFF2-40B4-BE49-F238E27FC236}">
                  <a16:creationId xmlns:a16="http://schemas.microsoft.com/office/drawing/2014/main" xmlns="" id="{753264A1-8409-4A2B-BC6E-BF4B11AE5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5" name="Freeform 35">
              <a:extLst>
                <a:ext uri="{FF2B5EF4-FFF2-40B4-BE49-F238E27FC236}">
                  <a16:creationId xmlns:a16="http://schemas.microsoft.com/office/drawing/2014/main" xmlns="" id="{C29FCF3B-BC2B-4727-B6C8-D041A094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6" name="Freeform 36">
              <a:extLst>
                <a:ext uri="{FF2B5EF4-FFF2-40B4-BE49-F238E27FC236}">
                  <a16:creationId xmlns:a16="http://schemas.microsoft.com/office/drawing/2014/main" xmlns="" id="{37199360-EAB3-4E67-881A-F20B03D42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97" name="Freeform 37">
              <a:extLst>
                <a:ext uri="{FF2B5EF4-FFF2-40B4-BE49-F238E27FC236}">
                  <a16:creationId xmlns:a16="http://schemas.microsoft.com/office/drawing/2014/main" xmlns="" id="{D61DC177-B94D-4D98-AF5C-9F750FC61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FF0000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xmlns="" id="{C789002F-71F9-49AD-BFAE-A9EE1832F8C6}"/>
              </a:ext>
            </a:extLst>
          </p:cNvPr>
          <p:cNvGrpSpPr/>
          <p:nvPr/>
        </p:nvGrpSpPr>
        <p:grpSpPr>
          <a:xfrm>
            <a:off x="9272975" y="3176841"/>
            <a:ext cx="1290440" cy="1318405"/>
            <a:chOff x="5920323" y="2302554"/>
            <a:chExt cx="2180669" cy="2227927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99" name="Freeform 39">
              <a:extLst>
                <a:ext uri="{FF2B5EF4-FFF2-40B4-BE49-F238E27FC236}">
                  <a16:creationId xmlns:a16="http://schemas.microsoft.com/office/drawing/2014/main" xmlns="" id="{80551B29-7461-46C9-8DDA-6601BA372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xmlns="" id="{BE5E5C3C-68F0-4947-9816-EE4455DF5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1" name="Freeform 41">
              <a:extLst>
                <a:ext uri="{FF2B5EF4-FFF2-40B4-BE49-F238E27FC236}">
                  <a16:creationId xmlns:a16="http://schemas.microsoft.com/office/drawing/2014/main" xmlns="" id="{BB89CA49-81E5-496F-A1B2-646D47943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2" name="Freeform 42">
              <a:extLst>
                <a:ext uri="{FF2B5EF4-FFF2-40B4-BE49-F238E27FC236}">
                  <a16:creationId xmlns:a16="http://schemas.microsoft.com/office/drawing/2014/main" xmlns="" id="{045AC90D-806F-467F-92F3-1C93313BA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3" name="Freeform 43">
              <a:extLst>
                <a:ext uri="{FF2B5EF4-FFF2-40B4-BE49-F238E27FC236}">
                  <a16:creationId xmlns:a16="http://schemas.microsoft.com/office/drawing/2014/main" xmlns="" id="{EFF311CC-D64E-4FC4-9B64-3534ED39C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4" name="Freeform 44">
              <a:extLst>
                <a:ext uri="{FF2B5EF4-FFF2-40B4-BE49-F238E27FC236}">
                  <a16:creationId xmlns:a16="http://schemas.microsoft.com/office/drawing/2014/main" xmlns="" id="{EB7DCD4B-652A-4501-989A-5687FAB84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5" name="Freeform 45">
              <a:extLst>
                <a:ext uri="{FF2B5EF4-FFF2-40B4-BE49-F238E27FC236}">
                  <a16:creationId xmlns:a16="http://schemas.microsoft.com/office/drawing/2014/main" xmlns="" id="{3C01336D-6840-4D6E-A57E-141AFD788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6" name="Freeform 46">
              <a:extLst>
                <a:ext uri="{FF2B5EF4-FFF2-40B4-BE49-F238E27FC236}">
                  <a16:creationId xmlns:a16="http://schemas.microsoft.com/office/drawing/2014/main" xmlns="" id="{CC631F98-9413-4828-A46E-AFB9C5FC6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xmlns="" id="{E7E9D187-4ECE-41A6-83CD-4523AD3A57F5}"/>
              </a:ext>
            </a:extLst>
          </p:cNvPr>
          <p:cNvGrpSpPr/>
          <p:nvPr/>
        </p:nvGrpSpPr>
        <p:grpSpPr>
          <a:xfrm flipH="1">
            <a:off x="7443543" y="2959950"/>
            <a:ext cx="2054031" cy="511741"/>
            <a:chOff x="3495205" y="2346448"/>
            <a:chExt cx="5504861" cy="998320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B956D8EC-E1A5-4A43-A5B7-995685B4D857}"/>
                </a:ext>
              </a:extLst>
            </p:cNvPr>
            <p:cNvCxnSpPr/>
            <p:nvPr/>
          </p:nvCxnSpPr>
          <p:spPr>
            <a:xfrm flipV="1">
              <a:off x="3495205" y="2346448"/>
              <a:ext cx="998320" cy="99832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00171EE5-1B32-4D21-AC8C-BADF1ABADF4F}"/>
                </a:ext>
              </a:extLst>
            </p:cNvPr>
            <p:cNvCxnSpPr/>
            <p:nvPr/>
          </p:nvCxnSpPr>
          <p:spPr>
            <a:xfrm>
              <a:off x="4493935" y="2347037"/>
              <a:ext cx="45061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32873C9A-F4A3-4A05-A5D0-B5CEA4140748}"/>
              </a:ext>
            </a:extLst>
          </p:cNvPr>
          <p:cNvGrpSpPr/>
          <p:nvPr/>
        </p:nvGrpSpPr>
        <p:grpSpPr>
          <a:xfrm flipH="1">
            <a:off x="9815876" y="2425528"/>
            <a:ext cx="1188209" cy="555501"/>
            <a:chOff x="3495205" y="2346448"/>
            <a:chExt cx="5504861" cy="998320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01E8B068-33CA-497E-B630-12405A94A083}"/>
                </a:ext>
              </a:extLst>
            </p:cNvPr>
            <p:cNvCxnSpPr/>
            <p:nvPr/>
          </p:nvCxnSpPr>
          <p:spPr>
            <a:xfrm flipV="1">
              <a:off x="3495205" y="2346448"/>
              <a:ext cx="998320" cy="99832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EDC7D796-B6B9-40EB-85FA-6734B4162E4C}"/>
                </a:ext>
              </a:extLst>
            </p:cNvPr>
            <p:cNvCxnSpPr/>
            <p:nvPr/>
          </p:nvCxnSpPr>
          <p:spPr>
            <a:xfrm>
              <a:off x="4493935" y="2347037"/>
              <a:ext cx="4506131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xmlns="" id="{91CFD6EE-018F-452A-BFD8-CDF9EE6C1F66}"/>
              </a:ext>
            </a:extLst>
          </p:cNvPr>
          <p:cNvGrpSpPr/>
          <p:nvPr/>
        </p:nvGrpSpPr>
        <p:grpSpPr>
          <a:xfrm flipH="1">
            <a:off x="8941810" y="2470365"/>
            <a:ext cx="1206363" cy="500859"/>
            <a:chOff x="3495205" y="2346448"/>
            <a:chExt cx="5504861" cy="998320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8D01BAB4-EDC3-42EB-8BA4-E9A36D73AEF8}"/>
                </a:ext>
              </a:extLst>
            </p:cNvPr>
            <p:cNvCxnSpPr/>
            <p:nvPr/>
          </p:nvCxnSpPr>
          <p:spPr>
            <a:xfrm flipV="1">
              <a:off x="3495205" y="2346448"/>
              <a:ext cx="998320" cy="99832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294C1F98-D95E-460D-87E1-8398EC9BDA14}"/>
                </a:ext>
              </a:extLst>
            </p:cNvPr>
            <p:cNvCxnSpPr/>
            <p:nvPr/>
          </p:nvCxnSpPr>
          <p:spPr>
            <a:xfrm>
              <a:off x="4493935" y="2347037"/>
              <a:ext cx="450613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Text Placeholder 8">
            <a:extLst>
              <a:ext uri="{FF2B5EF4-FFF2-40B4-BE49-F238E27FC236}">
                <a16:creationId xmlns:a16="http://schemas.microsoft.com/office/drawing/2014/main" xmlns="" id="{7F5C981D-F362-4852-9FE7-5C5E33AC48BE}"/>
              </a:ext>
            </a:extLst>
          </p:cNvPr>
          <p:cNvSpPr txBox="1">
            <a:spLocks/>
          </p:cNvSpPr>
          <p:nvPr/>
        </p:nvSpPr>
        <p:spPr>
          <a:xfrm>
            <a:off x="3229147" y="3137881"/>
            <a:ext cx="2771072" cy="5638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Calibri Light (En-têtes)"/>
            </a:endParaRPr>
          </a:p>
        </p:txBody>
      </p:sp>
      <p:sp>
        <p:nvSpPr>
          <p:cNvPr id="218" name="Text Placeholder 6">
            <a:extLst>
              <a:ext uri="{FF2B5EF4-FFF2-40B4-BE49-F238E27FC236}">
                <a16:creationId xmlns:a16="http://schemas.microsoft.com/office/drawing/2014/main" xmlns="" id="{95BE15F0-27E7-4B23-A260-1DD9D1914A0B}"/>
              </a:ext>
            </a:extLst>
          </p:cNvPr>
          <p:cNvSpPr txBox="1">
            <a:spLocks/>
          </p:cNvSpPr>
          <p:nvPr/>
        </p:nvSpPr>
        <p:spPr>
          <a:xfrm>
            <a:off x="168732" y="3111683"/>
            <a:ext cx="7648207" cy="97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fr-FR" sz="2000" dirty="0"/>
          </a:p>
        </p:txBody>
      </p:sp>
      <p:sp>
        <p:nvSpPr>
          <p:cNvPr id="221" name="Text Placeholder 8">
            <a:extLst>
              <a:ext uri="{FF2B5EF4-FFF2-40B4-BE49-F238E27FC236}">
                <a16:creationId xmlns:a16="http://schemas.microsoft.com/office/drawing/2014/main" xmlns="" id="{F29EA374-298F-4892-BC22-4B5B51D2335A}"/>
              </a:ext>
            </a:extLst>
          </p:cNvPr>
          <p:cNvSpPr txBox="1">
            <a:spLocks/>
          </p:cNvSpPr>
          <p:nvPr/>
        </p:nvSpPr>
        <p:spPr>
          <a:xfrm>
            <a:off x="3437928" y="4339661"/>
            <a:ext cx="2788902" cy="7324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Calibri Light (En-têtes)"/>
            </a:endParaRPr>
          </a:p>
        </p:txBody>
      </p:sp>
      <p:sp>
        <p:nvSpPr>
          <p:cNvPr id="222" name="Slide Number Placeholder 3">
            <a:extLst>
              <a:ext uri="{FF2B5EF4-FFF2-40B4-BE49-F238E27FC236}">
                <a16:creationId xmlns:a16="http://schemas.microsoft.com/office/drawing/2014/main" xmlns="" id="{2D7DF8CA-BC8B-4591-91D4-745CF6FB054B}"/>
              </a:ext>
            </a:extLst>
          </p:cNvPr>
          <p:cNvSpPr txBox="1">
            <a:spLocks/>
          </p:cNvSpPr>
          <p:nvPr/>
        </p:nvSpPr>
        <p:spPr>
          <a:xfrm>
            <a:off x="11028748" y="6274519"/>
            <a:ext cx="577013" cy="452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8C37ADA-FE03-4EF7-8F15-3521BBE76F4D}" type="slidenum">
              <a:rPr lang="en-US" smtClean="0">
                <a:solidFill>
                  <a:schemeClr val="bg1"/>
                </a:solidFill>
                <a:latin typeface="+mj-lt"/>
              </a:rPr>
              <a:pPr algn="ctr"/>
              <a:t>39</a:t>
            </a:fld>
            <a:r>
              <a:rPr lang="en-US" dirty="0">
                <a:solidFill>
                  <a:schemeClr val="bg1"/>
                </a:solidFill>
                <a:latin typeface="+mj-lt"/>
              </a:rPr>
              <a:t>38</a:t>
            </a:r>
          </a:p>
        </p:txBody>
      </p:sp>
      <p:sp>
        <p:nvSpPr>
          <p:cNvPr id="223" name="Title 2">
            <a:extLst>
              <a:ext uri="{FF2B5EF4-FFF2-40B4-BE49-F238E27FC236}">
                <a16:creationId xmlns:a16="http://schemas.microsoft.com/office/drawing/2014/main" xmlns="" id="{6BCB81F0-9FE2-4522-9084-64E4EE5925C7}"/>
              </a:ext>
            </a:extLst>
          </p:cNvPr>
          <p:cNvSpPr txBox="1">
            <a:spLocks/>
          </p:cNvSpPr>
          <p:nvPr/>
        </p:nvSpPr>
        <p:spPr>
          <a:xfrm>
            <a:off x="838200" y="346366"/>
            <a:ext cx="10515600" cy="8280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endParaRPr lang="en-AU" sz="2300" dirty="0">
              <a:solidFill>
                <a:srgbClr val="FFC000"/>
              </a:solidFill>
            </a:endParaRPr>
          </a:p>
        </p:txBody>
      </p:sp>
      <p:sp>
        <p:nvSpPr>
          <p:cNvPr id="224" name="Text Placeholder 6">
            <a:extLst>
              <a:ext uri="{FF2B5EF4-FFF2-40B4-BE49-F238E27FC236}">
                <a16:creationId xmlns:a16="http://schemas.microsoft.com/office/drawing/2014/main" xmlns="" id="{A3D27624-7A1E-4F29-8FBE-007DAB06BF46}"/>
              </a:ext>
            </a:extLst>
          </p:cNvPr>
          <p:cNvSpPr txBox="1">
            <a:spLocks/>
          </p:cNvSpPr>
          <p:nvPr/>
        </p:nvSpPr>
        <p:spPr>
          <a:xfrm>
            <a:off x="4102101" y="5395459"/>
            <a:ext cx="1564157" cy="311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sz="1800" b="1" dirty="0">
              <a:solidFill>
                <a:schemeClr val="accent2"/>
              </a:solidFill>
              <a:latin typeface="Calibri Light (En-têtes)"/>
            </a:endParaRPr>
          </a:p>
        </p:txBody>
      </p:sp>
      <p:sp>
        <p:nvSpPr>
          <p:cNvPr id="225" name="Text Placeholder 6">
            <a:extLst>
              <a:ext uri="{FF2B5EF4-FFF2-40B4-BE49-F238E27FC236}">
                <a16:creationId xmlns:a16="http://schemas.microsoft.com/office/drawing/2014/main" xmlns="" id="{919A7F1B-0E22-4D2A-81D9-9FD16D512C89}"/>
              </a:ext>
            </a:extLst>
          </p:cNvPr>
          <p:cNvSpPr txBox="1">
            <a:spLocks/>
          </p:cNvSpPr>
          <p:nvPr/>
        </p:nvSpPr>
        <p:spPr>
          <a:xfrm>
            <a:off x="3377593" y="6149751"/>
            <a:ext cx="2474180" cy="340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AU" sz="1800" b="1" dirty="0">
              <a:solidFill>
                <a:schemeClr val="accent5">
                  <a:lumMod val="60000"/>
                  <a:lumOff val="40000"/>
                </a:schemeClr>
              </a:solidFill>
              <a:latin typeface="Calibri Light (En-têtes)"/>
            </a:endParaRPr>
          </a:p>
        </p:txBody>
      </p:sp>
      <p:sp>
        <p:nvSpPr>
          <p:cNvPr id="227" name="Espace réservé du pied de page 2">
            <a:extLst>
              <a:ext uri="{FF2B5EF4-FFF2-40B4-BE49-F238E27FC236}">
                <a16:creationId xmlns:a16="http://schemas.microsoft.com/office/drawing/2014/main" xmlns="" id="{F456B9F9-0F9E-4A86-AEE9-6B0D35541CA7}"/>
              </a:ext>
            </a:extLst>
          </p:cNvPr>
          <p:cNvSpPr txBox="1">
            <a:spLocks/>
          </p:cNvSpPr>
          <p:nvPr/>
        </p:nvSpPr>
        <p:spPr>
          <a:xfrm>
            <a:off x="4229100" y="64055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05095" y="28594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dirty="0"/>
              <a:t>Mise en place d’un service de payement qui assure le payement d’une annonce si elle est payante en toute sécurité.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291550" y="41290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fr-FR" dirty="0"/>
              <a:t>Améliorer la recherche des annonces en implémentant la partie recherche.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048692" y="52107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dirty="0"/>
              <a:t>Ajouter un agent conversationnel (chatbot) pour assurer le dialogue avec l’utilisateur.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fr-FR" dirty="0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xmlns="" id="{2BAE198F-49BC-478C-86CA-04B0396C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3782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 DE L’EXISTANT </a:t>
            </a:r>
            <a:endParaRPr lang="en-AU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4</a:t>
            </a:fld>
            <a:endParaRPr lang="en-AU"/>
          </a:p>
        </p:txBody>
      </p:sp>
      <p:grpSp>
        <p:nvGrpSpPr>
          <p:cNvPr id="122" name="Groupe 259">
            <a:extLst>
              <a:ext uri="{FF2B5EF4-FFF2-40B4-BE49-F238E27FC236}">
                <a16:creationId xmlns:a16="http://schemas.microsoft.com/office/drawing/2014/main" xmlns="" id="{D2BE593B-537C-4A16-A3A9-B9BC6E636C98}"/>
              </a:ext>
            </a:extLst>
          </p:cNvPr>
          <p:cNvGrpSpPr/>
          <p:nvPr/>
        </p:nvGrpSpPr>
        <p:grpSpPr>
          <a:xfrm>
            <a:off x="11299849" y="253906"/>
            <a:ext cx="578338" cy="578338"/>
            <a:chOff x="3598537" y="2911637"/>
            <a:chExt cx="578338" cy="578338"/>
          </a:xfrm>
        </p:grpSpPr>
        <p:sp>
          <p:nvSpPr>
            <p:cNvPr id="123" name="Rounded Rectangle 45">
              <a:extLst>
                <a:ext uri="{FF2B5EF4-FFF2-40B4-BE49-F238E27FC236}">
                  <a16:creationId xmlns:a16="http://schemas.microsoft.com/office/drawing/2014/main" xmlns="" id="{0FFA7BD5-0060-408B-8D09-8F34CA8EE902}"/>
                </a:ext>
              </a:extLst>
            </p:cNvPr>
            <p:cNvSpPr/>
            <p:nvPr/>
          </p:nvSpPr>
          <p:spPr bwMode="auto">
            <a:xfrm>
              <a:off x="3598537" y="2911637"/>
              <a:ext cx="578338" cy="57833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Freeform 105">
              <a:extLst>
                <a:ext uri="{FF2B5EF4-FFF2-40B4-BE49-F238E27FC236}">
                  <a16:creationId xmlns:a16="http://schemas.microsoft.com/office/drawing/2014/main" xmlns="" id="{ACBEAD82-8B15-408A-AC09-44AEA475B60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93856" y="3059317"/>
              <a:ext cx="213601" cy="25863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1E231270-2C62-4E78-9531-A35B2325231D}"/>
              </a:ext>
            </a:extLst>
          </p:cNvPr>
          <p:cNvSpPr/>
          <p:nvPr/>
        </p:nvSpPr>
        <p:spPr>
          <a:xfrm>
            <a:off x="1278194" y="2113935"/>
            <a:ext cx="3205316" cy="3244646"/>
          </a:xfrm>
          <a:prstGeom prst="ellipse">
            <a:avLst/>
          </a:prstGeom>
          <a:solidFill>
            <a:srgbClr val="01A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1A3B8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35862E96-E437-414C-A7E7-499F18E02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15" y="2639234"/>
            <a:ext cx="2240874" cy="2194047"/>
          </a:xfrm>
          <a:prstGeom prst="rect">
            <a:avLst/>
          </a:prstGeom>
          <a:ln>
            <a:solidFill>
              <a:srgbClr val="01A3B8"/>
            </a:solidFill>
          </a:ln>
        </p:spPr>
      </p:pic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xmlns="" id="{A4CFDF7F-38F3-4C26-AE97-D0B515746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Autofit/>
          </a:bodyPr>
          <a:lstStyle/>
          <a:p>
            <a:r>
              <a:rPr lang="fr-FR" sz="2000" dirty="0">
                <a:solidFill>
                  <a:srgbClr val="ED7D31"/>
                </a:solidFill>
              </a:rPr>
              <a:t>Application Welp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7E707BAA-24B7-4009-A4BA-A692C1D4EB8D}"/>
              </a:ext>
            </a:extLst>
          </p:cNvPr>
          <p:cNvSpPr txBox="1"/>
          <p:nvPr/>
        </p:nvSpPr>
        <p:spPr>
          <a:xfrm>
            <a:off x="5447728" y="2566706"/>
            <a:ext cx="614129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r>
              <a:rPr lang="fr-FR" sz="3200" dirty="0"/>
              <a:t>Plantage de l’application mobile.</a:t>
            </a:r>
          </a:p>
          <a:p>
            <a:endParaRPr lang="fr-FR" sz="3200" dirty="0"/>
          </a:p>
          <a:p>
            <a:r>
              <a:rPr lang="fr-FR" sz="3200" dirty="0"/>
              <a:t>Grande faille au niveau du sécurité  de l’application web.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B5DAE023-0653-4527-950C-BE237298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pic>
        <p:nvPicPr>
          <p:cNvPr id="13" name="Graphique 12" descr="Visage triste sans remplissage">
            <a:extLst>
              <a:ext uri="{FF2B5EF4-FFF2-40B4-BE49-F238E27FC236}">
                <a16:creationId xmlns:a16="http://schemas.microsoft.com/office/drawing/2014/main" xmlns="" id="{E4B8E62C-FD52-4268-8CAF-8062AF3B9F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65507" y="2919930"/>
            <a:ext cx="509070" cy="509070"/>
          </a:xfrm>
          <a:prstGeom prst="rect">
            <a:avLst/>
          </a:prstGeom>
        </p:spPr>
      </p:pic>
      <p:pic>
        <p:nvPicPr>
          <p:cNvPr id="14" name="Graphique 13" descr="Visage triste sans remplissage">
            <a:extLst>
              <a:ext uri="{FF2B5EF4-FFF2-40B4-BE49-F238E27FC236}">
                <a16:creationId xmlns:a16="http://schemas.microsoft.com/office/drawing/2014/main" xmlns="" id="{C9805C85-C5FA-46F8-8018-C3F223BD78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65507" y="3912869"/>
            <a:ext cx="509070" cy="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252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40</a:t>
            </a:fld>
            <a:endParaRPr lang="en-AU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B8CE96CF-4391-4B28-96BD-B188B239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2CD8D9C-A2B3-4895-B228-49AC5E61F2F5}"/>
              </a:ext>
            </a:extLst>
          </p:cNvPr>
          <p:cNvSpPr/>
          <p:nvPr/>
        </p:nvSpPr>
        <p:spPr>
          <a:xfrm>
            <a:off x="723330" y="3013502"/>
            <a:ext cx="8319069" cy="156966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fr-FR" sz="4800" b="1" dirty="0">
                <a:latin typeface="Roboto"/>
              </a:rPr>
              <a:t>MERCI POUR VOTRE </a:t>
            </a:r>
            <a:r>
              <a:rPr lang="fr-FR" sz="4800" b="1" dirty="0">
                <a:solidFill>
                  <a:srgbClr val="C00000"/>
                </a:solidFill>
                <a:latin typeface="Roboto"/>
              </a:rPr>
              <a:t>ATTENTION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A6209ED8-E532-4A79-A516-5ED8130E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25447" y="2083435"/>
            <a:ext cx="31718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502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E6150D80-1727-46B7-AB84-841C194B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2B8E2299-87E5-4948-A325-86252DED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Autofit/>
          </a:bodyPr>
          <a:lstStyle/>
          <a:p>
            <a:r>
              <a:rPr lang="fr-FR" sz="2000" dirty="0">
                <a:solidFill>
                  <a:srgbClr val="ED7D31"/>
                </a:solidFill>
              </a:rPr>
              <a:t>Application AlloVoisins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xmlns="" id="{78B49F9B-2371-4285-ADDA-86B8E9AD969D}"/>
              </a:ext>
            </a:extLst>
          </p:cNvPr>
          <p:cNvSpPr/>
          <p:nvPr/>
        </p:nvSpPr>
        <p:spPr>
          <a:xfrm>
            <a:off x="1278194" y="2113935"/>
            <a:ext cx="3205316" cy="3244646"/>
          </a:xfrm>
          <a:prstGeom prst="ellipse">
            <a:avLst/>
          </a:prstGeom>
          <a:solidFill>
            <a:schemeClr val="bg1"/>
          </a:solidFill>
          <a:ln>
            <a:solidFill>
              <a:srgbClr val="79D8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16C6C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403CCE8-FB5E-4CDF-8F9C-DAEC421F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84150"/>
            <a:ext cx="11233150" cy="404813"/>
          </a:xfrm>
        </p:spPr>
        <p:txBody>
          <a:bodyPr>
            <a:normAutofit fontScale="90000"/>
          </a:bodyPr>
          <a:lstStyle/>
          <a:p>
            <a:r>
              <a:rPr lang="fr-FR" dirty="0"/>
              <a:t>ETUDE DE L’EXISTANT </a:t>
            </a:r>
            <a:endParaRPr lang="en-AU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B463E7A8-F5DA-455D-9307-A4DBB35F2F40}"/>
              </a:ext>
            </a:extLst>
          </p:cNvPr>
          <p:cNvSpPr txBox="1"/>
          <p:nvPr/>
        </p:nvSpPr>
        <p:spPr>
          <a:xfrm>
            <a:off x="5539955" y="1954344"/>
            <a:ext cx="614129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r>
              <a:rPr lang="fr-FR" sz="3200" dirty="0"/>
              <a:t>Problème de payement.</a:t>
            </a:r>
          </a:p>
          <a:p>
            <a:endParaRPr lang="fr-FR" sz="3200" dirty="0"/>
          </a:p>
          <a:p>
            <a:r>
              <a:rPr lang="fr-FR" sz="3200" dirty="0"/>
              <a:t>Application payante.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3200" dirty="0"/>
          </a:p>
          <a:p>
            <a:r>
              <a:rPr lang="fr-FR" sz="3200" dirty="0"/>
              <a:t>Les publicités rendent l’application ennuyeuse.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4FCF6FA2-36CC-4B70-A9C6-8244319F0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5883" y="1954344"/>
            <a:ext cx="3117627" cy="4460737"/>
          </a:xfrm>
          <a:prstGeom prst="rect">
            <a:avLst/>
          </a:prstGeom>
        </p:spPr>
      </p:pic>
      <p:grpSp>
        <p:nvGrpSpPr>
          <p:cNvPr id="15" name="Groupe 259">
            <a:extLst>
              <a:ext uri="{FF2B5EF4-FFF2-40B4-BE49-F238E27FC236}">
                <a16:creationId xmlns:a16="http://schemas.microsoft.com/office/drawing/2014/main" xmlns="" id="{BD43C6E0-67F6-423E-8B57-72F55883D4F2}"/>
              </a:ext>
            </a:extLst>
          </p:cNvPr>
          <p:cNvGrpSpPr/>
          <p:nvPr/>
        </p:nvGrpSpPr>
        <p:grpSpPr>
          <a:xfrm>
            <a:off x="11299849" y="253906"/>
            <a:ext cx="578338" cy="578338"/>
            <a:chOff x="3598537" y="2911637"/>
            <a:chExt cx="578338" cy="578338"/>
          </a:xfrm>
        </p:grpSpPr>
        <p:sp>
          <p:nvSpPr>
            <p:cNvPr id="16" name="Rounded Rectangle 45">
              <a:extLst>
                <a:ext uri="{FF2B5EF4-FFF2-40B4-BE49-F238E27FC236}">
                  <a16:creationId xmlns:a16="http://schemas.microsoft.com/office/drawing/2014/main" xmlns="" id="{069B2C4B-B641-4036-8914-1326E23CB2EA}"/>
                </a:ext>
              </a:extLst>
            </p:cNvPr>
            <p:cNvSpPr/>
            <p:nvPr/>
          </p:nvSpPr>
          <p:spPr bwMode="auto">
            <a:xfrm>
              <a:off x="3598537" y="2911637"/>
              <a:ext cx="578338" cy="57833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Freeform 105">
              <a:extLst>
                <a:ext uri="{FF2B5EF4-FFF2-40B4-BE49-F238E27FC236}">
                  <a16:creationId xmlns:a16="http://schemas.microsoft.com/office/drawing/2014/main" xmlns="" id="{A88AC3F2-CCBC-453F-A9A0-768A344CD38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93856" y="3059317"/>
              <a:ext cx="213601" cy="25863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301C9C36-B847-4CF0-8516-B35CFC0D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  <p:pic>
        <p:nvPicPr>
          <p:cNvPr id="3" name="Graphique 2" descr="Visage triste sans remplissage">
            <a:extLst>
              <a:ext uri="{FF2B5EF4-FFF2-40B4-BE49-F238E27FC236}">
                <a16:creationId xmlns:a16="http://schemas.microsoft.com/office/drawing/2014/main" xmlns="" id="{5BAD3359-38F3-4E4C-914D-043660E551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87040" y="2258008"/>
            <a:ext cx="509070" cy="509070"/>
          </a:xfrm>
          <a:prstGeom prst="rect">
            <a:avLst/>
          </a:prstGeom>
        </p:spPr>
      </p:pic>
      <p:pic>
        <p:nvPicPr>
          <p:cNvPr id="18" name="Graphique 17" descr="Visage triste sans remplissage">
            <a:extLst>
              <a:ext uri="{FF2B5EF4-FFF2-40B4-BE49-F238E27FC236}">
                <a16:creationId xmlns:a16="http://schemas.microsoft.com/office/drawing/2014/main" xmlns="" id="{AC96F8B1-D557-4EBB-BAF0-55D193DCA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87040" y="3227188"/>
            <a:ext cx="509070" cy="509070"/>
          </a:xfrm>
          <a:prstGeom prst="rect">
            <a:avLst/>
          </a:prstGeom>
        </p:spPr>
      </p:pic>
      <p:pic>
        <p:nvPicPr>
          <p:cNvPr id="19" name="Graphique 18" descr="Visage triste sans remplissage">
            <a:extLst>
              <a:ext uri="{FF2B5EF4-FFF2-40B4-BE49-F238E27FC236}">
                <a16:creationId xmlns:a16="http://schemas.microsoft.com/office/drawing/2014/main" xmlns="" id="{4CC5B2C2-799A-47D8-AD43-9ABEEEBC1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87040" y="4280343"/>
            <a:ext cx="509070" cy="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14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143"/>
          <p:cNvSpPr>
            <a:spLocks/>
          </p:cNvSpPr>
          <p:nvPr/>
        </p:nvSpPr>
        <p:spPr bwMode="auto">
          <a:xfrm>
            <a:off x="5390820" y="3610126"/>
            <a:ext cx="600547" cy="207534"/>
          </a:xfrm>
          <a:custGeom>
            <a:avLst/>
            <a:gdLst>
              <a:gd name="T0" fmla="*/ 2147483647 w 754"/>
              <a:gd name="T1" fmla="*/ 2147483647 h 270"/>
              <a:gd name="T2" fmla="*/ 2147483647 w 754"/>
              <a:gd name="T3" fmla="*/ 2147483647 h 270"/>
              <a:gd name="T4" fmla="*/ 2147483647 w 754"/>
              <a:gd name="T5" fmla="*/ 2147483647 h 270"/>
              <a:gd name="T6" fmla="*/ 2147483647 w 754"/>
              <a:gd name="T7" fmla="*/ 2147483647 h 270"/>
              <a:gd name="T8" fmla="*/ 2147483647 w 754"/>
              <a:gd name="T9" fmla="*/ 2147483647 h 270"/>
              <a:gd name="T10" fmla="*/ 2147483647 w 754"/>
              <a:gd name="T11" fmla="*/ 2147483647 h 270"/>
              <a:gd name="T12" fmla="*/ 0 w 754"/>
              <a:gd name="T13" fmla="*/ 2147483647 h 270"/>
              <a:gd name="T14" fmla="*/ 2147483647 w 754"/>
              <a:gd name="T15" fmla="*/ 0 h 270"/>
              <a:gd name="T16" fmla="*/ 2147483647 w 754"/>
              <a:gd name="T17" fmla="*/ 2147483647 h 27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54"/>
              <a:gd name="T28" fmla="*/ 0 h 270"/>
              <a:gd name="T29" fmla="*/ 754 w 754"/>
              <a:gd name="T30" fmla="*/ 270 h 27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54" h="270">
                <a:moveTo>
                  <a:pt x="754" y="148"/>
                </a:moveTo>
                <a:lnTo>
                  <a:pt x="754" y="148"/>
                </a:lnTo>
                <a:lnTo>
                  <a:pt x="628" y="210"/>
                </a:lnTo>
                <a:lnTo>
                  <a:pt x="542" y="252"/>
                </a:lnTo>
                <a:lnTo>
                  <a:pt x="500" y="270"/>
                </a:lnTo>
                <a:lnTo>
                  <a:pt x="0" y="94"/>
                </a:lnTo>
                <a:lnTo>
                  <a:pt x="258" y="0"/>
                </a:lnTo>
                <a:lnTo>
                  <a:pt x="754" y="148"/>
                </a:lnTo>
                <a:close/>
              </a:path>
            </a:pathLst>
          </a:custGeom>
          <a:solidFill>
            <a:srgbClr val="BF9F6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8" name="Title 14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 DE L’EXISTANT</a:t>
            </a:r>
            <a:endParaRPr lang="en-AU" dirty="0"/>
          </a:p>
        </p:txBody>
      </p:sp>
      <p:sp>
        <p:nvSpPr>
          <p:cNvPr id="96" name="Espace réservé du numéro de diapositive 9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9088B2C1-D5D3-405B-8BCD-3B92A29E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dirty="0">
                <a:solidFill>
                  <a:srgbClr val="ED7D31"/>
                </a:solidFill>
              </a:rPr>
              <a:t>Solution proposée</a:t>
            </a:r>
          </a:p>
        </p:txBody>
      </p:sp>
      <p:sp>
        <p:nvSpPr>
          <p:cNvPr id="79" name="Text Placeholder 47"/>
          <p:cNvSpPr txBox="1">
            <a:spLocks/>
          </p:cNvSpPr>
          <p:nvPr/>
        </p:nvSpPr>
        <p:spPr>
          <a:xfrm>
            <a:off x="8592930" y="1539231"/>
            <a:ext cx="3642590" cy="256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FFC000"/>
                </a:solidFill>
                <a:latin typeface="Roboto" panose="02000000000000000000"/>
              </a:rPr>
              <a:t>Localisation de la position de l’annonce</a:t>
            </a:r>
            <a:endParaRPr lang="en-AU" sz="1800" b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80" name="Text Placeholder 48"/>
          <p:cNvSpPr txBox="1">
            <a:spLocks/>
          </p:cNvSpPr>
          <p:nvPr/>
        </p:nvSpPr>
        <p:spPr>
          <a:xfrm>
            <a:off x="8768484" y="1690136"/>
            <a:ext cx="3079703" cy="8914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1200" dirty="0"/>
          </a:p>
        </p:txBody>
      </p:sp>
      <p:sp>
        <p:nvSpPr>
          <p:cNvPr id="81" name="Text Placeholder 47"/>
          <p:cNvSpPr txBox="1">
            <a:spLocks/>
          </p:cNvSpPr>
          <p:nvPr/>
        </p:nvSpPr>
        <p:spPr>
          <a:xfrm>
            <a:off x="8681184" y="4124979"/>
            <a:ext cx="3423515" cy="5241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chemeClr val="accent2"/>
                </a:solidFill>
                <a:latin typeface="Roboto" panose="02000000000000000000"/>
              </a:rPr>
              <a:t>Evaluation du profil</a:t>
            </a:r>
            <a:endParaRPr lang="en-AU" sz="1800" dirty="0">
              <a:solidFill>
                <a:schemeClr val="accent2"/>
              </a:solidFill>
              <a:latin typeface="Roboto" panose="02000000000000000000"/>
            </a:endParaRPr>
          </a:p>
        </p:txBody>
      </p:sp>
      <p:sp>
        <p:nvSpPr>
          <p:cNvPr id="82" name="Text Placeholder 48"/>
          <p:cNvSpPr txBox="1">
            <a:spLocks/>
          </p:cNvSpPr>
          <p:nvPr/>
        </p:nvSpPr>
        <p:spPr>
          <a:xfrm>
            <a:off x="8768484" y="3084016"/>
            <a:ext cx="3423515" cy="8914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dirty="0"/>
          </a:p>
        </p:txBody>
      </p:sp>
      <p:sp>
        <p:nvSpPr>
          <p:cNvPr id="83" name="Text Placeholder 47"/>
          <p:cNvSpPr txBox="1">
            <a:spLocks/>
          </p:cNvSpPr>
          <p:nvPr/>
        </p:nvSpPr>
        <p:spPr>
          <a:xfrm>
            <a:off x="8709021" y="5275161"/>
            <a:ext cx="3444915" cy="10811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Roboto" panose="02000000000000000000"/>
              </a:rPr>
              <a:t>Reçus des notifications</a:t>
            </a:r>
            <a:endParaRPr lang="en-AU" dirty="0">
              <a:solidFill>
                <a:schemeClr val="bg2">
                  <a:lumMod val="50000"/>
                </a:schemeClr>
              </a:solidFill>
              <a:latin typeface="Roboto" panose="02000000000000000000"/>
            </a:endParaRPr>
          </a:p>
        </p:txBody>
      </p:sp>
      <p:sp>
        <p:nvSpPr>
          <p:cNvPr id="84" name="Text Placeholder 48"/>
          <p:cNvSpPr txBox="1">
            <a:spLocks/>
          </p:cNvSpPr>
          <p:nvPr/>
        </p:nvSpPr>
        <p:spPr>
          <a:xfrm>
            <a:off x="8709022" y="5654585"/>
            <a:ext cx="3139164" cy="8914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dirty="0"/>
          </a:p>
        </p:txBody>
      </p:sp>
      <p:sp>
        <p:nvSpPr>
          <p:cNvPr id="115" name="Text Placeholder 47"/>
          <p:cNvSpPr txBox="1">
            <a:spLocks/>
          </p:cNvSpPr>
          <p:nvPr/>
        </p:nvSpPr>
        <p:spPr>
          <a:xfrm>
            <a:off x="8682728" y="2642701"/>
            <a:ext cx="3423515" cy="256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00B050"/>
                </a:solidFill>
                <a:latin typeface="Roboto" panose="02000000000000000000"/>
              </a:rPr>
              <a:t>Accès rapide aux annonces</a:t>
            </a:r>
            <a:endParaRPr lang="en-AU" sz="1800" b="1" dirty="0">
              <a:solidFill>
                <a:srgbClr val="00B050"/>
              </a:solidFill>
              <a:latin typeface="Roboto" panose="02000000000000000000"/>
            </a:endParaRPr>
          </a:p>
        </p:txBody>
      </p:sp>
      <p:sp>
        <p:nvSpPr>
          <p:cNvPr id="116" name="Text Placeholder 48"/>
          <p:cNvSpPr txBox="1">
            <a:spLocks/>
          </p:cNvSpPr>
          <p:nvPr/>
        </p:nvSpPr>
        <p:spPr>
          <a:xfrm>
            <a:off x="8768484" y="4309588"/>
            <a:ext cx="3079701" cy="8914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dirty="0"/>
          </a:p>
        </p:txBody>
      </p:sp>
      <p:grpSp>
        <p:nvGrpSpPr>
          <p:cNvPr id="4" name="Groupe 3"/>
          <p:cNvGrpSpPr/>
          <p:nvPr/>
        </p:nvGrpSpPr>
        <p:grpSpPr>
          <a:xfrm>
            <a:off x="7939244" y="2609482"/>
            <a:ext cx="539121" cy="539121"/>
            <a:chOff x="7912514" y="4000751"/>
            <a:chExt cx="539121" cy="539121"/>
          </a:xfrm>
        </p:grpSpPr>
        <p:sp>
          <p:nvSpPr>
            <p:cNvPr id="113" name="Oval 73"/>
            <p:cNvSpPr/>
            <p:nvPr/>
          </p:nvSpPr>
          <p:spPr>
            <a:xfrm>
              <a:off x="7912514" y="4000751"/>
              <a:ext cx="539121" cy="53912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AutoShape 66"/>
            <p:cNvSpPr>
              <a:spLocks noChangeAspect="1"/>
            </p:cNvSpPr>
            <p:nvPr/>
          </p:nvSpPr>
          <p:spPr bwMode="auto">
            <a:xfrm>
              <a:off x="8069198" y="4140268"/>
              <a:ext cx="254659" cy="254725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36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7912514" y="1426173"/>
            <a:ext cx="539121" cy="539121"/>
            <a:chOff x="7912514" y="1426173"/>
            <a:chExt cx="539121" cy="539121"/>
          </a:xfrm>
        </p:grpSpPr>
        <p:sp>
          <p:nvSpPr>
            <p:cNvPr id="71" name="Oval 70"/>
            <p:cNvSpPr/>
            <p:nvPr/>
          </p:nvSpPr>
          <p:spPr>
            <a:xfrm>
              <a:off x="7912514" y="1426173"/>
              <a:ext cx="539121" cy="539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01"/>
            <p:cNvSpPr>
              <a:spLocks noEditPoints="1"/>
            </p:cNvSpPr>
            <p:nvPr/>
          </p:nvSpPr>
          <p:spPr bwMode="auto">
            <a:xfrm flipH="1">
              <a:off x="8032055" y="1560746"/>
              <a:ext cx="290950" cy="269177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912514" y="5175143"/>
            <a:ext cx="539121" cy="539121"/>
            <a:chOff x="7912514" y="5175143"/>
            <a:chExt cx="539121" cy="539121"/>
          </a:xfrm>
        </p:grpSpPr>
        <p:sp>
          <p:nvSpPr>
            <p:cNvPr id="77" name="Oval 76"/>
            <p:cNvSpPr/>
            <p:nvPr/>
          </p:nvSpPr>
          <p:spPr>
            <a:xfrm>
              <a:off x="7912514" y="5175143"/>
              <a:ext cx="539121" cy="5391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71"/>
            <p:cNvSpPr>
              <a:spLocks noEditPoints="1"/>
            </p:cNvSpPr>
            <p:nvPr/>
          </p:nvSpPr>
          <p:spPr bwMode="auto">
            <a:xfrm>
              <a:off x="8093542" y="5321497"/>
              <a:ext cx="162375" cy="246413"/>
            </a:xfrm>
            <a:custGeom>
              <a:avLst/>
              <a:gdLst>
                <a:gd name="T0" fmla="*/ 60304 w 48"/>
                <a:gd name="T1" fmla="*/ 273097 h 73"/>
                <a:gd name="T2" fmla="*/ 166997 w 48"/>
                <a:gd name="T3" fmla="*/ 273097 h 73"/>
                <a:gd name="T4" fmla="*/ 166997 w 48"/>
                <a:gd name="T5" fmla="*/ 273097 h 73"/>
                <a:gd name="T6" fmla="*/ 171635 w 48"/>
                <a:gd name="T7" fmla="*/ 273097 h 73"/>
                <a:gd name="T8" fmla="*/ 176274 w 48"/>
                <a:gd name="T9" fmla="*/ 263840 h 73"/>
                <a:gd name="T10" fmla="*/ 111331 w 48"/>
                <a:gd name="T11" fmla="*/ 189779 h 73"/>
                <a:gd name="T12" fmla="*/ 51027 w 48"/>
                <a:gd name="T13" fmla="*/ 263840 h 73"/>
                <a:gd name="T14" fmla="*/ 51027 w 48"/>
                <a:gd name="T15" fmla="*/ 273097 h 73"/>
                <a:gd name="T16" fmla="*/ 60304 w 48"/>
                <a:gd name="T17" fmla="*/ 273097 h 73"/>
                <a:gd name="T18" fmla="*/ 60304 w 48"/>
                <a:gd name="T19" fmla="*/ 273097 h 73"/>
                <a:gd name="T20" fmla="*/ 204107 w 48"/>
                <a:gd name="T21" fmla="*/ 50916 h 73"/>
                <a:gd name="T22" fmla="*/ 222662 w 48"/>
                <a:gd name="T23" fmla="*/ 32401 h 73"/>
                <a:gd name="T24" fmla="*/ 222662 w 48"/>
                <a:gd name="T25" fmla="*/ 23144 h 73"/>
                <a:gd name="T26" fmla="*/ 204107 w 48"/>
                <a:gd name="T27" fmla="*/ 0 h 73"/>
                <a:gd name="T28" fmla="*/ 23194 w 48"/>
                <a:gd name="T29" fmla="*/ 0 h 73"/>
                <a:gd name="T30" fmla="*/ 0 w 48"/>
                <a:gd name="T31" fmla="*/ 23144 h 73"/>
                <a:gd name="T32" fmla="*/ 0 w 48"/>
                <a:gd name="T33" fmla="*/ 32401 h 73"/>
                <a:gd name="T34" fmla="*/ 18555 w 48"/>
                <a:gd name="T35" fmla="*/ 50916 h 73"/>
                <a:gd name="T36" fmla="*/ 204107 w 48"/>
                <a:gd name="T37" fmla="*/ 50916 h 73"/>
                <a:gd name="T38" fmla="*/ 185552 w 48"/>
                <a:gd name="T39" fmla="*/ 60174 h 73"/>
                <a:gd name="T40" fmla="*/ 204107 w 48"/>
                <a:gd name="T41" fmla="*/ 60174 h 73"/>
                <a:gd name="T42" fmla="*/ 143803 w 48"/>
                <a:gd name="T43" fmla="*/ 166636 h 73"/>
                <a:gd name="T44" fmla="*/ 204107 w 48"/>
                <a:gd name="T45" fmla="*/ 273097 h 73"/>
                <a:gd name="T46" fmla="*/ 185552 w 48"/>
                <a:gd name="T47" fmla="*/ 273097 h 73"/>
                <a:gd name="T48" fmla="*/ 120609 w 48"/>
                <a:gd name="T49" fmla="*/ 175893 h 73"/>
                <a:gd name="T50" fmla="*/ 115970 w 48"/>
                <a:gd name="T51" fmla="*/ 166636 h 73"/>
                <a:gd name="T52" fmla="*/ 120609 w 48"/>
                <a:gd name="T53" fmla="*/ 162007 h 73"/>
                <a:gd name="T54" fmla="*/ 120609 w 48"/>
                <a:gd name="T55" fmla="*/ 162007 h 73"/>
                <a:gd name="T56" fmla="*/ 185552 w 48"/>
                <a:gd name="T57" fmla="*/ 60174 h 73"/>
                <a:gd name="T58" fmla="*/ 18555 w 48"/>
                <a:gd name="T59" fmla="*/ 282355 h 73"/>
                <a:gd name="T60" fmla="*/ 0 w 48"/>
                <a:gd name="T61" fmla="*/ 305499 h 73"/>
                <a:gd name="T62" fmla="*/ 0 w 48"/>
                <a:gd name="T63" fmla="*/ 314756 h 73"/>
                <a:gd name="T64" fmla="*/ 23194 w 48"/>
                <a:gd name="T65" fmla="*/ 337900 h 73"/>
                <a:gd name="T66" fmla="*/ 204107 w 48"/>
                <a:gd name="T67" fmla="*/ 337900 h 73"/>
                <a:gd name="T68" fmla="*/ 222662 w 48"/>
                <a:gd name="T69" fmla="*/ 314756 h 73"/>
                <a:gd name="T70" fmla="*/ 222662 w 48"/>
                <a:gd name="T71" fmla="*/ 305499 h 73"/>
                <a:gd name="T72" fmla="*/ 204107 w 48"/>
                <a:gd name="T73" fmla="*/ 282355 h 73"/>
                <a:gd name="T74" fmla="*/ 18555 w 48"/>
                <a:gd name="T75" fmla="*/ 282355 h 73"/>
                <a:gd name="T76" fmla="*/ 37110 w 48"/>
                <a:gd name="T77" fmla="*/ 273097 h 73"/>
                <a:gd name="T78" fmla="*/ 18555 w 48"/>
                <a:gd name="T79" fmla="*/ 273097 h 73"/>
                <a:gd name="T80" fmla="*/ 83498 w 48"/>
                <a:gd name="T81" fmla="*/ 166636 h 73"/>
                <a:gd name="T82" fmla="*/ 18555 w 48"/>
                <a:gd name="T83" fmla="*/ 60174 h 73"/>
                <a:gd name="T84" fmla="*/ 37110 w 48"/>
                <a:gd name="T85" fmla="*/ 60174 h 73"/>
                <a:gd name="T86" fmla="*/ 102053 w 48"/>
                <a:gd name="T87" fmla="*/ 162007 h 73"/>
                <a:gd name="T88" fmla="*/ 111331 w 48"/>
                <a:gd name="T89" fmla="*/ 171264 h 73"/>
                <a:gd name="T90" fmla="*/ 102053 w 48"/>
                <a:gd name="T91" fmla="*/ 175893 h 73"/>
                <a:gd name="T92" fmla="*/ 37110 w 48"/>
                <a:gd name="T93" fmla="*/ 273097 h 7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" h="73">
                  <a:moveTo>
                    <a:pt x="13" y="59"/>
                  </a:move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7" y="59"/>
                    <a:pt x="37" y="59"/>
                  </a:cubicBezTo>
                  <a:cubicBezTo>
                    <a:pt x="38" y="58"/>
                    <a:pt x="38" y="57"/>
                    <a:pt x="38" y="57"/>
                  </a:cubicBezTo>
                  <a:cubicBezTo>
                    <a:pt x="36" y="49"/>
                    <a:pt x="31" y="41"/>
                    <a:pt x="24" y="41"/>
                  </a:cubicBezTo>
                  <a:cubicBezTo>
                    <a:pt x="17" y="41"/>
                    <a:pt x="12" y="49"/>
                    <a:pt x="11" y="57"/>
                  </a:cubicBezTo>
                  <a:cubicBezTo>
                    <a:pt x="11" y="57"/>
                    <a:pt x="11" y="58"/>
                    <a:pt x="11" y="59"/>
                  </a:cubicBezTo>
                  <a:cubicBezTo>
                    <a:pt x="12" y="59"/>
                    <a:pt x="12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44" y="11"/>
                  </a:moveTo>
                  <a:cubicBezTo>
                    <a:pt x="47" y="11"/>
                    <a:pt x="48" y="9"/>
                    <a:pt x="48" y="7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6" y="0"/>
                    <a:pt x="4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1"/>
                    <a:pt x="4" y="11"/>
                  </a:cubicBezTo>
                  <a:cubicBezTo>
                    <a:pt x="44" y="11"/>
                    <a:pt x="44" y="11"/>
                    <a:pt x="44" y="11"/>
                  </a:cubicBezTo>
                  <a:close/>
                  <a:moveTo>
                    <a:pt x="40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22"/>
                    <a:pt x="39" y="31"/>
                    <a:pt x="31" y="36"/>
                  </a:cubicBezTo>
                  <a:cubicBezTo>
                    <a:pt x="39" y="42"/>
                    <a:pt x="43" y="50"/>
                    <a:pt x="44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9" y="51"/>
                    <a:pt x="35" y="41"/>
                    <a:pt x="26" y="38"/>
                  </a:cubicBezTo>
                  <a:cubicBezTo>
                    <a:pt x="25" y="38"/>
                    <a:pt x="25" y="37"/>
                    <a:pt x="25" y="36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4" y="32"/>
                    <a:pt x="39" y="21"/>
                    <a:pt x="40" y="13"/>
                  </a:cubicBezTo>
                  <a:close/>
                  <a:moveTo>
                    <a:pt x="4" y="61"/>
                  </a:moveTo>
                  <a:cubicBezTo>
                    <a:pt x="2" y="62"/>
                    <a:pt x="0" y="64"/>
                    <a:pt x="0" y="6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3"/>
                    <a:pt x="48" y="70"/>
                    <a:pt x="48" y="68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4"/>
                    <a:pt x="47" y="62"/>
                    <a:pt x="4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8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5" y="50"/>
                    <a:pt x="10" y="42"/>
                    <a:pt x="18" y="36"/>
                  </a:cubicBezTo>
                  <a:cubicBezTo>
                    <a:pt x="10" y="31"/>
                    <a:pt x="5" y="22"/>
                    <a:pt x="4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21"/>
                    <a:pt x="14" y="32"/>
                    <a:pt x="22" y="35"/>
                  </a:cubicBezTo>
                  <a:cubicBezTo>
                    <a:pt x="23" y="35"/>
                    <a:pt x="24" y="36"/>
                    <a:pt x="24" y="37"/>
                  </a:cubicBezTo>
                  <a:cubicBezTo>
                    <a:pt x="23" y="38"/>
                    <a:pt x="23" y="38"/>
                    <a:pt x="22" y="38"/>
                  </a:cubicBezTo>
                  <a:cubicBezTo>
                    <a:pt x="14" y="41"/>
                    <a:pt x="9" y="51"/>
                    <a:pt x="8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7966449" y="3983213"/>
            <a:ext cx="539121" cy="539121"/>
            <a:chOff x="7912514" y="2775179"/>
            <a:chExt cx="539121" cy="539121"/>
          </a:xfrm>
        </p:grpSpPr>
        <p:sp>
          <p:nvSpPr>
            <p:cNvPr id="74" name="Oval 73"/>
            <p:cNvSpPr/>
            <p:nvPr/>
          </p:nvSpPr>
          <p:spPr>
            <a:xfrm>
              <a:off x="7912514" y="2775179"/>
              <a:ext cx="539121" cy="5391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37"/>
            <p:cNvGrpSpPr/>
            <p:nvPr/>
          </p:nvGrpSpPr>
          <p:grpSpPr>
            <a:xfrm>
              <a:off x="8088128" y="2929223"/>
              <a:ext cx="178692" cy="224586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122" name="AutoShape 48"/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3" name="AutoShape 49"/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4" name="AutoShape 50"/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5" name="AutoShape 51"/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87" name="Group 9"/>
          <p:cNvGrpSpPr/>
          <p:nvPr/>
        </p:nvGrpSpPr>
        <p:grpSpPr>
          <a:xfrm flipH="1" flipV="1">
            <a:off x="6229483" y="4789645"/>
            <a:ext cx="1541736" cy="652956"/>
            <a:chOff x="1848067" y="2697524"/>
            <a:chExt cx="1541736" cy="227073"/>
          </a:xfrm>
        </p:grpSpPr>
        <p:cxnSp>
          <p:nvCxnSpPr>
            <p:cNvPr id="188" name="Straight Connector 10"/>
            <p:cNvCxnSpPr/>
            <p:nvPr/>
          </p:nvCxnSpPr>
          <p:spPr>
            <a:xfrm flipH="1" flipV="1">
              <a:off x="2899285" y="2697524"/>
              <a:ext cx="490518" cy="227073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1"/>
            <p:cNvCxnSpPr/>
            <p:nvPr/>
          </p:nvCxnSpPr>
          <p:spPr>
            <a:xfrm flipH="1" flipV="1">
              <a:off x="1848067" y="2697524"/>
              <a:ext cx="1051218" cy="2"/>
            </a:xfrm>
            <a:prstGeom prst="line">
              <a:avLst/>
            </a:prstGeom>
            <a:ln>
              <a:solidFill>
                <a:srgbClr val="44546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2"/>
          <p:cNvGrpSpPr/>
          <p:nvPr/>
        </p:nvGrpSpPr>
        <p:grpSpPr>
          <a:xfrm flipH="1">
            <a:off x="6476222" y="3049879"/>
            <a:ext cx="1294997" cy="107849"/>
            <a:chOff x="1848067" y="2697524"/>
            <a:chExt cx="2000584" cy="94736"/>
          </a:xfrm>
        </p:grpSpPr>
        <p:cxnSp>
          <p:nvCxnSpPr>
            <p:cNvPr id="191" name="Straight Connector 13"/>
            <p:cNvCxnSpPr/>
            <p:nvPr/>
          </p:nvCxnSpPr>
          <p:spPr>
            <a:xfrm flipH="1" flipV="1">
              <a:off x="3661285" y="2697528"/>
              <a:ext cx="187366" cy="9473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4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5"/>
          <p:cNvGrpSpPr/>
          <p:nvPr/>
        </p:nvGrpSpPr>
        <p:grpSpPr>
          <a:xfrm flipH="1">
            <a:off x="6364120" y="1687812"/>
            <a:ext cx="1407099" cy="910161"/>
            <a:chOff x="1848067" y="2697524"/>
            <a:chExt cx="2150781" cy="415550"/>
          </a:xfrm>
        </p:grpSpPr>
        <p:cxnSp>
          <p:nvCxnSpPr>
            <p:cNvPr id="194" name="Straight Connector 16"/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7"/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2"/>
          <p:cNvGrpSpPr/>
          <p:nvPr/>
        </p:nvGrpSpPr>
        <p:grpSpPr>
          <a:xfrm flipH="1" flipV="1">
            <a:off x="6368612" y="3959518"/>
            <a:ext cx="1402607" cy="312007"/>
            <a:chOff x="1848067" y="2697522"/>
            <a:chExt cx="2166826" cy="274069"/>
          </a:xfrm>
        </p:grpSpPr>
        <p:cxnSp>
          <p:nvCxnSpPr>
            <p:cNvPr id="199" name="Straight Connector 13"/>
            <p:cNvCxnSpPr/>
            <p:nvPr/>
          </p:nvCxnSpPr>
          <p:spPr>
            <a:xfrm flipH="1" flipV="1">
              <a:off x="3661285" y="2697522"/>
              <a:ext cx="353608" cy="274069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4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rgbClr val="ED7D3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Freeform 138"/>
          <p:cNvSpPr>
            <a:spLocks/>
          </p:cNvSpPr>
          <p:nvPr/>
        </p:nvSpPr>
        <p:spPr bwMode="auto">
          <a:xfrm>
            <a:off x="5992960" y="3355551"/>
            <a:ext cx="482667" cy="373562"/>
          </a:xfrm>
          <a:custGeom>
            <a:avLst/>
            <a:gdLst>
              <a:gd name="T0" fmla="*/ 2147483647 w 606"/>
              <a:gd name="T1" fmla="*/ 2147483647 h 486"/>
              <a:gd name="T2" fmla="*/ 2147483647 w 606"/>
              <a:gd name="T3" fmla="*/ 0 h 486"/>
              <a:gd name="T4" fmla="*/ 2147483647 w 606"/>
              <a:gd name="T5" fmla="*/ 0 h 486"/>
              <a:gd name="T6" fmla="*/ 2147483647 w 606"/>
              <a:gd name="T7" fmla="*/ 2147483647 h 486"/>
              <a:gd name="T8" fmla="*/ 2147483647 w 606"/>
              <a:gd name="T9" fmla="*/ 2147483647 h 486"/>
              <a:gd name="T10" fmla="*/ 2147483647 w 606"/>
              <a:gd name="T11" fmla="*/ 2147483647 h 486"/>
              <a:gd name="T12" fmla="*/ 0 w 606"/>
              <a:gd name="T13" fmla="*/ 2147483647 h 486"/>
              <a:gd name="T14" fmla="*/ 0 w 606"/>
              <a:gd name="T15" fmla="*/ 2147483647 h 486"/>
              <a:gd name="T16" fmla="*/ 0 w 606"/>
              <a:gd name="T17" fmla="*/ 2147483647 h 486"/>
              <a:gd name="T18" fmla="*/ 0 w 606"/>
              <a:gd name="T19" fmla="*/ 2147483647 h 486"/>
              <a:gd name="T20" fmla="*/ 2147483647 w 606"/>
              <a:gd name="T21" fmla="*/ 2147483647 h 486"/>
              <a:gd name="T22" fmla="*/ 2147483647 w 606"/>
              <a:gd name="T23" fmla="*/ 2147483647 h 486"/>
              <a:gd name="T24" fmla="*/ 2147483647 w 606"/>
              <a:gd name="T25" fmla="*/ 2147483647 h 486"/>
              <a:gd name="T26" fmla="*/ 2147483647 w 606"/>
              <a:gd name="T27" fmla="*/ 2147483647 h 486"/>
              <a:gd name="T28" fmla="*/ 2147483647 w 606"/>
              <a:gd name="T29" fmla="*/ 2147483647 h 486"/>
              <a:gd name="T30" fmla="*/ 2147483647 w 606"/>
              <a:gd name="T31" fmla="*/ 2147483647 h 486"/>
              <a:gd name="T32" fmla="*/ 2147483647 w 606"/>
              <a:gd name="T33" fmla="*/ 2147483647 h 486"/>
              <a:gd name="T34" fmla="*/ 2147483647 w 606"/>
              <a:gd name="T35" fmla="*/ 2147483647 h 486"/>
              <a:gd name="T36" fmla="*/ 2147483647 w 606"/>
              <a:gd name="T37" fmla="*/ 2147483647 h 486"/>
              <a:gd name="T38" fmla="*/ 2147483647 w 606"/>
              <a:gd name="T39" fmla="*/ 2147483647 h 486"/>
              <a:gd name="T40" fmla="*/ 2147483647 w 606"/>
              <a:gd name="T41" fmla="*/ 2147483647 h 486"/>
              <a:gd name="T42" fmla="*/ 2147483647 w 606"/>
              <a:gd name="T43" fmla="*/ 2147483647 h 486"/>
              <a:gd name="T44" fmla="*/ 2147483647 w 606"/>
              <a:gd name="T45" fmla="*/ 2147483647 h 486"/>
              <a:gd name="T46" fmla="*/ 2147483647 w 606"/>
              <a:gd name="T47" fmla="*/ 2147483647 h 486"/>
              <a:gd name="T48" fmla="*/ 2147483647 w 606"/>
              <a:gd name="T49" fmla="*/ 2147483647 h 486"/>
              <a:gd name="T50" fmla="*/ 2147483647 w 606"/>
              <a:gd name="T51" fmla="*/ 2147483647 h 48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06"/>
              <a:gd name="T79" fmla="*/ 0 h 486"/>
              <a:gd name="T80" fmla="*/ 606 w 606"/>
              <a:gd name="T81" fmla="*/ 486 h 48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06" h="486">
                <a:moveTo>
                  <a:pt x="606" y="84"/>
                </a:moveTo>
                <a:lnTo>
                  <a:pt x="150" y="0"/>
                </a:lnTo>
                <a:lnTo>
                  <a:pt x="76" y="76"/>
                </a:lnTo>
                <a:lnTo>
                  <a:pt x="24" y="130"/>
                </a:lnTo>
                <a:lnTo>
                  <a:pt x="8" y="148"/>
                </a:lnTo>
                <a:lnTo>
                  <a:pt x="0" y="156"/>
                </a:lnTo>
                <a:lnTo>
                  <a:pt x="0" y="486"/>
                </a:lnTo>
                <a:lnTo>
                  <a:pt x="238" y="390"/>
                </a:lnTo>
                <a:lnTo>
                  <a:pt x="402" y="322"/>
                </a:lnTo>
                <a:lnTo>
                  <a:pt x="458" y="298"/>
                </a:lnTo>
                <a:lnTo>
                  <a:pt x="480" y="288"/>
                </a:lnTo>
                <a:lnTo>
                  <a:pt x="482" y="284"/>
                </a:lnTo>
                <a:lnTo>
                  <a:pt x="484" y="280"/>
                </a:lnTo>
                <a:lnTo>
                  <a:pt x="482" y="272"/>
                </a:lnTo>
                <a:lnTo>
                  <a:pt x="478" y="262"/>
                </a:lnTo>
                <a:lnTo>
                  <a:pt x="480" y="252"/>
                </a:lnTo>
                <a:lnTo>
                  <a:pt x="482" y="242"/>
                </a:lnTo>
                <a:lnTo>
                  <a:pt x="488" y="234"/>
                </a:lnTo>
                <a:lnTo>
                  <a:pt x="606" y="84"/>
                </a:lnTo>
                <a:close/>
              </a:path>
            </a:pathLst>
          </a:custGeom>
          <a:gradFill rotWithShape="1">
            <a:gsLst>
              <a:gs pos="0">
                <a:srgbClr val="684C31"/>
              </a:gs>
              <a:gs pos="46001">
                <a:srgbClr val="684C31"/>
              </a:gs>
              <a:gs pos="50000">
                <a:srgbClr val="97704A"/>
              </a:gs>
              <a:gs pos="100000">
                <a:srgbClr val="B5875A"/>
              </a:gs>
            </a:gsLst>
            <a:lin ang="1692000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7" name="Freeform 135"/>
          <p:cNvSpPr>
            <a:spLocks/>
          </p:cNvSpPr>
          <p:nvPr/>
        </p:nvSpPr>
        <p:spPr bwMode="auto">
          <a:xfrm>
            <a:off x="5458362" y="3360778"/>
            <a:ext cx="547979" cy="404308"/>
          </a:xfrm>
          <a:custGeom>
            <a:avLst/>
            <a:gdLst>
              <a:gd name="T0" fmla="*/ 0 w 688"/>
              <a:gd name="T1" fmla="*/ 2147483647 h 526"/>
              <a:gd name="T2" fmla="*/ 2147483647 w 688"/>
              <a:gd name="T3" fmla="*/ 0 h 526"/>
              <a:gd name="T4" fmla="*/ 2147483647 w 688"/>
              <a:gd name="T5" fmla="*/ 0 h 526"/>
              <a:gd name="T6" fmla="*/ 2147483647 w 688"/>
              <a:gd name="T7" fmla="*/ 2147483647 h 526"/>
              <a:gd name="T8" fmla="*/ 2147483647 w 688"/>
              <a:gd name="T9" fmla="*/ 2147483647 h 526"/>
              <a:gd name="T10" fmla="*/ 2147483647 w 688"/>
              <a:gd name="T11" fmla="*/ 2147483647 h 526"/>
              <a:gd name="T12" fmla="*/ 2147483647 w 688"/>
              <a:gd name="T13" fmla="*/ 2147483647 h 526"/>
              <a:gd name="T14" fmla="*/ 2147483647 w 688"/>
              <a:gd name="T15" fmla="*/ 2147483647 h 526"/>
              <a:gd name="T16" fmla="*/ 2147483647 w 688"/>
              <a:gd name="T17" fmla="*/ 2147483647 h 526"/>
              <a:gd name="T18" fmla="*/ 2147483647 w 688"/>
              <a:gd name="T19" fmla="*/ 2147483647 h 526"/>
              <a:gd name="T20" fmla="*/ 2147483647 w 688"/>
              <a:gd name="T21" fmla="*/ 2147483647 h 526"/>
              <a:gd name="T22" fmla="*/ 2147483647 w 688"/>
              <a:gd name="T23" fmla="*/ 2147483647 h 526"/>
              <a:gd name="T24" fmla="*/ 2147483647 w 688"/>
              <a:gd name="T25" fmla="*/ 2147483647 h 526"/>
              <a:gd name="T26" fmla="*/ 2147483647 w 688"/>
              <a:gd name="T27" fmla="*/ 2147483647 h 526"/>
              <a:gd name="T28" fmla="*/ 2147483647 w 688"/>
              <a:gd name="T29" fmla="*/ 2147483647 h 526"/>
              <a:gd name="T30" fmla="*/ 2147483647 w 688"/>
              <a:gd name="T31" fmla="*/ 2147483647 h 526"/>
              <a:gd name="T32" fmla="*/ 2147483647 w 688"/>
              <a:gd name="T33" fmla="*/ 2147483647 h 526"/>
              <a:gd name="T34" fmla="*/ 2147483647 w 688"/>
              <a:gd name="T35" fmla="*/ 2147483647 h 526"/>
              <a:gd name="T36" fmla="*/ 2147483647 w 688"/>
              <a:gd name="T37" fmla="*/ 2147483647 h 526"/>
              <a:gd name="T38" fmla="*/ 2147483647 w 688"/>
              <a:gd name="T39" fmla="*/ 2147483647 h 526"/>
              <a:gd name="T40" fmla="*/ 0 w 688"/>
              <a:gd name="T41" fmla="*/ 2147483647 h 526"/>
              <a:gd name="T42" fmla="*/ 0 w 688"/>
              <a:gd name="T43" fmla="*/ 2147483647 h 52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688"/>
              <a:gd name="T67" fmla="*/ 0 h 526"/>
              <a:gd name="T68" fmla="*/ 688 w 688"/>
              <a:gd name="T69" fmla="*/ 526 h 52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688" h="526">
                <a:moveTo>
                  <a:pt x="0" y="128"/>
                </a:moveTo>
                <a:lnTo>
                  <a:pt x="508" y="0"/>
                </a:lnTo>
                <a:lnTo>
                  <a:pt x="596" y="84"/>
                </a:lnTo>
                <a:lnTo>
                  <a:pt x="658" y="144"/>
                </a:lnTo>
                <a:lnTo>
                  <a:pt x="678" y="166"/>
                </a:lnTo>
                <a:lnTo>
                  <a:pt x="684" y="176"/>
                </a:lnTo>
                <a:lnTo>
                  <a:pt x="688" y="526"/>
                </a:lnTo>
                <a:lnTo>
                  <a:pt x="682" y="526"/>
                </a:lnTo>
                <a:lnTo>
                  <a:pt x="666" y="522"/>
                </a:lnTo>
                <a:lnTo>
                  <a:pt x="610" y="504"/>
                </a:lnTo>
                <a:lnTo>
                  <a:pt x="442" y="444"/>
                </a:lnTo>
                <a:lnTo>
                  <a:pt x="196" y="354"/>
                </a:lnTo>
                <a:lnTo>
                  <a:pt x="194" y="342"/>
                </a:lnTo>
                <a:lnTo>
                  <a:pt x="190" y="334"/>
                </a:lnTo>
                <a:lnTo>
                  <a:pt x="186" y="328"/>
                </a:lnTo>
                <a:lnTo>
                  <a:pt x="0" y="128"/>
                </a:lnTo>
                <a:close/>
              </a:path>
            </a:pathLst>
          </a:custGeom>
          <a:gradFill rotWithShape="1">
            <a:gsLst>
              <a:gs pos="0">
                <a:srgbClr val="B5875A"/>
              </a:gs>
              <a:gs pos="50000">
                <a:srgbClr val="97704A"/>
              </a:gs>
              <a:gs pos="100000">
                <a:srgbClr val="684C3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136"/>
          <p:cNvSpPr>
            <a:spLocks/>
          </p:cNvSpPr>
          <p:nvPr/>
        </p:nvSpPr>
        <p:spPr bwMode="auto">
          <a:xfrm>
            <a:off x="5994871" y="3491755"/>
            <a:ext cx="4779" cy="259802"/>
          </a:xfrm>
          <a:custGeom>
            <a:avLst/>
            <a:gdLst>
              <a:gd name="T0" fmla="*/ 2147483647 w 6"/>
              <a:gd name="T1" fmla="*/ 2147483647 h 338"/>
              <a:gd name="T2" fmla="*/ 2147483647 w 6"/>
              <a:gd name="T3" fmla="*/ 2147483647 h 338"/>
              <a:gd name="T4" fmla="*/ 2147483647 w 6"/>
              <a:gd name="T5" fmla="*/ 2147483647 h 338"/>
              <a:gd name="T6" fmla="*/ 2147483647 w 6"/>
              <a:gd name="T7" fmla="*/ 2147483647 h 338"/>
              <a:gd name="T8" fmla="*/ 2147483647 w 6"/>
              <a:gd name="T9" fmla="*/ 2147483647 h 338"/>
              <a:gd name="T10" fmla="*/ 0 w 6"/>
              <a:gd name="T11" fmla="*/ 2147483647 h 338"/>
              <a:gd name="T12" fmla="*/ 0 w 6"/>
              <a:gd name="T13" fmla="*/ 2147483647 h 338"/>
              <a:gd name="T14" fmla="*/ 0 w 6"/>
              <a:gd name="T15" fmla="*/ 2147483647 h 338"/>
              <a:gd name="T16" fmla="*/ 0 w 6"/>
              <a:gd name="T17" fmla="*/ 2147483647 h 338"/>
              <a:gd name="T18" fmla="*/ 0 w 6"/>
              <a:gd name="T19" fmla="*/ 2147483647 h 338"/>
              <a:gd name="T20" fmla="*/ 2147483647 w 6"/>
              <a:gd name="T21" fmla="*/ 0 h 338"/>
              <a:gd name="T22" fmla="*/ 2147483647 w 6"/>
              <a:gd name="T23" fmla="*/ 0 h 338"/>
              <a:gd name="T24" fmla="*/ 2147483647 w 6"/>
              <a:gd name="T25" fmla="*/ 2147483647 h 338"/>
              <a:gd name="T26" fmla="*/ 2147483647 w 6"/>
              <a:gd name="T27" fmla="*/ 2147483647 h 338"/>
              <a:gd name="T28" fmla="*/ 2147483647 w 6"/>
              <a:gd name="T29" fmla="*/ 2147483647 h 33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6"/>
              <a:gd name="T46" fmla="*/ 0 h 338"/>
              <a:gd name="T47" fmla="*/ 6 w 6"/>
              <a:gd name="T48" fmla="*/ 338 h 33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6" h="338">
                <a:moveTo>
                  <a:pt x="6" y="336"/>
                </a:moveTo>
                <a:lnTo>
                  <a:pt x="6" y="336"/>
                </a:lnTo>
                <a:lnTo>
                  <a:pt x="6" y="338"/>
                </a:lnTo>
                <a:lnTo>
                  <a:pt x="4" y="338"/>
                </a:lnTo>
                <a:lnTo>
                  <a:pt x="0" y="338"/>
                </a:lnTo>
                <a:lnTo>
                  <a:pt x="0" y="336"/>
                </a:lnTo>
                <a:lnTo>
                  <a:pt x="0" y="4"/>
                </a:lnTo>
                <a:lnTo>
                  <a:pt x="0" y="2"/>
                </a:lnTo>
                <a:lnTo>
                  <a:pt x="4" y="0"/>
                </a:lnTo>
                <a:lnTo>
                  <a:pt x="6" y="2"/>
                </a:lnTo>
                <a:lnTo>
                  <a:pt x="6" y="4"/>
                </a:lnTo>
                <a:lnTo>
                  <a:pt x="6" y="336"/>
                </a:lnTo>
                <a:close/>
              </a:path>
            </a:pathLst>
          </a:custGeom>
          <a:solidFill>
            <a:srgbClr val="AF87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2" name="Freeform 142"/>
          <p:cNvSpPr>
            <a:spLocks/>
          </p:cNvSpPr>
          <p:nvPr/>
        </p:nvSpPr>
        <p:spPr bwMode="auto">
          <a:xfrm>
            <a:off x="5392413" y="3613201"/>
            <a:ext cx="600547" cy="209072"/>
          </a:xfrm>
          <a:custGeom>
            <a:avLst/>
            <a:gdLst>
              <a:gd name="T0" fmla="*/ 2147483647 w 754"/>
              <a:gd name="T1" fmla="*/ 2147483647 h 272"/>
              <a:gd name="T2" fmla="*/ 2147483647 w 754"/>
              <a:gd name="T3" fmla="*/ 2147483647 h 272"/>
              <a:gd name="T4" fmla="*/ 2147483647 w 754"/>
              <a:gd name="T5" fmla="*/ 2147483647 h 272"/>
              <a:gd name="T6" fmla="*/ 2147483647 w 754"/>
              <a:gd name="T7" fmla="*/ 2147483647 h 272"/>
              <a:gd name="T8" fmla="*/ 2147483647 w 754"/>
              <a:gd name="T9" fmla="*/ 2147483647 h 272"/>
              <a:gd name="T10" fmla="*/ 2147483647 w 754"/>
              <a:gd name="T11" fmla="*/ 2147483647 h 272"/>
              <a:gd name="T12" fmla="*/ 0 w 754"/>
              <a:gd name="T13" fmla="*/ 2147483647 h 272"/>
              <a:gd name="T14" fmla="*/ 2147483647 w 754"/>
              <a:gd name="T15" fmla="*/ 0 h 272"/>
              <a:gd name="T16" fmla="*/ 2147483647 w 754"/>
              <a:gd name="T17" fmla="*/ 2147483647 h 2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54"/>
              <a:gd name="T28" fmla="*/ 0 h 272"/>
              <a:gd name="T29" fmla="*/ 754 w 754"/>
              <a:gd name="T30" fmla="*/ 272 h 2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54" h="272">
                <a:moveTo>
                  <a:pt x="754" y="150"/>
                </a:moveTo>
                <a:lnTo>
                  <a:pt x="754" y="150"/>
                </a:lnTo>
                <a:lnTo>
                  <a:pt x="628" y="212"/>
                </a:lnTo>
                <a:lnTo>
                  <a:pt x="542" y="254"/>
                </a:lnTo>
                <a:lnTo>
                  <a:pt x="502" y="272"/>
                </a:lnTo>
                <a:lnTo>
                  <a:pt x="0" y="94"/>
                </a:lnTo>
                <a:lnTo>
                  <a:pt x="256" y="0"/>
                </a:lnTo>
                <a:lnTo>
                  <a:pt x="754" y="150"/>
                </a:lnTo>
                <a:close/>
              </a:path>
            </a:pathLst>
          </a:custGeom>
          <a:solidFill>
            <a:srgbClr val="AF87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4" name="Text Placeholder 47"/>
          <p:cNvSpPr txBox="1">
            <a:spLocks/>
          </p:cNvSpPr>
          <p:nvPr/>
        </p:nvSpPr>
        <p:spPr>
          <a:xfrm>
            <a:off x="4250187" y="2533265"/>
            <a:ext cx="1803429" cy="131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r-FR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</a:t>
            </a:r>
            <a:r>
              <a:rPr lang="id-ID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pplication</a:t>
            </a:r>
            <a:r>
              <a:rPr lang="fr-FR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/>
            </a:r>
            <a:br>
              <a:rPr lang="fr-FR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id-ID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</a:t>
            </a:r>
            <a:r>
              <a:rPr lang="fr-FR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b/mobile</a:t>
            </a:r>
            <a:endParaRPr lang="en-AU" sz="1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9" name="Freeform 139"/>
          <p:cNvSpPr>
            <a:spLocks/>
          </p:cNvSpPr>
          <p:nvPr/>
        </p:nvSpPr>
        <p:spPr bwMode="auto">
          <a:xfrm>
            <a:off x="5597905" y="3605515"/>
            <a:ext cx="766215" cy="545738"/>
          </a:xfrm>
          <a:custGeom>
            <a:avLst/>
            <a:gdLst>
              <a:gd name="T0" fmla="*/ 0 w 962"/>
              <a:gd name="T1" fmla="*/ 0 h 710"/>
              <a:gd name="T2" fmla="*/ 0 w 962"/>
              <a:gd name="T3" fmla="*/ 0 h 710"/>
              <a:gd name="T4" fmla="*/ 2147483647 w 962"/>
              <a:gd name="T5" fmla="*/ 2147483647 h 710"/>
              <a:gd name="T6" fmla="*/ 2147483647 w 962"/>
              <a:gd name="T7" fmla="*/ 2147483647 h 710"/>
              <a:gd name="T8" fmla="*/ 2147483647 w 962"/>
              <a:gd name="T9" fmla="*/ 2147483647 h 710"/>
              <a:gd name="T10" fmla="*/ 2147483647 w 962"/>
              <a:gd name="T11" fmla="*/ 2147483647 h 710"/>
              <a:gd name="T12" fmla="*/ 2147483647 w 962"/>
              <a:gd name="T13" fmla="*/ 2147483647 h 710"/>
              <a:gd name="T14" fmla="*/ 2147483647 w 962"/>
              <a:gd name="T15" fmla="*/ 2147483647 h 710"/>
              <a:gd name="T16" fmla="*/ 2147483647 w 962"/>
              <a:gd name="T17" fmla="*/ 2147483647 h 710"/>
              <a:gd name="T18" fmla="*/ 2147483647 w 962"/>
              <a:gd name="T19" fmla="*/ 2147483647 h 710"/>
              <a:gd name="T20" fmla="*/ 2147483647 w 962"/>
              <a:gd name="T21" fmla="*/ 2147483647 h 710"/>
              <a:gd name="T22" fmla="*/ 2147483647 w 962"/>
              <a:gd name="T23" fmla="*/ 2147483647 h 710"/>
              <a:gd name="T24" fmla="*/ 2147483647 w 962"/>
              <a:gd name="T25" fmla="*/ 2147483647 h 710"/>
              <a:gd name="T26" fmla="*/ 2147483647 w 962"/>
              <a:gd name="T27" fmla="*/ 2147483647 h 710"/>
              <a:gd name="T28" fmla="*/ 2147483647 w 962"/>
              <a:gd name="T29" fmla="*/ 2147483647 h 710"/>
              <a:gd name="T30" fmla="*/ 2147483647 w 962"/>
              <a:gd name="T31" fmla="*/ 2147483647 h 710"/>
              <a:gd name="T32" fmla="*/ 2147483647 w 962"/>
              <a:gd name="T33" fmla="*/ 2147483647 h 710"/>
              <a:gd name="T34" fmla="*/ 2147483647 w 962"/>
              <a:gd name="T35" fmla="*/ 2147483647 h 710"/>
              <a:gd name="T36" fmla="*/ 2147483647 w 962"/>
              <a:gd name="T37" fmla="*/ 2147483647 h 710"/>
              <a:gd name="T38" fmla="*/ 2147483647 w 962"/>
              <a:gd name="T39" fmla="*/ 2147483647 h 710"/>
              <a:gd name="T40" fmla="*/ 2147483647 w 962"/>
              <a:gd name="T41" fmla="*/ 2147483647 h 710"/>
              <a:gd name="T42" fmla="*/ 2147483647 w 962"/>
              <a:gd name="T43" fmla="*/ 2147483647 h 710"/>
              <a:gd name="T44" fmla="*/ 2147483647 w 962"/>
              <a:gd name="T45" fmla="*/ 2147483647 h 710"/>
              <a:gd name="T46" fmla="*/ 2147483647 w 962"/>
              <a:gd name="T47" fmla="*/ 2147483647 h 710"/>
              <a:gd name="T48" fmla="*/ 2147483647 w 962"/>
              <a:gd name="T49" fmla="*/ 2147483647 h 710"/>
              <a:gd name="T50" fmla="*/ 2147483647 w 962"/>
              <a:gd name="T51" fmla="*/ 2147483647 h 710"/>
              <a:gd name="T52" fmla="*/ 2147483647 w 962"/>
              <a:gd name="T53" fmla="*/ 2147483647 h 710"/>
              <a:gd name="T54" fmla="*/ 2147483647 w 962"/>
              <a:gd name="T55" fmla="*/ 2147483647 h 710"/>
              <a:gd name="T56" fmla="*/ 2147483647 w 962"/>
              <a:gd name="T57" fmla="*/ 2147483647 h 710"/>
              <a:gd name="T58" fmla="*/ 2147483647 w 962"/>
              <a:gd name="T59" fmla="*/ 2147483647 h 710"/>
              <a:gd name="T60" fmla="*/ 2147483647 w 962"/>
              <a:gd name="T61" fmla="*/ 2147483647 h 710"/>
              <a:gd name="T62" fmla="*/ 2147483647 w 962"/>
              <a:gd name="T63" fmla="*/ 2147483647 h 710"/>
              <a:gd name="T64" fmla="*/ 2147483647 w 962"/>
              <a:gd name="T65" fmla="*/ 2147483647 h 710"/>
              <a:gd name="T66" fmla="*/ 2147483647 w 962"/>
              <a:gd name="T67" fmla="*/ 2147483647 h 710"/>
              <a:gd name="T68" fmla="*/ 2147483647 w 962"/>
              <a:gd name="T69" fmla="*/ 2147483647 h 710"/>
              <a:gd name="T70" fmla="*/ 2147483647 w 962"/>
              <a:gd name="T71" fmla="*/ 2147483647 h 710"/>
              <a:gd name="T72" fmla="*/ 2147483647 w 962"/>
              <a:gd name="T73" fmla="*/ 2147483647 h 710"/>
              <a:gd name="T74" fmla="*/ 2147483647 w 962"/>
              <a:gd name="T75" fmla="*/ 2147483647 h 710"/>
              <a:gd name="T76" fmla="*/ 2147483647 w 962"/>
              <a:gd name="T77" fmla="*/ 2147483647 h 710"/>
              <a:gd name="T78" fmla="*/ 0 w 962"/>
              <a:gd name="T79" fmla="*/ 0 h 71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962"/>
              <a:gd name="T121" fmla="*/ 0 h 710"/>
              <a:gd name="T122" fmla="*/ 962 w 962"/>
              <a:gd name="T123" fmla="*/ 710 h 710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962" h="710">
                <a:moveTo>
                  <a:pt x="0" y="0"/>
                </a:moveTo>
                <a:lnTo>
                  <a:pt x="0" y="0"/>
                </a:lnTo>
                <a:lnTo>
                  <a:pt x="10" y="248"/>
                </a:lnTo>
                <a:lnTo>
                  <a:pt x="18" y="418"/>
                </a:lnTo>
                <a:lnTo>
                  <a:pt x="22" y="476"/>
                </a:lnTo>
                <a:lnTo>
                  <a:pt x="24" y="492"/>
                </a:lnTo>
                <a:lnTo>
                  <a:pt x="26" y="500"/>
                </a:lnTo>
                <a:lnTo>
                  <a:pt x="102" y="534"/>
                </a:lnTo>
                <a:lnTo>
                  <a:pt x="260" y="606"/>
                </a:lnTo>
                <a:lnTo>
                  <a:pt x="420" y="678"/>
                </a:lnTo>
                <a:lnTo>
                  <a:pt x="496" y="710"/>
                </a:lnTo>
                <a:lnTo>
                  <a:pt x="516" y="698"/>
                </a:lnTo>
                <a:lnTo>
                  <a:pt x="566" y="666"/>
                </a:lnTo>
                <a:lnTo>
                  <a:pt x="718" y="566"/>
                </a:lnTo>
                <a:lnTo>
                  <a:pt x="868" y="466"/>
                </a:lnTo>
                <a:lnTo>
                  <a:pt x="918" y="430"/>
                </a:lnTo>
                <a:lnTo>
                  <a:pt x="932" y="420"/>
                </a:lnTo>
                <a:lnTo>
                  <a:pt x="938" y="414"/>
                </a:lnTo>
                <a:lnTo>
                  <a:pt x="942" y="348"/>
                </a:lnTo>
                <a:lnTo>
                  <a:pt x="950" y="212"/>
                </a:lnTo>
                <a:lnTo>
                  <a:pt x="962" y="12"/>
                </a:lnTo>
                <a:lnTo>
                  <a:pt x="960" y="10"/>
                </a:lnTo>
                <a:lnTo>
                  <a:pt x="956" y="10"/>
                </a:lnTo>
                <a:lnTo>
                  <a:pt x="942" y="14"/>
                </a:lnTo>
                <a:lnTo>
                  <a:pt x="892" y="28"/>
                </a:lnTo>
                <a:lnTo>
                  <a:pt x="740" y="80"/>
                </a:lnTo>
                <a:lnTo>
                  <a:pt x="584" y="132"/>
                </a:lnTo>
                <a:lnTo>
                  <a:pt x="528" y="150"/>
                </a:lnTo>
                <a:lnTo>
                  <a:pt x="510" y="154"/>
                </a:lnTo>
                <a:lnTo>
                  <a:pt x="502" y="156"/>
                </a:lnTo>
                <a:lnTo>
                  <a:pt x="474" y="150"/>
                </a:lnTo>
                <a:lnTo>
                  <a:pt x="416" y="138"/>
                </a:lnTo>
                <a:lnTo>
                  <a:pt x="254" y="100"/>
                </a:lnTo>
                <a:lnTo>
                  <a:pt x="28" y="4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5875A"/>
              </a:gs>
              <a:gs pos="50000">
                <a:srgbClr val="97704A"/>
              </a:gs>
              <a:gs pos="100000">
                <a:srgbClr val="684C3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1" name="Freeform 141"/>
          <p:cNvSpPr>
            <a:spLocks/>
          </p:cNvSpPr>
          <p:nvPr/>
        </p:nvSpPr>
        <p:spPr bwMode="auto">
          <a:xfrm>
            <a:off x="6002517" y="3565545"/>
            <a:ext cx="592582" cy="193699"/>
          </a:xfrm>
          <a:custGeom>
            <a:avLst/>
            <a:gdLst>
              <a:gd name="T0" fmla="*/ 0 w 744"/>
              <a:gd name="T1" fmla="*/ 2147483647 h 252"/>
              <a:gd name="T2" fmla="*/ 0 w 744"/>
              <a:gd name="T3" fmla="*/ 2147483647 h 252"/>
              <a:gd name="T4" fmla="*/ 2147483647 w 744"/>
              <a:gd name="T5" fmla="*/ 2147483647 h 252"/>
              <a:gd name="T6" fmla="*/ 2147483647 w 744"/>
              <a:gd name="T7" fmla="*/ 2147483647 h 252"/>
              <a:gd name="T8" fmla="*/ 2147483647 w 744"/>
              <a:gd name="T9" fmla="*/ 2147483647 h 252"/>
              <a:gd name="T10" fmla="*/ 2147483647 w 744"/>
              <a:gd name="T11" fmla="*/ 2147483647 h 252"/>
              <a:gd name="T12" fmla="*/ 2147483647 w 744"/>
              <a:gd name="T13" fmla="*/ 2147483647 h 252"/>
              <a:gd name="T14" fmla="*/ 2147483647 w 744"/>
              <a:gd name="T15" fmla="*/ 2147483647 h 252"/>
              <a:gd name="T16" fmla="*/ 2147483647 w 744"/>
              <a:gd name="T17" fmla="*/ 2147483647 h 252"/>
              <a:gd name="T18" fmla="*/ 2147483647 w 744"/>
              <a:gd name="T19" fmla="*/ 0 h 252"/>
              <a:gd name="T20" fmla="*/ 2147483647 w 744"/>
              <a:gd name="T21" fmla="*/ 0 h 252"/>
              <a:gd name="T22" fmla="*/ 2147483647 w 744"/>
              <a:gd name="T23" fmla="*/ 2147483647 h 252"/>
              <a:gd name="T24" fmla="*/ 0 w 744"/>
              <a:gd name="T25" fmla="*/ 2147483647 h 2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44"/>
              <a:gd name="T40" fmla="*/ 0 h 252"/>
              <a:gd name="T41" fmla="*/ 744 w 744"/>
              <a:gd name="T42" fmla="*/ 252 h 2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44" h="252">
                <a:moveTo>
                  <a:pt x="0" y="204"/>
                </a:moveTo>
                <a:lnTo>
                  <a:pt x="0" y="204"/>
                </a:lnTo>
                <a:lnTo>
                  <a:pt x="308" y="252"/>
                </a:lnTo>
                <a:lnTo>
                  <a:pt x="528" y="140"/>
                </a:lnTo>
                <a:lnTo>
                  <a:pt x="744" y="30"/>
                </a:lnTo>
                <a:lnTo>
                  <a:pt x="608" y="14"/>
                </a:lnTo>
                <a:lnTo>
                  <a:pt x="514" y="4"/>
                </a:lnTo>
                <a:lnTo>
                  <a:pt x="468" y="0"/>
                </a:lnTo>
                <a:lnTo>
                  <a:pt x="464" y="2"/>
                </a:lnTo>
                <a:lnTo>
                  <a:pt x="0" y="204"/>
                </a:lnTo>
                <a:close/>
              </a:path>
            </a:pathLst>
          </a:custGeom>
          <a:solidFill>
            <a:srgbClr val="BF9F6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" name="Freeform 140"/>
          <p:cNvSpPr>
            <a:spLocks/>
          </p:cNvSpPr>
          <p:nvPr/>
        </p:nvSpPr>
        <p:spPr bwMode="auto">
          <a:xfrm>
            <a:off x="6002517" y="3568620"/>
            <a:ext cx="592582" cy="193699"/>
          </a:xfrm>
          <a:custGeom>
            <a:avLst/>
            <a:gdLst>
              <a:gd name="T0" fmla="*/ 0 w 744"/>
              <a:gd name="T1" fmla="*/ 2147483647 h 252"/>
              <a:gd name="T2" fmla="*/ 0 w 744"/>
              <a:gd name="T3" fmla="*/ 2147483647 h 252"/>
              <a:gd name="T4" fmla="*/ 2147483647 w 744"/>
              <a:gd name="T5" fmla="*/ 2147483647 h 252"/>
              <a:gd name="T6" fmla="*/ 2147483647 w 744"/>
              <a:gd name="T7" fmla="*/ 2147483647 h 252"/>
              <a:gd name="T8" fmla="*/ 2147483647 w 744"/>
              <a:gd name="T9" fmla="*/ 2147483647 h 252"/>
              <a:gd name="T10" fmla="*/ 2147483647 w 744"/>
              <a:gd name="T11" fmla="*/ 2147483647 h 252"/>
              <a:gd name="T12" fmla="*/ 2147483647 w 744"/>
              <a:gd name="T13" fmla="*/ 2147483647 h 252"/>
              <a:gd name="T14" fmla="*/ 2147483647 w 744"/>
              <a:gd name="T15" fmla="*/ 2147483647 h 252"/>
              <a:gd name="T16" fmla="*/ 2147483647 w 744"/>
              <a:gd name="T17" fmla="*/ 2147483647 h 252"/>
              <a:gd name="T18" fmla="*/ 2147483647 w 744"/>
              <a:gd name="T19" fmla="*/ 0 h 252"/>
              <a:gd name="T20" fmla="*/ 2147483647 w 744"/>
              <a:gd name="T21" fmla="*/ 0 h 252"/>
              <a:gd name="T22" fmla="*/ 2147483647 w 744"/>
              <a:gd name="T23" fmla="*/ 2147483647 h 252"/>
              <a:gd name="T24" fmla="*/ 0 w 744"/>
              <a:gd name="T25" fmla="*/ 2147483647 h 2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44"/>
              <a:gd name="T40" fmla="*/ 0 h 252"/>
              <a:gd name="T41" fmla="*/ 744 w 744"/>
              <a:gd name="T42" fmla="*/ 252 h 25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44" h="252">
                <a:moveTo>
                  <a:pt x="0" y="204"/>
                </a:moveTo>
                <a:lnTo>
                  <a:pt x="0" y="204"/>
                </a:lnTo>
                <a:lnTo>
                  <a:pt x="310" y="252"/>
                </a:lnTo>
                <a:lnTo>
                  <a:pt x="528" y="142"/>
                </a:lnTo>
                <a:lnTo>
                  <a:pt x="744" y="30"/>
                </a:lnTo>
                <a:lnTo>
                  <a:pt x="608" y="14"/>
                </a:lnTo>
                <a:lnTo>
                  <a:pt x="514" y="4"/>
                </a:lnTo>
                <a:lnTo>
                  <a:pt x="470" y="0"/>
                </a:lnTo>
                <a:lnTo>
                  <a:pt x="466" y="2"/>
                </a:lnTo>
                <a:lnTo>
                  <a:pt x="0" y="204"/>
                </a:lnTo>
                <a:close/>
              </a:path>
            </a:pathLst>
          </a:custGeom>
          <a:solidFill>
            <a:srgbClr val="AF87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0" name="Text Placeholder 47"/>
          <p:cNvSpPr txBox="1">
            <a:spLocks/>
          </p:cNvSpPr>
          <p:nvPr/>
        </p:nvSpPr>
        <p:spPr>
          <a:xfrm>
            <a:off x="694504" y="3949430"/>
            <a:ext cx="1709190" cy="3510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800" b="1" dirty="0">
              <a:latin typeface="+mj-lt"/>
            </a:endParaRPr>
          </a:p>
        </p:txBody>
      </p:sp>
      <p:grpSp>
        <p:nvGrpSpPr>
          <p:cNvPr id="179" name="Groupe 178"/>
          <p:cNvGrpSpPr/>
          <p:nvPr/>
        </p:nvGrpSpPr>
        <p:grpSpPr>
          <a:xfrm>
            <a:off x="4763239" y="265618"/>
            <a:ext cx="2711271" cy="713907"/>
            <a:chOff x="8880293" y="827945"/>
            <a:chExt cx="2711271" cy="713907"/>
          </a:xfrm>
        </p:grpSpPr>
        <p:sp>
          <p:nvSpPr>
            <p:cNvPr id="180" name="Rectangle 179"/>
            <p:cNvSpPr/>
            <p:nvPr/>
          </p:nvSpPr>
          <p:spPr>
            <a:xfrm>
              <a:off x="8980242" y="949528"/>
              <a:ext cx="2459005" cy="21506"/>
            </a:xfrm>
            <a:prstGeom prst="rect">
              <a:avLst/>
            </a:prstGeom>
            <a:solidFill>
              <a:srgbClr val="3DC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Freeform 90"/>
            <p:cNvSpPr/>
            <p:nvPr/>
          </p:nvSpPr>
          <p:spPr>
            <a:xfrm>
              <a:off x="10193437" y="951717"/>
              <a:ext cx="1245216" cy="21506"/>
            </a:xfrm>
            <a:custGeom>
              <a:avLst/>
              <a:gdLst>
                <a:gd name="connsiteX0" fmla="*/ 0 w 4636864"/>
                <a:gd name="connsiteY0" fmla="*/ 0 h 80083"/>
                <a:gd name="connsiteX1" fmla="*/ 4636864 w 4636864"/>
                <a:gd name="connsiteY1" fmla="*/ 0 h 80083"/>
                <a:gd name="connsiteX2" fmla="*/ 4636864 w 4636864"/>
                <a:gd name="connsiteY2" fmla="*/ 80083 h 80083"/>
                <a:gd name="connsiteX3" fmla="*/ 0 w 4636864"/>
                <a:gd name="connsiteY3" fmla="*/ 80083 h 8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6864" h="80083">
                  <a:moveTo>
                    <a:pt x="0" y="0"/>
                  </a:moveTo>
                  <a:lnTo>
                    <a:pt x="4636864" y="0"/>
                  </a:lnTo>
                  <a:lnTo>
                    <a:pt x="4636864" y="80083"/>
                  </a:lnTo>
                  <a:lnTo>
                    <a:pt x="0" y="8008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82" name="Group 91"/>
            <p:cNvGrpSpPr/>
            <p:nvPr/>
          </p:nvGrpSpPr>
          <p:grpSpPr>
            <a:xfrm>
              <a:off x="9775888" y="992974"/>
              <a:ext cx="795988" cy="548878"/>
              <a:chOff x="4410585" y="2956746"/>
              <a:chExt cx="2964053" cy="2043879"/>
            </a:xfrm>
            <a:solidFill>
              <a:srgbClr val="F2F2F2"/>
            </a:solidFill>
          </p:grpSpPr>
          <p:sp>
            <p:nvSpPr>
              <p:cNvPr id="205" name="Block Arc 111"/>
              <p:cNvSpPr/>
              <p:nvPr/>
            </p:nvSpPr>
            <p:spPr>
              <a:xfrm rot="18904240">
                <a:off x="4410585" y="2956747"/>
                <a:ext cx="1796108" cy="1796108"/>
              </a:xfrm>
              <a:prstGeom prst="blockArc">
                <a:avLst>
                  <a:gd name="adj1" fmla="val 9403896"/>
                  <a:gd name="adj2" fmla="val 18867910"/>
                  <a:gd name="adj3" fmla="val 811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Block Arc 112"/>
              <p:cNvSpPr/>
              <p:nvPr/>
            </p:nvSpPr>
            <p:spPr>
              <a:xfrm rot="2695760" flipH="1">
                <a:off x="5578530" y="2956746"/>
                <a:ext cx="1796108" cy="1796108"/>
              </a:xfrm>
              <a:prstGeom prst="blockArc">
                <a:avLst>
                  <a:gd name="adj1" fmla="val 9275407"/>
                  <a:gd name="adj2" fmla="val 18867910"/>
                  <a:gd name="adj3" fmla="val 811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Rounded Rectangle 113"/>
              <p:cNvSpPr/>
              <p:nvPr/>
            </p:nvSpPr>
            <p:spPr>
              <a:xfrm>
                <a:off x="4852806" y="4391025"/>
                <a:ext cx="203656" cy="609600"/>
              </a:xfrm>
              <a:prstGeom prst="roundRect">
                <a:avLst/>
              </a:prstGeom>
              <a:solidFill>
                <a:srgbClr val="92D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8" name="Rounded Rectangle 114"/>
              <p:cNvSpPr/>
              <p:nvPr/>
            </p:nvSpPr>
            <p:spPr>
              <a:xfrm>
                <a:off x="6728761" y="4391025"/>
                <a:ext cx="203656" cy="609600"/>
              </a:xfrm>
              <a:prstGeom prst="roundRect">
                <a:avLst/>
              </a:prstGeom>
              <a:solidFill>
                <a:srgbClr val="92D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83" name="Rounded Rectangle 92"/>
            <p:cNvSpPr/>
            <p:nvPr/>
          </p:nvSpPr>
          <p:spPr>
            <a:xfrm>
              <a:off x="9867132" y="840237"/>
              <a:ext cx="607077" cy="7795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ounded Rectangle 93"/>
            <p:cNvSpPr/>
            <p:nvPr/>
          </p:nvSpPr>
          <p:spPr>
            <a:xfrm>
              <a:off x="9909033" y="862162"/>
              <a:ext cx="523275" cy="23045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ounded Rectangle 94"/>
            <p:cNvSpPr/>
            <p:nvPr/>
          </p:nvSpPr>
          <p:spPr>
            <a:xfrm>
              <a:off x="9068646" y="827945"/>
              <a:ext cx="58249" cy="132336"/>
            </a:xfrm>
            <a:prstGeom prst="roundRect">
              <a:avLst/>
            </a:prstGeom>
            <a:solidFill>
              <a:srgbClr val="3DC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6" name="Rounded Rectangle 95"/>
            <p:cNvSpPr/>
            <p:nvPr/>
          </p:nvSpPr>
          <p:spPr>
            <a:xfrm>
              <a:off x="9005441" y="889286"/>
              <a:ext cx="188432" cy="45696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ounded Rectangle 96"/>
            <p:cNvSpPr/>
            <p:nvPr/>
          </p:nvSpPr>
          <p:spPr>
            <a:xfrm>
              <a:off x="8880293" y="848275"/>
              <a:ext cx="493204" cy="25015"/>
            </a:xfrm>
            <a:prstGeom prst="roundRect">
              <a:avLst/>
            </a:prstGeom>
            <a:solidFill>
              <a:srgbClr val="E9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ounded Rectangle 97"/>
            <p:cNvSpPr/>
            <p:nvPr/>
          </p:nvSpPr>
          <p:spPr>
            <a:xfrm>
              <a:off x="11291470" y="833322"/>
              <a:ext cx="58249" cy="1323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1" name="Rounded Rectangle 98"/>
            <p:cNvSpPr/>
            <p:nvPr/>
          </p:nvSpPr>
          <p:spPr>
            <a:xfrm>
              <a:off x="11223508" y="888700"/>
              <a:ext cx="188432" cy="45696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2" name="Rounded Rectangle 99"/>
            <p:cNvSpPr/>
            <p:nvPr/>
          </p:nvSpPr>
          <p:spPr>
            <a:xfrm>
              <a:off x="11098360" y="847689"/>
              <a:ext cx="493204" cy="25015"/>
            </a:xfrm>
            <a:prstGeom prst="roundRect">
              <a:avLst/>
            </a:prstGeom>
            <a:solidFill>
              <a:srgbClr val="B7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Freeform 100"/>
            <p:cNvSpPr/>
            <p:nvPr/>
          </p:nvSpPr>
          <p:spPr>
            <a:xfrm>
              <a:off x="10175212" y="840120"/>
              <a:ext cx="301805" cy="77955"/>
            </a:xfrm>
            <a:custGeom>
              <a:avLst/>
              <a:gdLst>
                <a:gd name="connsiteX0" fmla="*/ 0 w 1123845"/>
                <a:gd name="connsiteY0" fmla="*/ 0 h 290286"/>
                <a:gd name="connsiteX1" fmla="*/ 978702 w 1123845"/>
                <a:gd name="connsiteY1" fmla="*/ 0 h 290286"/>
                <a:gd name="connsiteX2" fmla="*/ 1123845 w 1123845"/>
                <a:gd name="connsiteY2" fmla="*/ 145143 h 290286"/>
                <a:gd name="connsiteX3" fmla="*/ 978702 w 1123845"/>
                <a:gd name="connsiteY3" fmla="*/ 290286 h 290286"/>
                <a:gd name="connsiteX4" fmla="*/ 0 w 1123845"/>
                <a:gd name="connsiteY4" fmla="*/ 290286 h 29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3845" h="290286">
                  <a:moveTo>
                    <a:pt x="0" y="0"/>
                  </a:moveTo>
                  <a:lnTo>
                    <a:pt x="978702" y="0"/>
                  </a:lnTo>
                  <a:cubicBezTo>
                    <a:pt x="1058862" y="0"/>
                    <a:pt x="1123845" y="64983"/>
                    <a:pt x="1123845" y="145143"/>
                  </a:cubicBezTo>
                  <a:cubicBezTo>
                    <a:pt x="1123845" y="225303"/>
                    <a:pt x="1058862" y="290286"/>
                    <a:pt x="978702" y="290286"/>
                  </a:cubicBezTo>
                  <a:lnTo>
                    <a:pt x="0" y="29028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4" name="Freeform 101"/>
            <p:cNvSpPr/>
            <p:nvPr/>
          </p:nvSpPr>
          <p:spPr>
            <a:xfrm>
              <a:off x="10175212" y="862162"/>
              <a:ext cx="259904" cy="230455"/>
            </a:xfrm>
            <a:custGeom>
              <a:avLst/>
              <a:gdLst>
                <a:gd name="connsiteX0" fmla="*/ 0 w 967816"/>
                <a:gd name="connsiteY0" fmla="*/ 0 h 858157"/>
                <a:gd name="connsiteX1" fmla="*/ 967816 w 967816"/>
                <a:gd name="connsiteY1" fmla="*/ 0 h 858157"/>
                <a:gd name="connsiteX2" fmla="*/ 967816 w 967816"/>
                <a:gd name="connsiteY2" fmla="*/ 858157 h 858157"/>
                <a:gd name="connsiteX3" fmla="*/ 0 w 967816"/>
                <a:gd name="connsiteY3" fmla="*/ 858157 h 8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816" h="858157">
                  <a:moveTo>
                    <a:pt x="0" y="0"/>
                  </a:moveTo>
                  <a:lnTo>
                    <a:pt x="967816" y="0"/>
                  </a:lnTo>
                  <a:lnTo>
                    <a:pt x="967816" y="858157"/>
                  </a:lnTo>
                  <a:lnTo>
                    <a:pt x="0" y="8581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A3CD95E-47E0-4B1A-B12A-DA4CF052BCC6}"/>
              </a:ext>
            </a:extLst>
          </p:cNvPr>
          <p:cNvSpPr txBox="1"/>
          <p:nvPr/>
        </p:nvSpPr>
        <p:spPr>
          <a:xfrm>
            <a:off x="93539" y="2855877"/>
            <a:ext cx="316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E9233C"/>
                </a:solidFill>
                <a:latin typeface="Roboto" panose="02000000000000000000"/>
              </a:rPr>
              <a:t>Interaction avec les annonces</a:t>
            </a:r>
            <a:endParaRPr lang="fr-FR" dirty="0">
              <a:solidFill>
                <a:srgbClr val="E9233C"/>
              </a:solidFill>
              <a:latin typeface="Roboto" panose="02000000000000000000"/>
            </a:endParaRPr>
          </a:p>
        </p:txBody>
      </p:sp>
      <p:grpSp>
        <p:nvGrpSpPr>
          <p:cNvPr id="151" name="Group 15">
            <a:extLst>
              <a:ext uri="{FF2B5EF4-FFF2-40B4-BE49-F238E27FC236}">
                <a16:creationId xmlns:a16="http://schemas.microsoft.com/office/drawing/2014/main" xmlns="" id="{CFEE9409-4999-451E-95ED-A9EA41C913FC}"/>
              </a:ext>
            </a:extLst>
          </p:cNvPr>
          <p:cNvGrpSpPr/>
          <p:nvPr/>
        </p:nvGrpSpPr>
        <p:grpSpPr>
          <a:xfrm>
            <a:off x="3605460" y="1607572"/>
            <a:ext cx="692897" cy="1066534"/>
            <a:chOff x="1848067" y="2697524"/>
            <a:chExt cx="2150781" cy="415550"/>
          </a:xfrm>
        </p:grpSpPr>
        <p:cxnSp>
          <p:nvCxnSpPr>
            <p:cNvPr id="152" name="Straight Connector 16">
              <a:extLst>
                <a:ext uri="{FF2B5EF4-FFF2-40B4-BE49-F238E27FC236}">
                  <a16:creationId xmlns:a16="http://schemas.microsoft.com/office/drawing/2014/main" xmlns="" id="{AA870DF7-7DAD-4527-9E2F-E4E49EB1627A}"/>
                </a:ext>
              </a:extLst>
            </p:cNvPr>
            <p:cNvCxnSpPr/>
            <p:nvPr/>
          </p:nvCxnSpPr>
          <p:spPr>
            <a:xfrm flipH="1" flipV="1">
              <a:off x="3414640" y="2697525"/>
              <a:ext cx="584208" cy="415549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7">
              <a:extLst>
                <a:ext uri="{FF2B5EF4-FFF2-40B4-BE49-F238E27FC236}">
                  <a16:creationId xmlns:a16="http://schemas.microsoft.com/office/drawing/2014/main" xmlns="" id="{BC374093-9A9B-4006-AFFB-60E80D132B14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566573" cy="1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9">
            <a:extLst>
              <a:ext uri="{FF2B5EF4-FFF2-40B4-BE49-F238E27FC236}">
                <a16:creationId xmlns:a16="http://schemas.microsoft.com/office/drawing/2014/main" xmlns="" id="{17196717-EFFF-4F2C-9E04-A1FBB10E0165}"/>
              </a:ext>
            </a:extLst>
          </p:cNvPr>
          <p:cNvGrpSpPr/>
          <p:nvPr/>
        </p:nvGrpSpPr>
        <p:grpSpPr>
          <a:xfrm rot="10800000" flipH="1" flipV="1">
            <a:off x="3048116" y="3054955"/>
            <a:ext cx="843550" cy="682727"/>
            <a:chOff x="1848067" y="2697524"/>
            <a:chExt cx="1541736" cy="227073"/>
          </a:xfrm>
        </p:grpSpPr>
        <p:cxnSp>
          <p:nvCxnSpPr>
            <p:cNvPr id="167" name="Straight Connector 10">
              <a:extLst>
                <a:ext uri="{FF2B5EF4-FFF2-40B4-BE49-F238E27FC236}">
                  <a16:creationId xmlns:a16="http://schemas.microsoft.com/office/drawing/2014/main" xmlns="" id="{A7AA1DFF-140B-406B-8E5A-709A068C3B05}"/>
                </a:ext>
              </a:extLst>
            </p:cNvPr>
            <p:cNvCxnSpPr/>
            <p:nvPr/>
          </p:nvCxnSpPr>
          <p:spPr>
            <a:xfrm flipH="1" flipV="1">
              <a:off x="2899285" y="2697524"/>
              <a:ext cx="490518" cy="22707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1">
              <a:extLst>
                <a:ext uri="{FF2B5EF4-FFF2-40B4-BE49-F238E27FC236}">
                  <a16:creationId xmlns:a16="http://schemas.microsoft.com/office/drawing/2014/main" xmlns="" id="{B28E9059-BFD9-4891-8B8F-4E2783A1F561}"/>
                </a:ext>
              </a:extLst>
            </p:cNvPr>
            <p:cNvCxnSpPr/>
            <p:nvPr/>
          </p:nvCxnSpPr>
          <p:spPr>
            <a:xfrm flipH="1" flipV="1">
              <a:off x="1848067" y="2697524"/>
              <a:ext cx="1051218" cy="2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e 13">
            <a:extLst>
              <a:ext uri="{FF2B5EF4-FFF2-40B4-BE49-F238E27FC236}">
                <a16:creationId xmlns:a16="http://schemas.microsoft.com/office/drawing/2014/main" xmlns="" id="{9F40B4C6-60DC-4D76-8A97-B80E93C3A482}"/>
              </a:ext>
            </a:extLst>
          </p:cNvPr>
          <p:cNvGrpSpPr/>
          <p:nvPr/>
        </p:nvGrpSpPr>
        <p:grpSpPr>
          <a:xfrm>
            <a:off x="2449569" y="2791401"/>
            <a:ext cx="539121" cy="539121"/>
            <a:chOff x="7912514" y="5175143"/>
            <a:chExt cx="539121" cy="539121"/>
          </a:xfrm>
          <a:solidFill>
            <a:srgbClr val="E9233C"/>
          </a:solidFill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xmlns="" id="{89FAE030-13FF-4B42-A9D5-AB3654C16754}"/>
                </a:ext>
              </a:extLst>
            </p:cNvPr>
            <p:cNvSpPr/>
            <p:nvPr/>
          </p:nvSpPr>
          <p:spPr>
            <a:xfrm>
              <a:off x="7912514" y="5175143"/>
              <a:ext cx="539121" cy="539121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71">
              <a:extLst>
                <a:ext uri="{FF2B5EF4-FFF2-40B4-BE49-F238E27FC236}">
                  <a16:creationId xmlns:a16="http://schemas.microsoft.com/office/drawing/2014/main" xmlns="" id="{DDF1C969-48C7-4EF6-AE43-2625DF9D9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542" y="5321497"/>
              <a:ext cx="162375" cy="246413"/>
            </a:xfrm>
            <a:custGeom>
              <a:avLst/>
              <a:gdLst>
                <a:gd name="T0" fmla="*/ 60304 w 48"/>
                <a:gd name="T1" fmla="*/ 273097 h 73"/>
                <a:gd name="T2" fmla="*/ 166997 w 48"/>
                <a:gd name="T3" fmla="*/ 273097 h 73"/>
                <a:gd name="T4" fmla="*/ 166997 w 48"/>
                <a:gd name="T5" fmla="*/ 273097 h 73"/>
                <a:gd name="T6" fmla="*/ 171635 w 48"/>
                <a:gd name="T7" fmla="*/ 273097 h 73"/>
                <a:gd name="T8" fmla="*/ 176274 w 48"/>
                <a:gd name="T9" fmla="*/ 263840 h 73"/>
                <a:gd name="T10" fmla="*/ 111331 w 48"/>
                <a:gd name="T11" fmla="*/ 189779 h 73"/>
                <a:gd name="T12" fmla="*/ 51027 w 48"/>
                <a:gd name="T13" fmla="*/ 263840 h 73"/>
                <a:gd name="T14" fmla="*/ 51027 w 48"/>
                <a:gd name="T15" fmla="*/ 273097 h 73"/>
                <a:gd name="T16" fmla="*/ 60304 w 48"/>
                <a:gd name="T17" fmla="*/ 273097 h 73"/>
                <a:gd name="T18" fmla="*/ 60304 w 48"/>
                <a:gd name="T19" fmla="*/ 273097 h 73"/>
                <a:gd name="T20" fmla="*/ 204107 w 48"/>
                <a:gd name="T21" fmla="*/ 50916 h 73"/>
                <a:gd name="T22" fmla="*/ 222662 w 48"/>
                <a:gd name="T23" fmla="*/ 32401 h 73"/>
                <a:gd name="T24" fmla="*/ 222662 w 48"/>
                <a:gd name="T25" fmla="*/ 23144 h 73"/>
                <a:gd name="T26" fmla="*/ 204107 w 48"/>
                <a:gd name="T27" fmla="*/ 0 h 73"/>
                <a:gd name="T28" fmla="*/ 23194 w 48"/>
                <a:gd name="T29" fmla="*/ 0 h 73"/>
                <a:gd name="T30" fmla="*/ 0 w 48"/>
                <a:gd name="T31" fmla="*/ 23144 h 73"/>
                <a:gd name="T32" fmla="*/ 0 w 48"/>
                <a:gd name="T33" fmla="*/ 32401 h 73"/>
                <a:gd name="T34" fmla="*/ 18555 w 48"/>
                <a:gd name="T35" fmla="*/ 50916 h 73"/>
                <a:gd name="T36" fmla="*/ 204107 w 48"/>
                <a:gd name="T37" fmla="*/ 50916 h 73"/>
                <a:gd name="T38" fmla="*/ 185552 w 48"/>
                <a:gd name="T39" fmla="*/ 60174 h 73"/>
                <a:gd name="T40" fmla="*/ 204107 w 48"/>
                <a:gd name="T41" fmla="*/ 60174 h 73"/>
                <a:gd name="T42" fmla="*/ 143803 w 48"/>
                <a:gd name="T43" fmla="*/ 166636 h 73"/>
                <a:gd name="T44" fmla="*/ 204107 w 48"/>
                <a:gd name="T45" fmla="*/ 273097 h 73"/>
                <a:gd name="T46" fmla="*/ 185552 w 48"/>
                <a:gd name="T47" fmla="*/ 273097 h 73"/>
                <a:gd name="T48" fmla="*/ 120609 w 48"/>
                <a:gd name="T49" fmla="*/ 175893 h 73"/>
                <a:gd name="T50" fmla="*/ 115970 w 48"/>
                <a:gd name="T51" fmla="*/ 166636 h 73"/>
                <a:gd name="T52" fmla="*/ 120609 w 48"/>
                <a:gd name="T53" fmla="*/ 162007 h 73"/>
                <a:gd name="T54" fmla="*/ 120609 w 48"/>
                <a:gd name="T55" fmla="*/ 162007 h 73"/>
                <a:gd name="T56" fmla="*/ 185552 w 48"/>
                <a:gd name="T57" fmla="*/ 60174 h 73"/>
                <a:gd name="T58" fmla="*/ 18555 w 48"/>
                <a:gd name="T59" fmla="*/ 282355 h 73"/>
                <a:gd name="T60" fmla="*/ 0 w 48"/>
                <a:gd name="T61" fmla="*/ 305499 h 73"/>
                <a:gd name="T62" fmla="*/ 0 w 48"/>
                <a:gd name="T63" fmla="*/ 314756 h 73"/>
                <a:gd name="T64" fmla="*/ 23194 w 48"/>
                <a:gd name="T65" fmla="*/ 337900 h 73"/>
                <a:gd name="T66" fmla="*/ 204107 w 48"/>
                <a:gd name="T67" fmla="*/ 337900 h 73"/>
                <a:gd name="T68" fmla="*/ 222662 w 48"/>
                <a:gd name="T69" fmla="*/ 314756 h 73"/>
                <a:gd name="T70" fmla="*/ 222662 w 48"/>
                <a:gd name="T71" fmla="*/ 305499 h 73"/>
                <a:gd name="T72" fmla="*/ 204107 w 48"/>
                <a:gd name="T73" fmla="*/ 282355 h 73"/>
                <a:gd name="T74" fmla="*/ 18555 w 48"/>
                <a:gd name="T75" fmla="*/ 282355 h 73"/>
                <a:gd name="T76" fmla="*/ 37110 w 48"/>
                <a:gd name="T77" fmla="*/ 273097 h 73"/>
                <a:gd name="T78" fmla="*/ 18555 w 48"/>
                <a:gd name="T79" fmla="*/ 273097 h 73"/>
                <a:gd name="T80" fmla="*/ 83498 w 48"/>
                <a:gd name="T81" fmla="*/ 166636 h 73"/>
                <a:gd name="T82" fmla="*/ 18555 w 48"/>
                <a:gd name="T83" fmla="*/ 60174 h 73"/>
                <a:gd name="T84" fmla="*/ 37110 w 48"/>
                <a:gd name="T85" fmla="*/ 60174 h 73"/>
                <a:gd name="T86" fmla="*/ 102053 w 48"/>
                <a:gd name="T87" fmla="*/ 162007 h 73"/>
                <a:gd name="T88" fmla="*/ 111331 w 48"/>
                <a:gd name="T89" fmla="*/ 171264 h 73"/>
                <a:gd name="T90" fmla="*/ 102053 w 48"/>
                <a:gd name="T91" fmla="*/ 175893 h 73"/>
                <a:gd name="T92" fmla="*/ 37110 w 48"/>
                <a:gd name="T93" fmla="*/ 273097 h 7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" h="73">
                  <a:moveTo>
                    <a:pt x="13" y="59"/>
                  </a:move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7" y="59"/>
                    <a:pt x="37" y="59"/>
                  </a:cubicBezTo>
                  <a:cubicBezTo>
                    <a:pt x="38" y="58"/>
                    <a:pt x="38" y="57"/>
                    <a:pt x="38" y="57"/>
                  </a:cubicBezTo>
                  <a:cubicBezTo>
                    <a:pt x="36" y="49"/>
                    <a:pt x="31" y="41"/>
                    <a:pt x="24" y="41"/>
                  </a:cubicBezTo>
                  <a:cubicBezTo>
                    <a:pt x="17" y="41"/>
                    <a:pt x="12" y="49"/>
                    <a:pt x="11" y="57"/>
                  </a:cubicBezTo>
                  <a:cubicBezTo>
                    <a:pt x="11" y="57"/>
                    <a:pt x="11" y="58"/>
                    <a:pt x="11" y="59"/>
                  </a:cubicBezTo>
                  <a:cubicBezTo>
                    <a:pt x="12" y="59"/>
                    <a:pt x="12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44" y="11"/>
                  </a:moveTo>
                  <a:cubicBezTo>
                    <a:pt x="47" y="11"/>
                    <a:pt x="48" y="9"/>
                    <a:pt x="48" y="7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6" y="0"/>
                    <a:pt x="4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1"/>
                    <a:pt x="4" y="11"/>
                  </a:cubicBezTo>
                  <a:cubicBezTo>
                    <a:pt x="44" y="11"/>
                    <a:pt x="44" y="11"/>
                    <a:pt x="44" y="11"/>
                  </a:cubicBezTo>
                  <a:close/>
                  <a:moveTo>
                    <a:pt x="40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22"/>
                    <a:pt x="39" y="31"/>
                    <a:pt x="31" y="36"/>
                  </a:cubicBezTo>
                  <a:cubicBezTo>
                    <a:pt x="39" y="42"/>
                    <a:pt x="43" y="50"/>
                    <a:pt x="44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9" y="51"/>
                    <a:pt x="35" y="41"/>
                    <a:pt x="26" y="38"/>
                  </a:cubicBezTo>
                  <a:cubicBezTo>
                    <a:pt x="25" y="38"/>
                    <a:pt x="25" y="37"/>
                    <a:pt x="25" y="36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4" y="32"/>
                    <a:pt x="39" y="21"/>
                    <a:pt x="40" y="13"/>
                  </a:cubicBezTo>
                  <a:close/>
                  <a:moveTo>
                    <a:pt x="4" y="61"/>
                  </a:moveTo>
                  <a:cubicBezTo>
                    <a:pt x="2" y="62"/>
                    <a:pt x="0" y="64"/>
                    <a:pt x="0" y="6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3"/>
                    <a:pt x="48" y="70"/>
                    <a:pt x="48" y="68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4"/>
                    <a:pt x="47" y="62"/>
                    <a:pt x="4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8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5" y="50"/>
                    <a:pt x="10" y="42"/>
                    <a:pt x="18" y="36"/>
                  </a:cubicBezTo>
                  <a:cubicBezTo>
                    <a:pt x="10" y="31"/>
                    <a:pt x="5" y="22"/>
                    <a:pt x="4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21"/>
                    <a:pt x="14" y="32"/>
                    <a:pt x="22" y="35"/>
                  </a:cubicBezTo>
                  <a:cubicBezTo>
                    <a:pt x="23" y="35"/>
                    <a:pt x="24" y="36"/>
                    <a:pt x="24" y="37"/>
                  </a:cubicBezTo>
                  <a:cubicBezTo>
                    <a:pt x="23" y="38"/>
                    <a:pt x="23" y="38"/>
                    <a:pt x="22" y="38"/>
                  </a:cubicBezTo>
                  <a:cubicBezTo>
                    <a:pt x="14" y="41"/>
                    <a:pt x="9" y="51"/>
                    <a:pt x="8" y="59"/>
                  </a:cubicBezTo>
                  <a:close/>
                </a:path>
              </a:pathLst>
            </a:custGeom>
            <a:grpFill/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grpSp>
        <p:nvGrpSpPr>
          <p:cNvPr id="175" name="Groupe 18">
            <a:extLst>
              <a:ext uri="{FF2B5EF4-FFF2-40B4-BE49-F238E27FC236}">
                <a16:creationId xmlns:a16="http://schemas.microsoft.com/office/drawing/2014/main" xmlns="" id="{BD2491C9-BEF1-4F83-83C3-3D47E4051646}"/>
              </a:ext>
            </a:extLst>
          </p:cNvPr>
          <p:cNvGrpSpPr/>
          <p:nvPr/>
        </p:nvGrpSpPr>
        <p:grpSpPr>
          <a:xfrm>
            <a:off x="2788700" y="1338011"/>
            <a:ext cx="539121" cy="539121"/>
            <a:chOff x="7912514" y="2775179"/>
            <a:chExt cx="539121" cy="539121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6B40374B-6C82-4884-9B64-BA3748256A42}"/>
                </a:ext>
              </a:extLst>
            </p:cNvPr>
            <p:cNvSpPr/>
            <p:nvPr/>
          </p:nvSpPr>
          <p:spPr>
            <a:xfrm>
              <a:off x="7912514" y="2775179"/>
              <a:ext cx="539121" cy="539121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37">
              <a:extLst>
                <a:ext uri="{FF2B5EF4-FFF2-40B4-BE49-F238E27FC236}">
                  <a16:creationId xmlns:a16="http://schemas.microsoft.com/office/drawing/2014/main" xmlns="" id="{AA07A84A-BEB9-4EDF-A362-246CA3B6B714}"/>
                </a:ext>
              </a:extLst>
            </p:cNvPr>
            <p:cNvGrpSpPr/>
            <p:nvPr/>
          </p:nvGrpSpPr>
          <p:grpSpPr>
            <a:xfrm>
              <a:off x="8088128" y="2929223"/>
              <a:ext cx="178692" cy="224586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178" name="AutoShape 48">
                <a:extLst>
                  <a:ext uri="{FF2B5EF4-FFF2-40B4-BE49-F238E27FC236}">
                    <a16:creationId xmlns:a16="http://schemas.microsoft.com/office/drawing/2014/main" xmlns="" id="{0D6CEED8-1527-4EDE-9D39-D12E20DC9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9" name="AutoShape 49">
                <a:extLst>
                  <a:ext uri="{FF2B5EF4-FFF2-40B4-BE49-F238E27FC236}">
                    <a16:creationId xmlns:a16="http://schemas.microsoft.com/office/drawing/2014/main" xmlns="" id="{C0467E18-EFEB-46F3-B035-7044DF642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0" name="AutoShape 50">
                <a:extLst>
                  <a:ext uri="{FF2B5EF4-FFF2-40B4-BE49-F238E27FC236}">
                    <a16:creationId xmlns:a16="http://schemas.microsoft.com/office/drawing/2014/main" xmlns="" id="{136BD938-5CD3-4797-A247-2388B5135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1" name="AutoShape 51">
                <a:extLst>
                  <a:ext uri="{FF2B5EF4-FFF2-40B4-BE49-F238E27FC236}">
                    <a16:creationId xmlns:a16="http://schemas.microsoft.com/office/drawing/2014/main" xmlns="" id="{55FE95C2-B1B0-4A35-BAC3-9D0D72974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3935079" y="3519565"/>
            <a:ext cx="3256574" cy="2836785"/>
            <a:chOff x="889089" y="1802237"/>
            <a:chExt cx="3349536" cy="3253526"/>
          </a:xfrm>
        </p:grpSpPr>
        <p:grpSp>
          <p:nvGrpSpPr>
            <p:cNvPr id="141" name="Group 140"/>
            <p:cNvGrpSpPr/>
            <p:nvPr/>
          </p:nvGrpSpPr>
          <p:grpSpPr>
            <a:xfrm>
              <a:off x="1296966" y="1802237"/>
              <a:ext cx="2941659" cy="3253526"/>
              <a:chOff x="2112874" y="981610"/>
              <a:chExt cx="3782565" cy="4183583"/>
            </a:xfrm>
          </p:grpSpPr>
          <p:sp>
            <p:nvSpPr>
              <p:cNvPr id="155" name="Freeform 154"/>
              <p:cNvSpPr>
                <a:spLocks/>
              </p:cNvSpPr>
              <p:nvPr/>
            </p:nvSpPr>
            <p:spPr bwMode="auto">
              <a:xfrm>
                <a:off x="2112874" y="4910491"/>
                <a:ext cx="682813" cy="254702"/>
              </a:xfrm>
              <a:custGeom>
                <a:avLst/>
                <a:gdLst>
                  <a:gd name="T0" fmla="*/ 46 w 53"/>
                  <a:gd name="T1" fmla="*/ 0 h 20"/>
                  <a:gd name="T2" fmla="*/ 38 w 53"/>
                  <a:gd name="T3" fmla="*/ 2 h 20"/>
                  <a:gd name="T4" fmla="*/ 37 w 53"/>
                  <a:gd name="T5" fmla="*/ 4 h 20"/>
                  <a:gd name="T6" fmla="*/ 34 w 53"/>
                  <a:gd name="T7" fmla="*/ 7 h 20"/>
                  <a:gd name="T8" fmla="*/ 3 w 53"/>
                  <a:gd name="T9" fmla="*/ 17 h 20"/>
                  <a:gd name="T10" fmla="*/ 0 w 53"/>
                  <a:gd name="T11" fmla="*/ 20 h 20"/>
                  <a:gd name="T12" fmla="*/ 0 w 53"/>
                  <a:gd name="T13" fmla="*/ 20 h 20"/>
                  <a:gd name="T14" fmla="*/ 51 w 53"/>
                  <a:gd name="T15" fmla="*/ 20 h 20"/>
                  <a:gd name="T16" fmla="*/ 51 w 53"/>
                  <a:gd name="T17" fmla="*/ 13 h 20"/>
                  <a:gd name="T18" fmla="*/ 48 w 53"/>
                  <a:gd name="T19" fmla="*/ 4 h 20"/>
                  <a:gd name="T20" fmla="*/ 49 w 53"/>
                  <a:gd name="T21" fmla="*/ 4 h 20"/>
                  <a:gd name="T22" fmla="*/ 49 w 53"/>
                  <a:gd name="T23" fmla="*/ 2 h 20"/>
                  <a:gd name="T24" fmla="*/ 46 w 53"/>
                  <a:gd name="T2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20">
                    <a:moveTo>
                      <a:pt x="46" y="0"/>
                    </a:moveTo>
                    <a:cubicBezTo>
                      <a:pt x="43" y="0"/>
                      <a:pt x="38" y="2"/>
                      <a:pt x="38" y="2"/>
                    </a:cubicBezTo>
                    <a:cubicBezTo>
                      <a:pt x="38" y="2"/>
                      <a:pt x="39" y="3"/>
                      <a:pt x="37" y="4"/>
                    </a:cubicBezTo>
                    <a:cubicBezTo>
                      <a:pt x="37" y="5"/>
                      <a:pt x="37" y="6"/>
                      <a:pt x="34" y="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1" y="18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2" y="18"/>
                      <a:pt x="53" y="13"/>
                      <a:pt x="51" y="13"/>
                    </a:cubicBezTo>
                    <a:cubicBezTo>
                      <a:pt x="51" y="13"/>
                      <a:pt x="48" y="7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3"/>
                      <a:pt x="49" y="2"/>
                      <a:pt x="49" y="2"/>
                    </a:cubicBezTo>
                    <a:cubicBezTo>
                      <a:pt x="49" y="1"/>
                      <a:pt x="48" y="0"/>
                      <a:pt x="46" y="0"/>
                    </a:cubicBezTo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5"/>
              <p:cNvSpPr>
                <a:spLocks/>
              </p:cNvSpPr>
              <p:nvPr/>
            </p:nvSpPr>
            <p:spPr bwMode="auto">
              <a:xfrm>
                <a:off x="3321342" y="4910491"/>
                <a:ext cx="666557" cy="254702"/>
              </a:xfrm>
              <a:custGeom>
                <a:avLst/>
                <a:gdLst>
                  <a:gd name="T0" fmla="*/ 7 w 52"/>
                  <a:gd name="T1" fmla="*/ 0 h 20"/>
                  <a:gd name="T2" fmla="*/ 4 w 52"/>
                  <a:gd name="T3" fmla="*/ 2 h 20"/>
                  <a:gd name="T4" fmla="*/ 2 w 52"/>
                  <a:gd name="T5" fmla="*/ 11 h 20"/>
                  <a:gd name="T6" fmla="*/ 2 w 52"/>
                  <a:gd name="T7" fmla="*/ 11 h 20"/>
                  <a:gd name="T8" fmla="*/ 1 w 52"/>
                  <a:gd name="T9" fmla="*/ 13 h 20"/>
                  <a:gd name="T10" fmla="*/ 0 w 52"/>
                  <a:gd name="T11" fmla="*/ 13 h 20"/>
                  <a:gd name="T12" fmla="*/ 2 w 52"/>
                  <a:gd name="T13" fmla="*/ 20 h 20"/>
                  <a:gd name="T14" fmla="*/ 52 w 52"/>
                  <a:gd name="T15" fmla="*/ 20 h 20"/>
                  <a:gd name="T16" fmla="*/ 49 w 52"/>
                  <a:gd name="T17" fmla="*/ 17 h 20"/>
                  <a:gd name="T18" fmla="*/ 17 w 52"/>
                  <a:gd name="T19" fmla="*/ 7 h 20"/>
                  <a:gd name="T20" fmla="*/ 14 w 52"/>
                  <a:gd name="T21" fmla="*/ 4 h 20"/>
                  <a:gd name="T22" fmla="*/ 15 w 52"/>
                  <a:gd name="T23" fmla="*/ 4 h 20"/>
                  <a:gd name="T24" fmla="*/ 15 w 52"/>
                  <a:gd name="T25" fmla="*/ 2 h 20"/>
                  <a:gd name="T26" fmla="*/ 7 w 52"/>
                  <a:gd name="T2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20">
                    <a:moveTo>
                      <a:pt x="7" y="0"/>
                    </a:moveTo>
                    <a:cubicBezTo>
                      <a:pt x="5" y="0"/>
                      <a:pt x="4" y="1"/>
                      <a:pt x="4" y="2"/>
                    </a:cubicBezTo>
                    <a:cubicBezTo>
                      <a:pt x="5" y="5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1" y="13"/>
                      <a:pt x="0" y="13"/>
                      <a:pt x="0" y="13"/>
                    </a:cubicBezTo>
                    <a:cubicBezTo>
                      <a:pt x="0" y="16"/>
                      <a:pt x="2" y="20"/>
                      <a:pt x="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1" y="19"/>
                      <a:pt x="49" y="17"/>
                      <a:pt x="49" y="1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4" y="6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5" y="2"/>
                      <a:pt x="10" y="0"/>
                      <a:pt x="7" y="0"/>
                    </a:cubicBezTo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2562661" y="3691184"/>
                <a:ext cx="395600" cy="1240987"/>
              </a:xfrm>
              <a:custGeom>
                <a:avLst/>
                <a:gdLst>
                  <a:gd name="T0" fmla="*/ 38 w 73"/>
                  <a:gd name="T1" fmla="*/ 0 h 229"/>
                  <a:gd name="T2" fmla="*/ 0 w 73"/>
                  <a:gd name="T3" fmla="*/ 229 h 229"/>
                  <a:gd name="T4" fmla="*/ 45 w 73"/>
                  <a:gd name="T5" fmla="*/ 229 h 229"/>
                  <a:gd name="T6" fmla="*/ 73 w 73"/>
                  <a:gd name="T7" fmla="*/ 0 h 229"/>
                  <a:gd name="T8" fmla="*/ 38 w 73"/>
                  <a:gd name="T9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29">
                    <a:moveTo>
                      <a:pt x="38" y="0"/>
                    </a:moveTo>
                    <a:lnTo>
                      <a:pt x="0" y="229"/>
                    </a:lnTo>
                    <a:lnTo>
                      <a:pt x="45" y="229"/>
                    </a:lnTo>
                    <a:lnTo>
                      <a:pt x="73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3180444" y="3691184"/>
                <a:ext cx="395600" cy="1240987"/>
              </a:xfrm>
              <a:custGeom>
                <a:avLst/>
                <a:gdLst>
                  <a:gd name="T0" fmla="*/ 35 w 73"/>
                  <a:gd name="T1" fmla="*/ 0 h 229"/>
                  <a:gd name="T2" fmla="*/ 73 w 73"/>
                  <a:gd name="T3" fmla="*/ 229 h 229"/>
                  <a:gd name="T4" fmla="*/ 28 w 73"/>
                  <a:gd name="T5" fmla="*/ 229 h 229"/>
                  <a:gd name="T6" fmla="*/ 0 w 73"/>
                  <a:gd name="T7" fmla="*/ 0 h 229"/>
                  <a:gd name="T8" fmla="*/ 35 w 73"/>
                  <a:gd name="T9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29">
                    <a:moveTo>
                      <a:pt x="35" y="0"/>
                    </a:moveTo>
                    <a:lnTo>
                      <a:pt x="73" y="229"/>
                    </a:lnTo>
                    <a:lnTo>
                      <a:pt x="28" y="229"/>
                    </a:lnTo>
                    <a:lnTo>
                      <a:pt x="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58"/>
              <p:cNvSpPr>
                <a:spLocks/>
              </p:cNvSpPr>
              <p:nvPr/>
            </p:nvSpPr>
            <p:spPr bwMode="auto">
              <a:xfrm>
                <a:off x="2329640" y="1225470"/>
                <a:ext cx="1479429" cy="1642004"/>
              </a:xfrm>
              <a:custGeom>
                <a:avLst/>
                <a:gdLst>
                  <a:gd name="T0" fmla="*/ 115 w 115"/>
                  <a:gd name="T1" fmla="*/ 57 h 127"/>
                  <a:gd name="T2" fmla="*/ 58 w 115"/>
                  <a:gd name="T3" fmla="*/ 0 h 127"/>
                  <a:gd name="T4" fmla="*/ 0 w 115"/>
                  <a:gd name="T5" fmla="*/ 57 h 127"/>
                  <a:gd name="T6" fmla="*/ 0 w 115"/>
                  <a:gd name="T7" fmla="*/ 95 h 127"/>
                  <a:gd name="T8" fmla="*/ 115 w 115"/>
                  <a:gd name="T9" fmla="*/ 95 h 127"/>
                  <a:gd name="T10" fmla="*/ 115 w 115"/>
                  <a:gd name="T11" fmla="*/ 5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127">
                    <a:moveTo>
                      <a:pt x="115" y="57"/>
                    </a:moveTo>
                    <a:cubicBezTo>
                      <a:pt x="115" y="26"/>
                      <a:pt x="89" y="0"/>
                      <a:pt x="58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27"/>
                      <a:pt x="115" y="127"/>
                      <a:pt x="115" y="95"/>
                    </a:cubicBezTo>
                    <a:lnTo>
                      <a:pt x="115" y="57"/>
                    </a:lnTo>
                    <a:close/>
                  </a:path>
                </a:pathLst>
              </a:custGeom>
              <a:solidFill>
                <a:srgbClr val="FAD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59"/>
              <p:cNvSpPr>
                <a:spLocks/>
              </p:cNvSpPr>
              <p:nvPr/>
            </p:nvSpPr>
            <p:spPr bwMode="auto">
              <a:xfrm>
                <a:off x="2318801" y="2412265"/>
                <a:ext cx="1506523" cy="1408978"/>
              </a:xfrm>
              <a:custGeom>
                <a:avLst/>
                <a:gdLst>
                  <a:gd name="T0" fmla="*/ 268 w 278"/>
                  <a:gd name="T1" fmla="*/ 260 h 260"/>
                  <a:gd name="T2" fmla="*/ 7 w 278"/>
                  <a:gd name="T3" fmla="*/ 260 h 260"/>
                  <a:gd name="T4" fmla="*/ 0 w 278"/>
                  <a:gd name="T5" fmla="*/ 0 h 260"/>
                  <a:gd name="T6" fmla="*/ 278 w 278"/>
                  <a:gd name="T7" fmla="*/ 0 h 260"/>
                  <a:gd name="T8" fmla="*/ 268 w 278"/>
                  <a:gd name="T9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260">
                    <a:moveTo>
                      <a:pt x="268" y="260"/>
                    </a:moveTo>
                    <a:lnTo>
                      <a:pt x="7" y="260"/>
                    </a:lnTo>
                    <a:lnTo>
                      <a:pt x="0" y="0"/>
                    </a:lnTo>
                    <a:lnTo>
                      <a:pt x="278" y="0"/>
                    </a:lnTo>
                    <a:lnTo>
                      <a:pt x="268" y="260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60"/>
              <p:cNvSpPr>
                <a:spLocks/>
              </p:cNvSpPr>
              <p:nvPr/>
            </p:nvSpPr>
            <p:spPr bwMode="auto">
              <a:xfrm>
                <a:off x="2318801" y="2412265"/>
                <a:ext cx="1506523" cy="1408978"/>
              </a:xfrm>
              <a:custGeom>
                <a:avLst/>
                <a:gdLst>
                  <a:gd name="T0" fmla="*/ 268 w 278"/>
                  <a:gd name="T1" fmla="*/ 260 h 260"/>
                  <a:gd name="T2" fmla="*/ 7 w 278"/>
                  <a:gd name="T3" fmla="*/ 260 h 260"/>
                  <a:gd name="T4" fmla="*/ 0 w 278"/>
                  <a:gd name="T5" fmla="*/ 0 h 260"/>
                  <a:gd name="T6" fmla="*/ 278 w 278"/>
                  <a:gd name="T7" fmla="*/ 0 h 260"/>
                  <a:gd name="T8" fmla="*/ 268 w 278"/>
                  <a:gd name="T9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260">
                    <a:moveTo>
                      <a:pt x="268" y="260"/>
                    </a:moveTo>
                    <a:lnTo>
                      <a:pt x="7" y="260"/>
                    </a:lnTo>
                    <a:lnTo>
                      <a:pt x="0" y="0"/>
                    </a:lnTo>
                    <a:lnTo>
                      <a:pt x="278" y="0"/>
                    </a:lnTo>
                    <a:lnTo>
                      <a:pt x="268" y="2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61"/>
              <p:cNvSpPr>
                <a:spLocks/>
              </p:cNvSpPr>
              <p:nvPr/>
            </p:nvSpPr>
            <p:spPr bwMode="auto">
              <a:xfrm>
                <a:off x="2535567" y="2412265"/>
                <a:ext cx="525659" cy="709910"/>
              </a:xfrm>
              <a:custGeom>
                <a:avLst/>
                <a:gdLst>
                  <a:gd name="T0" fmla="*/ 38 w 97"/>
                  <a:gd name="T1" fmla="*/ 0 h 131"/>
                  <a:gd name="T2" fmla="*/ 97 w 97"/>
                  <a:gd name="T3" fmla="*/ 131 h 131"/>
                  <a:gd name="T4" fmla="*/ 14 w 97"/>
                  <a:gd name="T5" fmla="*/ 77 h 131"/>
                  <a:gd name="T6" fmla="*/ 36 w 97"/>
                  <a:gd name="T7" fmla="*/ 46 h 131"/>
                  <a:gd name="T8" fmla="*/ 0 w 97"/>
                  <a:gd name="T9" fmla="*/ 38 h 131"/>
                  <a:gd name="T10" fmla="*/ 38 w 97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131">
                    <a:moveTo>
                      <a:pt x="38" y="0"/>
                    </a:moveTo>
                    <a:lnTo>
                      <a:pt x="97" y="131"/>
                    </a:lnTo>
                    <a:lnTo>
                      <a:pt x="14" y="77"/>
                    </a:lnTo>
                    <a:lnTo>
                      <a:pt x="36" y="46"/>
                    </a:lnTo>
                    <a:lnTo>
                      <a:pt x="0" y="38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62"/>
              <p:cNvSpPr>
                <a:spLocks/>
              </p:cNvSpPr>
              <p:nvPr/>
            </p:nvSpPr>
            <p:spPr bwMode="auto">
              <a:xfrm>
                <a:off x="3061223" y="2412265"/>
                <a:ext cx="541915" cy="709910"/>
              </a:xfrm>
              <a:custGeom>
                <a:avLst/>
                <a:gdLst>
                  <a:gd name="T0" fmla="*/ 62 w 100"/>
                  <a:gd name="T1" fmla="*/ 0 h 131"/>
                  <a:gd name="T2" fmla="*/ 0 w 100"/>
                  <a:gd name="T3" fmla="*/ 131 h 131"/>
                  <a:gd name="T4" fmla="*/ 84 w 100"/>
                  <a:gd name="T5" fmla="*/ 77 h 131"/>
                  <a:gd name="T6" fmla="*/ 65 w 100"/>
                  <a:gd name="T7" fmla="*/ 46 h 131"/>
                  <a:gd name="T8" fmla="*/ 100 w 100"/>
                  <a:gd name="T9" fmla="*/ 38 h 131"/>
                  <a:gd name="T10" fmla="*/ 62 w 100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31">
                    <a:moveTo>
                      <a:pt x="62" y="0"/>
                    </a:moveTo>
                    <a:lnTo>
                      <a:pt x="0" y="131"/>
                    </a:lnTo>
                    <a:lnTo>
                      <a:pt x="84" y="77"/>
                    </a:lnTo>
                    <a:lnTo>
                      <a:pt x="65" y="46"/>
                    </a:lnTo>
                    <a:lnTo>
                      <a:pt x="100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63"/>
              <p:cNvSpPr>
                <a:spLocks/>
              </p:cNvSpPr>
              <p:nvPr/>
            </p:nvSpPr>
            <p:spPr bwMode="auto">
              <a:xfrm>
                <a:off x="2741495" y="2412265"/>
                <a:ext cx="655719" cy="709910"/>
              </a:xfrm>
              <a:custGeom>
                <a:avLst/>
                <a:gdLst>
                  <a:gd name="T0" fmla="*/ 0 w 121"/>
                  <a:gd name="T1" fmla="*/ 0 h 131"/>
                  <a:gd name="T2" fmla="*/ 121 w 121"/>
                  <a:gd name="T3" fmla="*/ 0 h 131"/>
                  <a:gd name="T4" fmla="*/ 59 w 121"/>
                  <a:gd name="T5" fmla="*/ 131 h 131"/>
                  <a:gd name="T6" fmla="*/ 0 w 121"/>
                  <a:gd name="T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31">
                    <a:moveTo>
                      <a:pt x="0" y="0"/>
                    </a:moveTo>
                    <a:lnTo>
                      <a:pt x="121" y="0"/>
                    </a:lnTo>
                    <a:lnTo>
                      <a:pt x="59" y="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64"/>
              <p:cNvSpPr>
                <a:spLocks/>
              </p:cNvSpPr>
              <p:nvPr/>
            </p:nvSpPr>
            <p:spPr bwMode="auto">
              <a:xfrm>
                <a:off x="2844457" y="2412265"/>
                <a:ext cx="449791" cy="81289"/>
              </a:xfrm>
              <a:custGeom>
                <a:avLst/>
                <a:gdLst>
                  <a:gd name="T0" fmla="*/ 19 w 83"/>
                  <a:gd name="T1" fmla="*/ 0 h 15"/>
                  <a:gd name="T2" fmla="*/ 0 w 83"/>
                  <a:gd name="T3" fmla="*/ 15 h 15"/>
                  <a:gd name="T4" fmla="*/ 83 w 83"/>
                  <a:gd name="T5" fmla="*/ 15 h 15"/>
                  <a:gd name="T6" fmla="*/ 67 w 83"/>
                  <a:gd name="T7" fmla="*/ 0 h 15"/>
                  <a:gd name="T8" fmla="*/ 19 w 83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5">
                    <a:moveTo>
                      <a:pt x="19" y="0"/>
                    </a:moveTo>
                    <a:lnTo>
                      <a:pt x="0" y="15"/>
                    </a:lnTo>
                    <a:lnTo>
                      <a:pt x="83" y="15"/>
                    </a:lnTo>
                    <a:lnTo>
                      <a:pt x="6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68"/>
              <p:cNvSpPr>
                <a:spLocks/>
              </p:cNvSpPr>
              <p:nvPr/>
            </p:nvSpPr>
            <p:spPr bwMode="auto">
              <a:xfrm>
                <a:off x="2958261" y="2450198"/>
                <a:ext cx="222187" cy="671974"/>
              </a:xfrm>
              <a:custGeom>
                <a:avLst/>
                <a:gdLst>
                  <a:gd name="T0" fmla="*/ 10 w 41"/>
                  <a:gd name="T1" fmla="*/ 0 h 124"/>
                  <a:gd name="T2" fmla="*/ 0 w 41"/>
                  <a:gd name="T3" fmla="*/ 79 h 124"/>
                  <a:gd name="T4" fmla="*/ 19 w 41"/>
                  <a:gd name="T5" fmla="*/ 124 h 124"/>
                  <a:gd name="T6" fmla="*/ 41 w 41"/>
                  <a:gd name="T7" fmla="*/ 77 h 124"/>
                  <a:gd name="T8" fmla="*/ 29 w 41"/>
                  <a:gd name="T9" fmla="*/ 0 h 124"/>
                  <a:gd name="T10" fmla="*/ 10 w 41"/>
                  <a:gd name="T1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24">
                    <a:moveTo>
                      <a:pt x="10" y="0"/>
                    </a:moveTo>
                    <a:lnTo>
                      <a:pt x="0" y="79"/>
                    </a:lnTo>
                    <a:lnTo>
                      <a:pt x="19" y="124"/>
                    </a:lnTo>
                    <a:lnTo>
                      <a:pt x="41" y="77"/>
                    </a:lnTo>
                    <a:lnTo>
                      <a:pt x="29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Oval 169"/>
              <p:cNvSpPr>
                <a:spLocks noChangeArrowheads="1"/>
              </p:cNvSpPr>
              <p:nvPr/>
            </p:nvSpPr>
            <p:spPr bwMode="auto">
              <a:xfrm>
                <a:off x="3039546" y="3187202"/>
                <a:ext cx="65030" cy="6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170"/>
              <p:cNvSpPr>
                <a:spLocks noChangeArrowheads="1"/>
              </p:cNvSpPr>
              <p:nvPr/>
            </p:nvSpPr>
            <p:spPr bwMode="auto">
              <a:xfrm>
                <a:off x="3039546" y="3344359"/>
                <a:ext cx="65030" cy="6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>
                <a:off x="3039546" y="3501512"/>
                <a:ext cx="65030" cy="6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212"/>
              <p:cNvSpPr>
                <a:spLocks noChangeArrowheads="1"/>
              </p:cNvSpPr>
              <p:nvPr/>
            </p:nvSpPr>
            <p:spPr bwMode="auto">
              <a:xfrm>
                <a:off x="3039546" y="3653249"/>
                <a:ext cx="65030" cy="6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213"/>
              <p:cNvSpPr>
                <a:spLocks/>
              </p:cNvSpPr>
              <p:nvPr/>
            </p:nvSpPr>
            <p:spPr bwMode="auto">
              <a:xfrm>
                <a:off x="2470537" y="3409389"/>
                <a:ext cx="298055" cy="10838"/>
              </a:xfrm>
              <a:custGeom>
                <a:avLst/>
                <a:gdLst>
                  <a:gd name="T0" fmla="*/ 23 w 23"/>
                  <a:gd name="T1" fmla="*/ 0 h 1"/>
                  <a:gd name="T2" fmla="*/ 0 w 23"/>
                  <a:gd name="T3" fmla="*/ 0 h 1"/>
                  <a:gd name="T4" fmla="*/ 11 w 23"/>
                  <a:gd name="T5" fmla="*/ 1 h 1"/>
                  <a:gd name="T6" fmla="*/ 23 w 2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">
                    <a:moveTo>
                      <a:pt x="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1"/>
                      <a:pt x="11" y="1"/>
                    </a:cubicBezTo>
                    <a:cubicBezTo>
                      <a:pt x="14" y="1"/>
                      <a:pt x="18" y="1"/>
                      <a:pt x="2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214"/>
              <p:cNvSpPr>
                <a:spLocks/>
              </p:cNvSpPr>
              <p:nvPr/>
            </p:nvSpPr>
            <p:spPr bwMode="auto">
              <a:xfrm>
                <a:off x="3321342" y="3436483"/>
                <a:ext cx="298055" cy="21677"/>
              </a:xfrm>
              <a:custGeom>
                <a:avLst/>
                <a:gdLst>
                  <a:gd name="T0" fmla="*/ 23 w 23"/>
                  <a:gd name="T1" fmla="*/ 0 h 2"/>
                  <a:gd name="T2" fmla="*/ 0 w 23"/>
                  <a:gd name="T3" fmla="*/ 0 h 2"/>
                  <a:gd name="T4" fmla="*/ 11 w 23"/>
                  <a:gd name="T5" fmla="*/ 2 h 2"/>
                  <a:gd name="T6" fmla="*/ 23 w 2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">
                    <a:moveTo>
                      <a:pt x="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2"/>
                      <a:pt x="11" y="2"/>
                    </a:cubicBezTo>
                    <a:cubicBezTo>
                      <a:pt x="14" y="2"/>
                      <a:pt x="18" y="1"/>
                      <a:pt x="2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3760295" y="1740291"/>
                <a:ext cx="124642" cy="325149"/>
              </a:xfrm>
              <a:custGeom>
                <a:avLst/>
                <a:gdLst>
                  <a:gd name="T0" fmla="*/ 0 w 10"/>
                  <a:gd name="T1" fmla="*/ 20 h 25"/>
                  <a:gd name="T2" fmla="*/ 5 w 10"/>
                  <a:gd name="T3" fmla="*/ 25 h 25"/>
                  <a:gd name="T4" fmla="*/ 10 w 10"/>
                  <a:gd name="T5" fmla="*/ 20 h 25"/>
                  <a:gd name="T6" fmla="*/ 10 w 10"/>
                  <a:gd name="T7" fmla="*/ 5 h 25"/>
                  <a:gd name="T8" fmla="*/ 5 w 10"/>
                  <a:gd name="T9" fmla="*/ 0 h 25"/>
                  <a:gd name="T10" fmla="*/ 0 w 10"/>
                  <a:gd name="T11" fmla="*/ 5 h 25"/>
                  <a:gd name="T12" fmla="*/ 0 w 10"/>
                  <a:gd name="T13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5">
                    <a:moveTo>
                      <a:pt x="0" y="20"/>
                    </a:moveTo>
                    <a:cubicBezTo>
                      <a:pt x="0" y="23"/>
                      <a:pt x="3" y="25"/>
                      <a:pt x="5" y="25"/>
                    </a:cubicBezTo>
                    <a:cubicBezTo>
                      <a:pt x="8" y="25"/>
                      <a:pt x="10" y="23"/>
                      <a:pt x="10" y="2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3771133" y="1794482"/>
                <a:ext cx="92127" cy="205928"/>
              </a:xfrm>
              <a:custGeom>
                <a:avLst/>
                <a:gdLst>
                  <a:gd name="T0" fmla="*/ 3 w 7"/>
                  <a:gd name="T1" fmla="*/ 13 h 16"/>
                  <a:gd name="T2" fmla="*/ 3 w 7"/>
                  <a:gd name="T3" fmla="*/ 4 h 16"/>
                  <a:gd name="T4" fmla="*/ 0 w 7"/>
                  <a:gd name="T5" fmla="*/ 0 h 16"/>
                  <a:gd name="T6" fmla="*/ 1 w 7"/>
                  <a:gd name="T7" fmla="*/ 0 h 16"/>
                  <a:gd name="T8" fmla="*/ 7 w 7"/>
                  <a:gd name="T9" fmla="*/ 4 h 16"/>
                  <a:gd name="T10" fmla="*/ 7 w 7"/>
                  <a:gd name="T11" fmla="*/ 13 h 16"/>
                  <a:gd name="T12" fmla="*/ 2 w 7"/>
                  <a:gd name="T13" fmla="*/ 16 h 16"/>
                  <a:gd name="T14" fmla="*/ 1 w 7"/>
                  <a:gd name="T15" fmla="*/ 16 h 16"/>
                  <a:gd name="T16" fmla="*/ 3 w 7"/>
                  <a:gd name="T17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6">
                    <a:moveTo>
                      <a:pt x="3" y="13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2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7" y="2"/>
                      <a:pt x="7" y="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5"/>
                      <a:pt x="6" y="16"/>
                      <a:pt x="2" y="16"/>
                    </a:cubicBezTo>
                    <a:cubicBezTo>
                      <a:pt x="2" y="16"/>
                      <a:pt x="1" y="16"/>
                      <a:pt x="1" y="16"/>
                    </a:cubicBezTo>
                    <a:cubicBezTo>
                      <a:pt x="4" y="16"/>
                      <a:pt x="3" y="15"/>
                      <a:pt x="3" y="13"/>
                    </a:cubicBezTo>
                    <a:close/>
                  </a:path>
                </a:pathLst>
              </a:custGeom>
              <a:solidFill>
                <a:srgbClr val="B99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253771" y="1740291"/>
                <a:ext cx="130060" cy="325149"/>
              </a:xfrm>
              <a:custGeom>
                <a:avLst/>
                <a:gdLst>
                  <a:gd name="T0" fmla="*/ 10 w 10"/>
                  <a:gd name="T1" fmla="*/ 20 h 25"/>
                  <a:gd name="T2" fmla="*/ 5 w 10"/>
                  <a:gd name="T3" fmla="*/ 25 h 25"/>
                  <a:gd name="T4" fmla="*/ 0 w 10"/>
                  <a:gd name="T5" fmla="*/ 20 h 25"/>
                  <a:gd name="T6" fmla="*/ 0 w 10"/>
                  <a:gd name="T7" fmla="*/ 5 h 25"/>
                  <a:gd name="T8" fmla="*/ 5 w 10"/>
                  <a:gd name="T9" fmla="*/ 0 h 25"/>
                  <a:gd name="T10" fmla="*/ 10 w 10"/>
                  <a:gd name="T11" fmla="*/ 5 h 25"/>
                  <a:gd name="T12" fmla="*/ 10 w 10"/>
                  <a:gd name="T13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5">
                    <a:moveTo>
                      <a:pt x="10" y="20"/>
                    </a:moveTo>
                    <a:cubicBezTo>
                      <a:pt x="10" y="23"/>
                      <a:pt x="8" y="25"/>
                      <a:pt x="5" y="25"/>
                    </a:cubicBezTo>
                    <a:cubicBezTo>
                      <a:pt x="2" y="25"/>
                      <a:pt x="0" y="23"/>
                      <a:pt x="0" y="2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20"/>
                    </a:lnTo>
                    <a:close/>
                  </a:path>
                </a:pathLst>
              </a:custGeom>
              <a:solidFill>
                <a:srgbClr val="F7C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18"/>
              <p:cNvSpPr>
                <a:spLocks/>
              </p:cNvSpPr>
              <p:nvPr/>
            </p:nvSpPr>
            <p:spPr bwMode="auto">
              <a:xfrm>
                <a:off x="2280865" y="1794482"/>
                <a:ext cx="102966" cy="205928"/>
              </a:xfrm>
              <a:custGeom>
                <a:avLst/>
                <a:gdLst>
                  <a:gd name="T0" fmla="*/ 5 w 8"/>
                  <a:gd name="T1" fmla="*/ 13 h 16"/>
                  <a:gd name="T2" fmla="*/ 5 w 8"/>
                  <a:gd name="T3" fmla="*/ 4 h 16"/>
                  <a:gd name="T4" fmla="*/ 8 w 8"/>
                  <a:gd name="T5" fmla="*/ 0 h 16"/>
                  <a:gd name="T6" fmla="*/ 7 w 8"/>
                  <a:gd name="T7" fmla="*/ 0 h 16"/>
                  <a:gd name="T8" fmla="*/ 0 w 8"/>
                  <a:gd name="T9" fmla="*/ 4 h 16"/>
                  <a:gd name="T10" fmla="*/ 0 w 8"/>
                  <a:gd name="T11" fmla="*/ 13 h 16"/>
                  <a:gd name="T12" fmla="*/ 5 w 8"/>
                  <a:gd name="T13" fmla="*/ 16 h 16"/>
                  <a:gd name="T14" fmla="*/ 6 w 8"/>
                  <a:gd name="T15" fmla="*/ 16 h 16"/>
                  <a:gd name="T16" fmla="*/ 5 w 8"/>
                  <a:gd name="T17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6">
                    <a:moveTo>
                      <a:pt x="5" y="13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1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6"/>
                      <a:pt x="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5" y="15"/>
                      <a:pt x="5" y="13"/>
                    </a:cubicBezTo>
                    <a:close/>
                  </a:path>
                </a:pathLst>
              </a:custGeom>
              <a:solidFill>
                <a:srgbClr val="B99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19"/>
              <p:cNvSpPr>
                <a:spLocks/>
              </p:cNvSpPr>
              <p:nvPr/>
            </p:nvSpPr>
            <p:spPr bwMode="auto">
              <a:xfrm>
                <a:off x="2882393" y="2168402"/>
                <a:ext cx="384761" cy="325149"/>
              </a:xfrm>
              <a:custGeom>
                <a:avLst/>
                <a:gdLst>
                  <a:gd name="T0" fmla="*/ 0 w 30"/>
                  <a:gd name="T1" fmla="*/ 0 h 25"/>
                  <a:gd name="T2" fmla="*/ 30 w 30"/>
                  <a:gd name="T3" fmla="*/ 0 h 25"/>
                  <a:gd name="T4" fmla="*/ 0 w 3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5">
                    <a:moveTo>
                      <a:pt x="0" y="0"/>
                    </a:moveTo>
                    <a:cubicBezTo>
                      <a:pt x="0" y="0"/>
                      <a:pt x="9" y="15"/>
                      <a:pt x="30" y="0"/>
                    </a:cubicBezTo>
                    <a:cubicBezTo>
                      <a:pt x="30" y="0"/>
                      <a:pt x="10" y="2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220"/>
              <p:cNvSpPr>
                <a:spLocks/>
              </p:cNvSpPr>
              <p:nvPr/>
            </p:nvSpPr>
            <p:spPr bwMode="auto">
              <a:xfrm>
                <a:off x="2611435" y="1713194"/>
                <a:ext cx="233025" cy="108383"/>
              </a:xfrm>
              <a:custGeom>
                <a:avLst/>
                <a:gdLst>
                  <a:gd name="T0" fmla="*/ 3 w 43"/>
                  <a:gd name="T1" fmla="*/ 20 h 20"/>
                  <a:gd name="T2" fmla="*/ 0 w 43"/>
                  <a:gd name="T3" fmla="*/ 12 h 20"/>
                  <a:gd name="T4" fmla="*/ 41 w 43"/>
                  <a:gd name="T5" fmla="*/ 0 h 20"/>
                  <a:gd name="T6" fmla="*/ 43 w 43"/>
                  <a:gd name="T7" fmla="*/ 8 h 20"/>
                  <a:gd name="T8" fmla="*/ 3 w 43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0">
                    <a:moveTo>
                      <a:pt x="3" y="20"/>
                    </a:moveTo>
                    <a:lnTo>
                      <a:pt x="0" y="12"/>
                    </a:lnTo>
                    <a:lnTo>
                      <a:pt x="41" y="0"/>
                    </a:lnTo>
                    <a:lnTo>
                      <a:pt x="43" y="8"/>
                    </a:lnTo>
                    <a:lnTo>
                      <a:pt x="3" y="2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221"/>
              <p:cNvSpPr>
                <a:spLocks/>
              </p:cNvSpPr>
              <p:nvPr/>
            </p:nvSpPr>
            <p:spPr bwMode="auto">
              <a:xfrm>
                <a:off x="2329640" y="981610"/>
                <a:ext cx="1544459" cy="991706"/>
              </a:xfrm>
              <a:custGeom>
                <a:avLst/>
                <a:gdLst>
                  <a:gd name="T0" fmla="*/ 0 w 120"/>
                  <a:gd name="T1" fmla="*/ 77 h 77"/>
                  <a:gd name="T2" fmla="*/ 4 w 120"/>
                  <a:gd name="T3" fmla="*/ 77 h 77"/>
                  <a:gd name="T4" fmla="*/ 4 w 120"/>
                  <a:gd name="T5" fmla="*/ 68 h 77"/>
                  <a:gd name="T6" fmla="*/ 21 w 120"/>
                  <a:gd name="T7" fmla="*/ 38 h 77"/>
                  <a:gd name="T8" fmla="*/ 92 w 120"/>
                  <a:gd name="T9" fmla="*/ 38 h 77"/>
                  <a:gd name="T10" fmla="*/ 112 w 120"/>
                  <a:gd name="T11" fmla="*/ 68 h 77"/>
                  <a:gd name="T12" fmla="*/ 112 w 120"/>
                  <a:gd name="T13" fmla="*/ 77 h 77"/>
                  <a:gd name="T14" fmla="*/ 116 w 120"/>
                  <a:gd name="T15" fmla="*/ 77 h 77"/>
                  <a:gd name="T16" fmla="*/ 116 w 120"/>
                  <a:gd name="T17" fmla="*/ 68 h 77"/>
                  <a:gd name="T18" fmla="*/ 97 w 120"/>
                  <a:gd name="T19" fmla="*/ 19 h 77"/>
                  <a:gd name="T20" fmla="*/ 60 w 120"/>
                  <a:gd name="T21" fmla="*/ 12 h 77"/>
                  <a:gd name="T22" fmla="*/ 61 w 120"/>
                  <a:gd name="T23" fmla="*/ 0 h 77"/>
                  <a:gd name="T24" fmla="*/ 37 w 120"/>
                  <a:gd name="T25" fmla="*/ 14 h 77"/>
                  <a:gd name="T26" fmla="*/ 26 w 120"/>
                  <a:gd name="T27" fmla="*/ 19 h 77"/>
                  <a:gd name="T28" fmla="*/ 0 w 120"/>
                  <a:gd name="T29" fmla="*/ 67 h 77"/>
                  <a:gd name="T30" fmla="*/ 0 w 120"/>
                  <a:gd name="T3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77">
                    <a:moveTo>
                      <a:pt x="0" y="77"/>
                    </a:move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69"/>
                      <a:pt x="4" y="68"/>
                    </a:cubicBezTo>
                    <a:cubicBezTo>
                      <a:pt x="5" y="61"/>
                      <a:pt x="11" y="37"/>
                      <a:pt x="21" y="38"/>
                    </a:cubicBezTo>
                    <a:cubicBezTo>
                      <a:pt x="40" y="39"/>
                      <a:pt x="75" y="41"/>
                      <a:pt x="92" y="38"/>
                    </a:cubicBezTo>
                    <a:cubicBezTo>
                      <a:pt x="98" y="37"/>
                      <a:pt x="111" y="49"/>
                      <a:pt x="112" y="68"/>
                    </a:cubicBezTo>
                    <a:cubicBezTo>
                      <a:pt x="112" y="69"/>
                      <a:pt x="112" y="76"/>
                      <a:pt x="112" y="77"/>
                    </a:cubicBezTo>
                    <a:cubicBezTo>
                      <a:pt x="116" y="77"/>
                      <a:pt x="116" y="77"/>
                      <a:pt x="116" y="77"/>
                    </a:cubicBezTo>
                    <a:cubicBezTo>
                      <a:pt x="116" y="77"/>
                      <a:pt x="115" y="69"/>
                      <a:pt x="116" y="68"/>
                    </a:cubicBezTo>
                    <a:cubicBezTo>
                      <a:pt x="117" y="60"/>
                      <a:pt x="120" y="33"/>
                      <a:pt x="97" y="19"/>
                    </a:cubicBezTo>
                    <a:cubicBezTo>
                      <a:pt x="90" y="14"/>
                      <a:pt x="70" y="8"/>
                      <a:pt x="60" y="12"/>
                    </a:cubicBezTo>
                    <a:cubicBezTo>
                      <a:pt x="60" y="12"/>
                      <a:pt x="56" y="9"/>
                      <a:pt x="61" y="0"/>
                    </a:cubicBezTo>
                    <a:cubicBezTo>
                      <a:pt x="61" y="0"/>
                      <a:pt x="37" y="5"/>
                      <a:pt x="37" y="14"/>
                    </a:cubicBezTo>
                    <a:cubicBezTo>
                      <a:pt x="37" y="14"/>
                      <a:pt x="26" y="11"/>
                      <a:pt x="26" y="19"/>
                    </a:cubicBezTo>
                    <a:cubicBezTo>
                      <a:pt x="26" y="19"/>
                      <a:pt x="2" y="21"/>
                      <a:pt x="0" y="67"/>
                    </a:cubicBezTo>
                    <a:cubicBezTo>
                      <a:pt x="0" y="68"/>
                      <a:pt x="0" y="76"/>
                      <a:pt x="0" y="77"/>
                    </a:cubicBezTo>
                    <a:close/>
                  </a:path>
                </a:pathLst>
              </a:custGeom>
              <a:solidFill>
                <a:srgbClr val="75524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22"/>
              <p:cNvSpPr>
                <a:spLocks/>
              </p:cNvSpPr>
              <p:nvPr/>
            </p:nvSpPr>
            <p:spPr bwMode="auto">
              <a:xfrm>
                <a:off x="3001614" y="2000410"/>
                <a:ext cx="75868" cy="113804"/>
              </a:xfrm>
              <a:custGeom>
                <a:avLst/>
                <a:gdLst>
                  <a:gd name="T0" fmla="*/ 3 w 6"/>
                  <a:gd name="T1" fmla="*/ 0 h 9"/>
                  <a:gd name="T2" fmla="*/ 2 w 6"/>
                  <a:gd name="T3" fmla="*/ 2 h 9"/>
                  <a:gd name="T4" fmla="*/ 2 w 6"/>
                  <a:gd name="T5" fmla="*/ 3 h 9"/>
                  <a:gd name="T6" fmla="*/ 1 w 6"/>
                  <a:gd name="T7" fmla="*/ 3 h 9"/>
                  <a:gd name="T8" fmla="*/ 1 w 6"/>
                  <a:gd name="T9" fmla="*/ 4 h 9"/>
                  <a:gd name="T10" fmla="*/ 1 w 6"/>
                  <a:gd name="T11" fmla="*/ 4 h 9"/>
                  <a:gd name="T12" fmla="*/ 1 w 6"/>
                  <a:gd name="T13" fmla="*/ 5 h 9"/>
                  <a:gd name="T14" fmla="*/ 1 w 6"/>
                  <a:gd name="T15" fmla="*/ 6 h 9"/>
                  <a:gd name="T16" fmla="*/ 1 w 6"/>
                  <a:gd name="T17" fmla="*/ 6 h 9"/>
                  <a:gd name="T18" fmla="*/ 2 w 6"/>
                  <a:gd name="T19" fmla="*/ 7 h 9"/>
                  <a:gd name="T20" fmla="*/ 4 w 6"/>
                  <a:gd name="T21" fmla="*/ 8 h 9"/>
                  <a:gd name="T22" fmla="*/ 6 w 6"/>
                  <a:gd name="T23" fmla="*/ 9 h 9"/>
                  <a:gd name="T24" fmla="*/ 4 w 6"/>
                  <a:gd name="T25" fmla="*/ 8 h 9"/>
                  <a:gd name="T26" fmla="*/ 2 w 6"/>
                  <a:gd name="T27" fmla="*/ 8 h 9"/>
                  <a:gd name="T28" fmla="*/ 1 w 6"/>
                  <a:gd name="T29" fmla="*/ 7 h 9"/>
                  <a:gd name="T30" fmla="*/ 0 w 6"/>
                  <a:gd name="T31" fmla="*/ 6 h 9"/>
                  <a:gd name="T32" fmla="*/ 0 w 6"/>
                  <a:gd name="T33" fmla="*/ 5 h 9"/>
                  <a:gd name="T34" fmla="*/ 0 w 6"/>
                  <a:gd name="T35" fmla="*/ 4 h 9"/>
                  <a:gd name="T36" fmla="*/ 0 w 6"/>
                  <a:gd name="T37" fmla="*/ 3 h 9"/>
                  <a:gd name="T38" fmla="*/ 1 w 6"/>
                  <a:gd name="T39" fmla="*/ 3 h 9"/>
                  <a:gd name="T40" fmla="*/ 1 w 6"/>
                  <a:gd name="T41" fmla="*/ 2 h 9"/>
                  <a:gd name="T42" fmla="*/ 2 w 6"/>
                  <a:gd name="T43" fmla="*/ 2 h 9"/>
                  <a:gd name="T44" fmla="*/ 3 w 6"/>
                  <a:gd name="T4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9">
                    <a:moveTo>
                      <a:pt x="3" y="0"/>
                    </a:moveTo>
                    <a:cubicBezTo>
                      <a:pt x="3" y="0"/>
                      <a:pt x="3" y="1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8"/>
                      <a:pt x="4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6" y="9"/>
                      <a:pt x="6" y="9"/>
                      <a:pt x="4" y="8"/>
                    </a:cubicBezTo>
                    <a:cubicBezTo>
                      <a:pt x="4" y="8"/>
                      <a:pt x="3" y="8"/>
                      <a:pt x="2" y="8"/>
                    </a:cubicBezTo>
                    <a:cubicBezTo>
                      <a:pt x="2" y="8"/>
                      <a:pt x="1" y="7"/>
                      <a:pt x="1" y="7"/>
                    </a:cubicBezTo>
                    <a:cubicBezTo>
                      <a:pt x="1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A46D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23"/>
              <p:cNvSpPr>
                <a:spLocks/>
              </p:cNvSpPr>
              <p:nvPr/>
            </p:nvSpPr>
            <p:spPr bwMode="auto">
              <a:xfrm>
                <a:off x="2649368" y="1794482"/>
                <a:ext cx="249281" cy="216766"/>
              </a:xfrm>
              <a:custGeom>
                <a:avLst/>
                <a:gdLst>
                  <a:gd name="T0" fmla="*/ 16 w 19"/>
                  <a:gd name="T1" fmla="*/ 0 h 17"/>
                  <a:gd name="T2" fmla="*/ 0 w 19"/>
                  <a:gd name="T3" fmla="*/ 5 h 17"/>
                  <a:gd name="T4" fmla="*/ 0 w 19"/>
                  <a:gd name="T5" fmla="*/ 7 h 17"/>
                  <a:gd name="T6" fmla="*/ 10 w 19"/>
                  <a:gd name="T7" fmla="*/ 17 h 17"/>
                  <a:gd name="T8" fmla="*/ 19 w 19"/>
                  <a:gd name="T9" fmla="*/ 7 h 17"/>
                  <a:gd name="T10" fmla="*/ 16 w 19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7">
                    <a:moveTo>
                      <a:pt x="1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13"/>
                      <a:pt x="4" y="17"/>
                      <a:pt x="10" y="17"/>
                    </a:cubicBezTo>
                    <a:cubicBezTo>
                      <a:pt x="15" y="17"/>
                      <a:pt x="19" y="13"/>
                      <a:pt x="19" y="7"/>
                    </a:cubicBezTo>
                    <a:cubicBezTo>
                      <a:pt x="19" y="4"/>
                      <a:pt x="18" y="1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24"/>
              <p:cNvSpPr>
                <a:spLocks noChangeArrowheads="1"/>
              </p:cNvSpPr>
              <p:nvPr/>
            </p:nvSpPr>
            <p:spPr bwMode="auto">
              <a:xfrm>
                <a:off x="2714397" y="1821576"/>
                <a:ext cx="157157" cy="151736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225"/>
              <p:cNvSpPr>
                <a:spLocks noChangeArrowheads="1"/>
              </p:cNvSpPr>
              <p:nvPr/>
            </p:nvSpPr>
            <p:spPr bwMode="auto">
              <a:xfrm>
                <a:off x="2741495" y="1859512"/>
                <a:ext cx="37936" cy="3793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26"/>
              <p:cNvSpPr>
                <a:spLocks/>
              </p:cNvSpPr>
              <p:nvPr/>
            </p:nvSpPr>
            <p:spPr bwMode="auto">
              <a:xfrm>
                <a:off x="3245474" y="1713194"/>
                <a:ext cx="227604" cy="108383"/>
              </a:xfrm>
              <a:custGeom>
                <a:avLst/>
                <a:gdLst>
                  <a:gd name="T0" fmla="*/ 40 w 42"/>
                  <a:gd name="T1" fmla="*/ 20 h 20"/>
                  <a:gd name="T2" fmla="*/ 42 w 42"/>
                  <a:gd name="T3" fmla="*/ 12 h 20"/>
                  <a:gd name="T4" fmla="*/ 2 w 42"/>
                  <a:gd name="T5" fmla="*/ 0 h 20"/>
                  <a:gd name="T6" fmla="*/ 0 w 42"/>
                  <a:gd name="T7" fmla="*/ 8 h 20"/>
                  <a:gd name="T8" fmla="*/ 40 w 42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0">
                    <a:moveTo>
                      <a:pt x="40" y="20"/>
                    </a:moveTo>
                    <a:lnTo>
                      <a:pt x="42" y="1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27"/>
              <p:cNvSpPr>
                <a:spLocks/>
              </p:cNvSpPr>
              <p:nvPr/>
            </p:nvSpPr>
            <p:spPr bwMode="auto">
              <a:xfrm>
                <a:off x="3180444" y="1794482"/>
                <a:ext cx="254702" cy="216766"/>
              </a:xfrm>
              <a:custGeom>
                <a:avLst/>
                <a:gdLst>
                  <a:gd name="T0" fmla="*/ 4 w 20"/>
                  <a:gd name="T1" fmla="*/ 0 h 17"/>
                  <a:gd name="T2" fmla="*/ 20 w 20"/>
                  <a:gd name="T3" fmla="*/ 5 h 17"/>
                  <a:gd name="T4" fmla="*/ 20 w 20"/>
                  <a:gd name="T5" fmla="*/ 7 h 17"/>
                  <a:gd name="T6" fmla="*/ 10 w 20"/>
                  <a:gd name="T7" fmla="*/ 17 h 17"/>
                  <a:gd name="T8" fmla="*/ 0 w 20"/>
                  <a:gd name="T9" fmla="*/ 7 h 17"/>
                  <a:gd name="T10" fmla="*/ 4 w 20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7">
                    <a:moveTo>
                      <a:pt x="4" y="0"/>
                    </a:move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13"/>
                      <a:pt x="16" y="17"/>
                      <a:pt x="10" y="17"/>
                    </a:cubicBezTo>
                    <a:cubicBezTo>
                      <a:pt x="5" y="17"/>
                      <a:pt x="0" y="13"/>
                      <a:pt x="0" y="7"/>
                    </a:cubicBezTo>
                    <a:cubicBezTo>
                      <a:pt x="0" y="4"/>
                      <a:pt x="2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228"/>
              <p:cNvSpPr>
                <a:spLocks noChangeArrowheads="1"/>
              </p:cNvSpPr>
              <p:nvPr/>
            </p:nvSpPr>
            <p:spPr bwMode="auto">
              <a:xfrm>
                <a:off x="3218380" y="1821576"/>
                <a:ext cx="151736" cy="151736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229"/>
              <p:cNvSpPr>
                <a:spLocks noChangeArrowheads="1"/>
              </p:cNvSpPr>
              <p:nvPr/>
            </p:nvSpPr>
            <p:spPr bwMode="auto">
              <a:xfrm>
                <a:off x="3310504" y="1859512"/>
                <a:ext cx="37936" cy="3793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5185529" y="1637325"/>
                <a:ext cx="709910" cy="709910"/>
              </a:xfrm>
              <a:custGeom>
                <a:avLst/>
                <a:gdLst>
                  <a:gd name="T0" fmla="*/ 17 w 55"/>
                  <a:gd name="T1" fmla="*/ 16 h 55"/>
                  <a:gd name="T2" fmla="*/ 47 w 55"/>
                  <a:gd name="T3" fmla="*/ 2 h 55"/>
                  <a:gd name="T4" fmla="*/ 50 w 55"/>
                  <a:gd name="T5" fmla="*/ 9 h 55"/>
                  <a:gd name="T6" fmla="*/ 32 w 55"/>
                  <a:gd name="T7" fmla="*/ 18 h 55"/>
                  <a:gd name="T8" fmla="*/ 32 w 55"/>
                  <a:gd name="T9" fmla="*/ 19 h 55"/>
                  <a:gd name="T10" fmla="*/ 41 w 55"/>
                  <a:gd name="T11" fmla="*/ 15 h 55"/>
                  <a:gd name="T12" fmla="*/ 45 w 55"/>
                  <a:gd name="T13" fmla="*/ 21 h 55"/>
                  <a:gd name="T14" fmla="*/ 35 w 55"/>
                  <a:gd name="T15" fmla="*/ 26 h 55"/>
                  <a:gd name="T16" fmla="*/ 36 w 55"/>
                  <a:gd name="T17" fmla="*/ 27 h 55"/>
                  <a:gd name="T18" fmla="*/ 43 w 55"/>
                  <a:gd name="T19" fmla="*/ 23 h 55"/>
                  <a:gd name="T20" fmla="*/ 46 w 55"/>
                  <a:gd name="T21" fmla="*/ 29 h 55"/>
                  <a:gd name="T22" fmla="*/ 39 w 55"/>
                  <a:gd name="T23" fmla="*/ 32 h 55"/>
                  <a:gd name="T24" fmla="*/ 39 w 55"/>
                  <a:gd name="T25" fmla="*/ 34 h 55"/>
                  <a:gd name="T26" fmla="*/ 42 w 55"/>
                  <a:gd name="T27" fmla="*/ 32 h 55"/>
                  <a:gd name="T28" fmla="*/ 44 w 55"/>
                  <a:gd name="T29" fmla="*/ 38 h 55"/>
                  <a:gd name="T30" fmla="*/ 26 w 55"/>
                  <a:gd name="T31" fmla="*/ 48 h 55"/>
                  <a:gd name="T32" fmla="*/ 17 w 55"/>
                  <a:gd name="T33" fmla="*/ 49 h 55"/>
                  <a:gd name="T34" fmla="*/ 0 w 55"/>
                  <a:gd name="T35" fmla="*/ 55 h 55"/>
                  <a:gd name="T36" fmla="*/ 0 w 55"/>
                  <a:gd name="T37" fmla="*/ 29 h 55"/>
                  <a:gd name="T38" fmla="*/ 3 w 55"/>
                  <a:gd name="T39" fmla="*/ 28 h 55"/>
                  <a:gd name="T40" fmla="*/ 7 w 55"/>
                  <a:gd name="T41" fmla="*/ 16 h 55"/>
                  <a:gd name="T42" fmla="*/ 24 w 55"/>
                  <a:gd name="T43" fmla="*/ 3 h 55"/>
                  <a:gd name="T44" fmla="*/ 22 w 55"/>
                  <a:gd name="T45" fmla="*/ 11 h 55"/>
                  <a:gd name="T46" fmla="*/ 19 w 55"/>
                  <a:gd name="T47" fmla="*/ 13 h 55"/>
                  <a:gd name="T48" fmla="*/ 16 w 55"/>
                  <a:gd name="T49" fmla="*/ 16 h 55"/>
                  <a:gd name="T50" fmla="*/ 17 w 55"/>
                  <a:gd name="T51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" h="55">
                    <a:moveTo>
                      <a:pt x="17" y="16"/>
                    </a:moveTo>
                    <a:cubicBezTo>
                      <a:pt x="47" y="2"/>
                      <a:pt x="47" y="2"/>
                      <a:pt x="47" y="2"/>
                    </a:cubicBezTo>
                    <a:cubicBezTo>
                      <a:pt x="51" y="0"/>
                      <a:pt x="55" y="6"/>
                      <a:pt x="50" y="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1" y="19"/>
                      <a:pt x="32" y="19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5" y="13"/>
                      <a:pt x="48" y="19"/>
                      <a:pt x="45" y="21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4" y="27"/>
                      <a:pt x="36" y="27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5" y="22"/>
                      <a:pt x="48" y="28"/>
                      <a:pt x="46" y="29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2"/>
                      <a:pt x="37" y="34"/>
                      <a:pt x="39" y="34"/>
                    </a:cubicBezTo>
                    <a:cubicBezTo>
                      <a:pt x="39" y="34"/>
                      <a:pt x="39" y="34"/>
                      <a:pt x="42" y="32"/>
                    </a:cubicBezTo>
                    <a:cubicBezTo>
                      <a:pt x="45" y="31"/>
                      <a:pt x="48" y="36"/>
                      <a:pt x="44" y="3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1" y="50"/>
                      <a:pt x="17" y="4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5" y="21"/>
                      <a:pt x="7" y="16"/>
                    </a:cubicBezTo>
                    <a:cubicBezTo>
                      <a:pt x="8" y="11"/>
                      <a:pt x="24" y="3"/>
                      <a:pt x="24" y="3"/>
                    </a:cubicBezTo>
                    <a:cubicBezTo>
                      <a:pt x="27" y="8"/>
                      <a:pt x="25" y="10"/>
                      <a:pt x="22" y="11"/>
                    </a:cubicBezTo>
                    <a:cubicBezTo>
                      <a:pt x="21" y="12"/>
                      <a:pt x="19" y="13"/>
                      <a:pt x="19" y="13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FAD9BD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Rectangle 231"/>
              <p:cNvSpPr>
                <a:spLocks noChangeArrowheads="1"/>
              </p:cNvSpPr>
              <p:nvPr/>
            </p:nvSpPr>
            <p:spPr bwMode="auto">
              <a:xfrm>
                <a:off x="5098822" y="1962474"/>
                <a:ext cx="102966" cy="438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32"/>
              <p:cNvSpPr>
                <a:spLocks/>
              </p:cNvSpPr>
              <p:nvPr/>
            </p:nvSpPr>
            <p:spPr bwMode="auto">
              <a:xfrm>
                <a:off x="3760295" y="1897445"/>
                <a:ext cx="1349370" cy="915838"/>
              </a:xfrm>
              <a:custGeom>
                <a:avLst/>
                <a:gdLst>
                  <a:gd name="T0" fmla="*/ 4 w 105"/>
                  <a:gd name="T1" fmla="*/ 40 h 71"/>
                  <a:gd name="T2" fmla="*/ 105 w 105"/>
                  <a:gd name="T3" fmla="*/ 0 h 71"/>
                  <a:gd name="T4" fmla="*/ 105 w 105"/>
                  <a:gd name="T5" fmla="*/ 42 h 71"/>
                  <a:gd name="T6" fmla="*/ 0 w 105"/>
                  <a:gd name="T7" fmla="*/ 65 h 71"/>
                  <a:gd name="T8" fmla="*/ 4 w 105"/>
                  <a:gd name="T9" fmla="*/ 4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1">
                    <a:moveTo>
                      <a:pt x="4" y="40"/>
                    </a:moveTo>
                    <a:cubicBezTo>
                      <a:pt x="4" y="40"/>
                      <a:pt x="68" y="46"/>
                      <a:pt x="105" y="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77" y="71"/>
                      <a:pt x="0" y="65"/>
                      <a:pt x="0" y="65"/>
                    </a:cubicBez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233"/>
              <p:cNvSpPr>
                <a:spLocks noChangeArrowheads="1"/>
              </p:cNvSpPr>
              <p:nvPr/>
            </p:nvSpPr>
            <p:spPr bwMode="auto">
              <a:xfrm>
                <a:off x="5136758" y="2325559"/>
                <a:ext cx="37936" cy="37936"/>
              </a:xfrm>
              <a:prstGeom prst="ellipse">
                <a:avLst/>
              </a:prstGeom>
              <a:solidFill>
                <a:srgbClr val="250F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 rot="21023609" flipH="1">
              <a:off x="889089" y="2528494"/>
              <a:ext cx="736600" cy="1270000"/>
              <a:chOff x="3067050" y="2759075"/>
              <a:chExt cx="736600" cy="1270000"/>
            </a:xfrm>
          </p:grpSpPr>
          <p:sp>
            <p:nvSpPr>
              <p:cNvPr id="143" name="Freeform 142"/>
              <p:cNvSpPr>
                <a:spLocks/>
              </p:cNvSpPr>
              <p:nvPr/>
            </p:nvSpPr>
            <p:spPr bwMode="auto">
              <a:xfrm>
                <a:off x="3067050" y="2759075"/>
                <a:ext cx="574675" cy="1260475"/>
              </a:xfrm>
              <a:custGeom>
                <a:avLst/>
                <a:gdLst>
                  <a:gd name="T0" fmla="*/ 282 w 362"/>
                  <a:gd name="T1" fmla="*/ 0 h 794"/>
                  <a:gd name="T2" fmla="*/ 258 w 362"/>
                  <a:gd name="T3" fmla="*/ 0 h 794"/>
                  <a:gd name="T4" fmla="*/ 240 w 362"/>
                  <a:gd name="T5" fmla="*/ 10 h 794"/>
                  <a:gd name="T6" fmla="*/ 222 w 362"/>
                  <a:gd name="T7" fmla="*/ 24 h 794"/>
                  <a:gd name="T8" fmla="*/ 196 w 362"/>
                  <a:gd name="T9" fmla="*/ 66 h 794"/>
                  <a:gd name="T10" fmla="*/ 174 w 362"/>
                  <a:gd name="T11" fmla="*/ 132 h 794"/>
                  <a:gd name="T12" fmla="*/ 170 w 362"/>
                  <a:gd name="T13" fmla="*/ 140 h 794"/>
                  <a:gd name="T14" fmla="*/ 156 w 362"/>
                  <a:gd name="T15" fmla="*/ 166 h 794"/>
                  <a:gd name="T16" fmla="*/ 126 w 362"/>
                  <a:gd name="T17" fmla="*/ 196 h 794"/>
                  <a:gd name="T18" fmla="*/ 92 w 362"/>
                  <a:gd name="T19" fmla="*/ 232 h 794"/>
                  <a:gd name="T20" fmla="*/ 72 w 362"/>
                  <a:gd name="T21" fmla="*/ 268 h 794"/>
                  <a:gd name="T22" fmla="*/ 66 w 362"/>
                  <a:gd name="T23" fmla="*/ 284 h 794"/>
                  <a:gd name="T24" fmla="*/ 28 w 362"/>
                  <a:gd name="T25" fmla="*/ 386 h 794"/>
                  <a:gd name="T26" fmla="*/ 8 w 362"/>
                  <a:gd name="T27" fmla="*/ 458 h 794"/>
                  <a:gd name="T28" fmla="*/ 0 w 362"/>
                  <a:gd name="T29" fmla="*/ 510 h 794"/>
                  <a:gd name="T30" fmla="*/ 2 w 362"/>
                  <a:gd name="T31" fmla="*/ 540 h 794"/>
                  <a:gd name="T32" fmla="*/ 4 w 362"/>
                  <a:gd name="T33" fmla="*/ 554 h 794"/>
                  <a:gd name="T34" fmla="*/ 8 w 362"/>
                  <a:gd name="T35" fmla="*/ 582 h 794"/>
                  <a:gd name="T36" fmla="*/ 14 w 362"/>
                  <a:gd name="T37" fmla="*/ 646 h 794"/>
                  <a:gd name="T38" fmla="*/ 20 w 362"/>
                  <a:gd name="T39" fmla="*/ 680 h 794"/>
                  <a:gd name="T40" fmla="*/ 36 w 362"/>
                  <a:gd name="T41" fmla="*/ 712 h 794"/>
                  <a:gd name="T42" fmla="*/ 60 w 362"/>
                  <a:gd name="T43" fmla="*/ 740 h 794"/>
                  <a:gd name="T44" fmla="*/ 102 w 362"/>
                  <a:gd name="T45" fmla="*/ 766 h 794"/>
                  <a:gd name="T46" fmla="*/ 160 w 362"/>
                  <a:gd name="T47" fmla="*/ 788 h 794"/>
                  <a:gd name="T48" fmla="*/ 176 w 362"/>
                  <a:gd name="T49" fmla="*/ 792 h 794"/>
                  <a:gd name="T50" fmla="*/ 206 w 362"/>
                  <a:gd name="T51" fmla="*/ 794 h 794"/>
                  <a:gd name="T52" fmla="*/ 234 w 362"/>
                  <a:gd name="T53" fmla="*/ 792 h 794"/>
                  <a:gd name="T54" fmla="*/ 256 w 362"/>
                  <a:gd name="T55" fmla="*/ 782 h 794"/>
                  <a:gd name="T56" fmla="*/ 276 w 362"/>
                  <a:gd name="T57" fmla="*/ 770 h 794"/>
                  <a:gd name="T58" fmla="*/ 302 w 362"/>
                  <a:gd name="T59" fmla="*/ 742 h 794"/>
                  <a:gd name="T60" fmla="*/ 326 w 362"/>
                  <a:gd name="T61" fmla="*/ 698 h 794"/>
                  <a:gd name="T62" fmla="*/ 342 w 362"/>
                  <a:gd name="T63" fmla="*/ 646 h 794"/>
                  <a:gd name="T64" fmla="*/ 352 w 362"/>
                  <a:gd name="T65" fmla="*/ 592 h 794"/>
                  <a:gd name="T66" fmla="*/ 362 w 362"/>
                  <a:gd name="T67" fmla="*/ 504 h 794"/>
                  <a:gd name="T68" fmla="*/ 362 w 362"/>
                  <a:gd name="T69" fmla="*/ 486 h 794"/>
                  <a:gd name="T70" fmla="*/ 360 w 362"/>
                  <a:gd name="T71" fmla="*/ 454 h 794"/>
                  <a:gd name="T72" fmla="*/ 350 w 362"/>
                  <a:gd name="T73" fmla="*/ 410 h 794"/>
                  <a:gd name="T74" fmla="*/ 320 w 362"/>
                  <a:gd name="T75" fmla="*/ 360 h 794"/>
                  <a:gd name="T76" fmla="*/ 280 w 362"/>
                  <a:gd name="T77" fmla="*/ 324 h 794"/>
                  <a:gd name="T78" fmla="*/ 258 w 362"/>
                  <a:gd name="T79" fmla="*/ 312 h 794"/>
                  <a:gd name="T80" fmla="*/ 246 w 362"/>
                  <a:gd name="T81" fmla="*/ 306 h 794"/>
                  <a:gd name="T82" fmla="*/ 230 w 362"/>
                  <a:gd name="T83" fmla="*/ 294 h 794"/>
                  <a:gd name="T84" fmla="*/ 222 w 362"/>
                  <a:gd name="T85" fmla="*/ 280 h 794"/>
                  <a:gd name="T86" fmla="*/ 222 w 362"/>
                  <a:gd name="T87" fmla="*/ 264 h 794"/>
                  <a:gd name="T88" fmla="*/ 228 w 362"/>
                  <a:gd name="T89" fmla="*/ 240 h 794"/>
                  <a:gd name="T90" fmla="*/ 254 w 362"/>
                  <a:gd name="T91" fmla="*/ 210 h 794"/>
                  <a:gd name="T92" fmla="*/ 270 w 362"/>
                  <a:gd name="T93" fmla="*/ 198 h 794"/>
                  <a:gd name="T94" fmla="*/ 288 w 362"/>
                  <a:gd name="T95" fmla="*/ 182 h 794"/>
                  <a:gd name="T96" fmla="*/ 304 w 362"/>
                  <a:gd name="T97" fmla="*/ 158 h 794"/>
                  <a:gd name="T98" fmla="*/ 320 w 362"/>
                  <a:gd name="T99" fmla="*/ 130 h 794"/>
                  <a:gd name="T100" fmla="*/ 330 w 362"/>
                  <a:gd name="T101" fmla="*/ 100 h 794"/>
                  <a:gd name="T102" fmla="*/ 334 w 362"/>
                  <a:gd name="T103" fmla="*/ 68 h 794"/>
                  <a:gd name="T104" fmla="*/ 328 w 362"/>
                  <a:gd name="T105" fmla="*/ 40 h 794"/>
                  <a:gd name="T106" fmla="*/ 312 w 362"/>
                  <a:gd name="T107" fmla="*/ 16 h 794"/>
                  <a:gd name="T108" fmla="*/ 282 w 362"/>
                  <a:gd name="T109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2" h="794">
                    <a:moveTo>
                      <a:pt x="282" y="0"/>
                    </a:moveTo>
                    <a:lnTo>
                      <a:pt x="282" y="0"/>
                    </a:lnTo>
                    <a:lnTo>
                      <a:pt x="270" y="0"/>
                    </a:lnTo>
                    <a:lnTo>
                      <a:pt x="258" y="0"/>
                    </a:lnTo>
                    <a:lnTo>
                      <a:pt x="248" y="4"/>
                    </a:lnTo>
                    <a:lnTo>
                      <a:pt x="240" y="10"/>
                    </a:lnTo>
                    <a:lnTo>
                      <a:pt x="230" y="16"/>
                    </a:lnTo>
                    <a:lnTo>
                      <a:pt x="222" y="24"/>
                    </a:lnTo>
                    <a:lnTo>
                      <a:pt x="208" y="44"/>
                    </a:lnTo>
                    <a:lnTo>
                      <a:pt x="196" y="66"/>
                    </a:lnTo>
                    <a:lnTo>
                      <a:pt x="188" y="88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0" y="140"/>
                    </a:lnTo>
                    <a:lnTo>
                      <a:pt x="166" y="150"/>
                    </a:lnTo>
                    <a:lnTo>
                      <a:pt x="156" y="166"/>
                    </a:lnTo>
                    <a:lnTo>
                      <a:pt x="142" y="180"/>
                    </a:lnTo>
                    <a:lnTo>
                      <a:pt x="126" y="196"/>
                    </a:lnTo>
                    <a:lnTo>
                      <a:pt x="108" y="214"/>
                    </a:lnTo>
                    <a:lnTo>
                      <a:pt x="92" y="232"/>
                    </a:lnTo>
                    <a:lnTo>
                      <a:pt x="78" y="256"/>
                    </a:lnTo>
                    <a:lnTo>
                      <a:pt x="72" y="268"/>
                    </a:lnTo>
                    <a:lnTo>
                      <a:pt x="66" y="284"/>
                    </a:lnTo>
                    <a:lnTo>
                      <a:pt x="66" y="284"/>
                    </a:lnTo>
                    <a:lnTo>
                      <a:pt x="42" y="350"/>
                    </a:lnTo>
                    <a:lnTo>
                      <a:pt x="28" y="386"/>
                    </a:lnTo>
                    <a:lnTo>
                      <a:pt x="16" y="422"/>
                    </a:lnTo>
                    <a:lnTo>
                      <a:pt x="8" y="458"/>
                    </a:lnTo>
                    <a:lnTo>
                      <a:pt x="2" y="492"/>
                    </a:lnTo>
                    <a:lnTo>
                      <a:pt x="0" y="510"/>
                    </a:lnTo>
                    <a:lnTo>
                      <a:pt x="0" y="526"/>
                    </a:lnTo>
                    <a:lnTo>
                      <a:pt x="2" y="540"/>
                    </a:lnTo>
                    <a:lnTo>
                      <a:pt x="4" y="554"/>
                    </a:lnTo>
                    <a:lnTo>
                      <a:pt x="4" y="554"/>
                    </a:lnTo>
                    <a:lnTo>
                      <a:pt x="8" y="568"/>
                    </a:lnTo>
                    <a:lnTo>
                      <a:pt x="8" y="582"/>
                    </a:lnTo>
                    <a:lnTo>
                      <a:pt x="10" y="614"/>
                    </a:lnTo>
                    <a:lnTo>
                      <a:pt x="14" y="646"/>
                    </a:lnTo>
                    <a:lnTo>
                      <a:pt x="16" y="664"/>
                    </a:lnTo>
                    <a:lnTo>
                      <a:pt x="20" y="680"/>
                    </a:lnTo>
                    <a:lnTo>
                      <a:pt x="26" y="696"/>
                    </a:lnTo>
                    <a:lnTo>
                      <a:pt x="36" y="712"/>
                    </a:lnTo>
                    <a:lnTo>
                      <a:pt x="46" y="726"/>
                    </a:lnTo>
                    <a:lnTo>
                      <a:pt x="60" y="740"/>
                    </a:lnTo>
                    <a:lnTo>
                      <a:pt x="78" y="754"/>
                    </a:lnTo>
                    <a:lnTo>
                      <a:pt x="102" y="766"/>
                    </a:lnTo>
                    <a:lnTo>
                      <a:pt x="128" y="778"/>
                    </a:lnTo>
                    <a:lnTo>
                      <a:pt x="160" y="788"/>
                    </a:lnTo>
                    <a:lnTo>
                      <a:pt x="160" y="788"/>
                    </a:lnTo>
                    <a:lnTo>
                      <a:pt x="176" y="792"/>
                    </a:lnTo>
                    <a:lnTo>
                      <a:pt x="192" y="794"/>
                    </a:lnTo>
                    <a:lnTo>
                      <a:pt x="206" y="794"/>
                    </a:lnTo>
                    <a:lnTo>
                      <a:pt x="220" y="794"/>
                    </a:lnTo>
                    <a:lnTo>
                      <a:pt x="234" y="792"/>
                    </a:lnTo>
                    <a:lnTo>
                      <a:pt x="246" y="788"/>
                    </a:lnTo>
                    <a:lnTo>
                      <a:pt x="256" y="782"/>
                    </a:lnTo>
                    <a:lnTo>
                      <a:pt x="266" y="776"/>
                    </a:lnTo>
                    <a:lnTo>
                      <a:pt x="276" y="770"/>
                    </a:lnTo>
                    <a:lnTo>
                      <a:pt x="286" y="762"/>
                    </a:lnTo>
                    <a:lnTo>
                      <a:pt x="302" y="742"/>
                    </a:lnTo>
                    <a:lnTo>
                      <a:pt x="314" y="722"/>
                    </a:lnTo>
                    <a:lnTo>
                      <a:pt x="326" y="698"/>
                    </a:lnTo>
                    <a:lnTo>
                      <a:pt x="334" y="672"/>
                    </a:lnTo>
                    <a:lnTo>
                      <a:pt x="342" y="646"/>
                    </a:lnTo>
                    <a:lnTo>
                      <a:pt x="348" y="618"/>
                    </a:lnTo>
                    <a:lnTo>
                      <a:pt x="352" y="592"/>
                    </a:lnTo>
                    <a:lnTo>
                      <a:pt x="358" y="542"/>
                    </a:lnTo>
                    <a:lnTo>
                      <a:pt x="362" y="504"/>
                    </a:lnTo>
                    <a:lnTo>
                      <a:pt x="362" y="504"/>
                    </a:lnTo>
                    <a:lnTo>
                      <a:pt x="362" y="486"/>
                    </a:lnTo>
                    <a:lnTo>
                      <a:pt x="362" y="470"/>
                    </a:lnTo>
                    <a:lnTo>
                      <a:pt x="360" y="454"/>
                    </a:lnTo>
                    <a:lnTo>
                      <a:pt x="358" y="440"/>
                    </a:lnTo>
                    <a:lnTo>
                      <a:pt x="350" y="410"/>
                    </a:lnTo>
                    <a:lnTo>
                      <a:pt x="336" y="384"/>
                    </a:lnTo>
                    <a:lnTo>
                      <a:pt x="320" y="360"/>
                    </a:lnTo>
                    <a:lnTo>
                      <a:pt x="302" y="340"/>
                    </a:lnTo>
                    <a:lnTo>
                      <a:pt x="280" y="324"/>
                    </a:lnTo>
                    <a:lnTo>
                      <a:pt x="268" y="318"/>
                    </a:lnTo>
                    <a:lnTo>
                      <a:pt x="258" y="312"/>
                    </a:lnTo>
                    <a:lnTo>
                      <a:pt x="258" y="312"/>
                    </a:lnTo>
                    <a:lnTo>
                      <a:pt x="246" y="306"/>
                    </a:lnTo>
                    <a:lnTo>
                      <a:pt x="238" y="300"/>
                    </a:lnTo>
                    <a:lnTo>
                      <a:pt x="230" y="294"/>
                    </a:lnTo>
                    <a:lnTo>
                      <a:pt x="226" y="288"/>
                    </a:lnTo>
                    <a:lnTo>
                      <a:pt x="222" y="280"/>
                    </a:lnTo>
                    <a:lnTo>
                      <a:pt x="222" y="272"/>
                    </a:lnTo>
                    <a:lnTo>
                      <a:pt x="222" y="264"/>
                    </a:lnTo>
                    <a:lnTo>
                      <a:pt x="222" y="256"/>
                    </a:lnTo>
                    <a:lnTo>
                      <a:pt x="228" y="240"/>
                    </a:lnTo>
                    <a:lnTo>
                      <a:pt x="240" y="224"/>
                    </a:lnTo>
                    <a:lnTo>
                      <a:pt x="254" y="210"/>
                    </a:lnTo>
                    <a:lnTo>
                      <a:pt x="270" y="198"/>
                    </a:lnTo>
                    <a:lnTo>
                      <a:pt x="270" y="198"/>
                    </a:lnTo>
                    <a:lnTo>
                      <a:pt x="278" y="190"/>
                    </a:lnTo>
                    <a:lnTo>
                      <a:pt x="288" y="182"/>
                    </a:lnTo>
                    <a:lnTo>
                      <a:pt x="296" y="170"/>
                    </a:lnTo>
                    <a:lnTo>
                      <a:pt x="304" y="158"/>
                    </a:lnTo>
                    <a:lnTo>
                      <a:pt x="312" y="144"/>
                    </a:lnTo>
                    <a:lnTo>
                      <a:pt x="320" y="130"/>
                    </a:lnTo>
                    <a:lnTo>
                      <a:pt x="326" y="116"/>
                    </a:lnTo>
                    <a:lnTo>
                      <a:pt x="330" y="100"/>
                    </a:lnTo>
                    <a:lnTo>
                      <a:pt x="332" y="84"/>
                    </a:lnTo>
                    <a:lnTo>
                      <a:pt x="334" y="68"/>
                    </a:lnTo>
                    <a:lnTo>
                      <a:pt x="332" y="54"/>
                    </a:lnTo>
                    <a:lnTo>
                      <a:pt x="328" y="40"/>
                    </a:lnTo>
                    <a:lnTo>
                      <a:pt x="322" y="28"/>
                    </a:lnTo>
                    <a:lnTo>
                      <a:pt x="312" y="16"/>
                    </a:lnTo>
                    <a:lnTo>
                      <a:pt x="298" y="8"/>
                    </a:lnTo>
                    <a:lnTo>
                      <a:pt x="282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AD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4" name="Freeform 143"/>
              <p:cNvSpPr>
                <a:spLocks/>
              </p:cNvSpPr>
              <p:nvPr/>
            </p:nvSpPr>
            <p:spPr bwMode="auto">
              <a:xfrm>
                <a:off x="3194050" y="3257550"/>
                <a:ext cx="571500" cy="768350"/>
              </a:xfrm>
              <a:custGeom>
                <a:avLst/>
                <a:gdLst>
                  <a:gd name="T0" fmla="*/ 298 w 360"/>
                  <a:gd name="T1" fmla="*/ 394 h 484"/>
                  <a:gd name="T2" fmla="*/ 296 w 360"/>
                  <a:gd name="T3" fmla="*/ 416 h 484"/>
                  <a:gd name="T4" fmla="*/ 288 w 360"/>
                  <a:gd name="T5" fmla="*/ 444 h 484"/>
                  <a:gd name="T6" fmla="*/ 270 w 360"/>
                  <a:gd name="T7" fmla="*/ 468 h 484"/>
                  <a:gd name="T8" fmla="*/ 248 w 360"/>
                  <a:gd name="T9" fmla="*/ 482 h 484"/>
                  <a:gd name="T10" fmla="*/ 230 w 360"/>
                  <a:gd name="T11" fmla="*/ 484 h 484"/>
                  <a:gd name="T12" fmla="*/ 182 w 360"/>
                  <a:gd name="T13" fmla="*/ 478 h 484"/>
                  <a:gd name="T14" fmla="*/ 100 w 360"/>
                  <a:gd name="T15" fmla="*/ 458 h 484"/>
                  <a:gd name="T16" fmla="*/ 66 w 360"/>
                  <a:gd name="T17" fmla="*/ 444 h 484"/>
                  <a:gd name="T18" fmla="*/ 54 w 360"/>
                  <a:gd name="T19" fmla="*/ 436 h 484"/>
                  <a:gd name="T20" fmla="*/ 34 w 360"/>
                  <a:gd name="T21" fmla="*/ 420 h 484"/>
                  <a:gd name="T22" fmla="*/ 22 w 360"/>
                  <a:gd name="T23" fmla="*/ 400 h 484"/>
                  <a:gd name="T24" fmla="*/ 12 w 360"/>
                  <a:gd name="T25" fmla="*/ 366 h 484"/>
                  <a:gd name="T26" fmla="*/ 8 w 360"/>
                  <a:gd name="T27" fmla="*/ 312 h 484"/>
                  <a:gd name="T28" fmla="*/ 4 w 360"/>
                  <a:gd name="T29" fmla="*/ 252 h 484"/>
                  <a:gd name="T30" fmla="*/ 0 w 360"/>
                  <a:gd name="T31" fmla="*/ 214 h 484"/>
                  <a:gd name="T32" fmla="*/ 4 w 360"/>
                  <a:gd name="T33" fmla="*/ 160 h 484"/>
                  <a:gd name="T34" fmla="*/ 12 w 360"/>
                  <a:gd name="T35" fmla="*/ 128 h 484"/>
                  <a:gd name="T36" fmla="*/ 24 w 360"/>
                  <a:gd name="T37" fmla="*/ 98 h 484"/>
                  <a:gd name="T38" fmla="*/ 42 w 360"/>
                  <a:gd name="T39" fmla="*/ 70 h 484"/>
                  <a:gd name="T40" fmla="*/ 68 w 360"/>
                  <a:gd name="T41" fmla="*/ 48 h 484"/>
                  <a:gd name="T42" fmla="*/ 98 w 360"/>
                  <a:gd name="T43" fmla="*/ 30 h 484"/>
                  <a:gd name="T44" fmla="*/ 116 w 360"/>
                  <a:gd name="T45" fmla="*/ 22 h 484"/>
                  <a:gd name="T46" fmla="*/ 180 w 360"/>
                  <a:gd name="T47" fmla="*/ 4 h 484"/>
                  <a:gd name="T48" fmla="*/ 228 w 360"/>
                  <a:gd name="T49" fmla="*/ 0 h 484"/>
                  <a:gd name="T50" fmla="*/ 266 w 360"/>
                  <a:gd name="T51" fmla="*/ 8 h 484"/>
                  <a:gd name="T52" fmla="*/ 292 w 360"/>
                  <a:gd name="T53" fmla="*/ 20 h 484"/>
                  <a:gd name="T54" fmla="*/ 304 w 360"/>
                  <a:gd name="T55" fmla="*/ 28 h 484"/>
                  <a:gd name="T56" fmla="*/ 324 w 360"/>
                  <a:gd name="T57" fmla="*/ 44 h 484"/>
                  <a:gd name="T58" fmla="*/ 334 w 360"/>
                  <a:gd name="T59" fmla="*/ 64 h 484"/>
                  <a:gd name="T60" fmla="*/ 340 w 360"/>
                  <a:gd name="T61" fmla="*/ 84 h 484"/>
                  <a:gd name="T62" fmla="*/ 336 w 360"/>
                  <a:gd name="T63" fmla="*/ 122 h 484"/>
                  <a:gd name="T64" fmla="*/ 320 w 360"/>
                  <a:gd name="T65" fmla="*/ 156 h 484"/>
                  <a:gd name="T66" fmla="*/ 328 w 360"/>
                  <a:gd name="T67" fmla="*/ 166 h 484"/>
                  <a:gd name="T68" fmla="*/ 340 w 360"/>
                  <a:gd name="T69" fmla="*/ 194 h 484"/>
                  <a:gd name="T70" fmla="*/ 344 w 360"/>
                  <a:gd name="T71" fmla="*/ 226 h 484"/>
                  <a:gd name="T72" fmla="*/ 336 w 360"/>
                  <a:gd name="T73" fmla="*/ 258 h 484"/>
                  <a:gd name="T74" fmla="*/ 326 w 360"/>
                  <a:gd name="T75" fmla="*/ 270 h 484"/>
                  <a:gd name="T76" fmla="*/ 308 w 360"/>
                  <a:gd name="T77" fmla="*/ 282 h 484"/>
                  <a:gd name="T78" fmla="*/ 326 w 360"/>
                  <a:gd name="T79" fmla="*/ 288 h 484"/>
                  <a:gd name="T80" fmla="*/ 338 w 360"/>
                  <a:gd name="T81" fmla="*/ 296 h 484"/>
                  <a:gd name="T82" fmla="*/ 348 w 360"/>
                  <a:gd name="T83" fmla="*/ 306 h 484"/>
                  <a:gd name="T84" fmla="*/ 360 w 360"/>
                  <a:gd name="T85" fmla="*/ 332 h 484"/>
                  <a:gd name="T86" fmla="*/ 356 w 360"/>
                  <a:gd name="T87" fmla="*/ 362 h 484"/>
                  <a:gd name="T88" fmla="*/ 346 w 360"/>
                  <a:gd name="T89" fmla="*/ 380 h 484"/>
                  <a:gd name="T90" fmla="*/ 332 w 360"/>
                  <a:gd name="T91" fmla="*/ 388 h 484"/>
                  <a:gd name="T92" fmla="*/ 324 w 360"/>
                  <a:gd name="T93" fmla="*/ 392 h 484"/>
                  <a:gd name="T94" fmla="*/ 298 w 360"/>
                  <a:gd name="T95" fmla="*/ 39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0" h="484">
                    <a:moveTo>
                      <a:pt x="298" y="394"/>
                    </a:moveTo>
                    <a:lnTo>
                      <a:pt x="298" y="394"/>
                    </a:lnTo>
                    <a:lnTo>
                      <a:pt x="298" y="404"/>
                    </a:lnTo>
                    <a:lnTo>
                      <a:pt x="296" y="416"/>
                    </a:lnTo>
                    <a:lnTo>
                      <a:pt x="294" y="428"/>
                    </a:lnTo>
                    <a:lnTo>
                      <a:pt x="288" y="444"/>
                    </a:lnTo>
                    <a:lnTo>
                      <a:pt x="280" y="456"/>
                    </a:lnTo>
                    <a:lnTo>
                      <a:pt x="270" y="468"/>
                    </a:lnTo>
                    <a:lnTo>
                      <a:pt x="260" y="478"/>
                    </a:lnTo>
                    <a:lnTo>
                      <a:pt x="248" y="482"/>
                    </a:lnTo>
                    <a:lnTo>
                      <a:pt x="248" y="482"/>
                    </a:lnTo>
                    <a:lnTo>
                      <a:pt x="230" y="484"/>
                    </a:lnTo>
                    <a:lnTo>
                      <a:pt x="208" y="482"/>
                    </a:lnTo>
                    <a:lnTo>
                      <a:pt x="182" y="478"/>
                    </a:lnTo>
                    <a:lnTo>
                      <a:pt x="154" y="472"/>
                    </a:lnTo>
                    <a:lnTo>
                      <a:pt x="100" y="458"/>
                    </a:lnTo>
                    <a:lnTo>
                      <a:pt x="80" y="450"/>
                    </a:lnTo>
                    <a:lnTo>
                      <a:pt x="66" y="444"/>
                    </a:lnTo>
                    <a:lnTo>
                      <a:pt x="66" y="444"/>
                    </a:lnTo>
                    <a:lnTo>
                      <a:pt x="54" y="436"/>
                    </a:lnTo>
                    <a:lnTo>
                      <a:pt x="42" y="428"/>
                    </a:lnTo>
                    <a:lnTo>
                      <a:pt x="34" y="420"/>
                    </a:lnTo>
                    <a:lnTo>
                      <a:pt x="28" y="410"/>
                    </a:lnTo>
                    <a:lnTo>
                      <a:pt x="22" y="400"/>
                    </a:lnTo>
                    <a:lnTo>
                      <a:pt x="18" y="390"/>
                    </a:lnTo>
                    <a:lnTo>
                      <a:pt x="12" y="366"/>
                    </a:lnTo>
                    <a:lnTo>
                      <a:pt x="8" y="340"/>
                    </a:lnTo>
                    <a:lnTo>
                      <a:pt x="8" y="312"/>
                    </a:lnTo>
                    <a:lnTo>
                      <a:pt x="6" y="284"/>
                    </a:lnTo>
                    <a:lnTo>
                      <a:pt x="4" y="252"/>
                    </a:lnTo>
                    <a:lnTo>
                      <a:pt x="4" y="252"/>
                    </a:lnTo>
                    <a:lnTo>
                      <a:pt x="0" y="214"/>
                    </a:lnTo>
                    <a:lnTo>
                      <a:pt x="2" y="178"/>
                    </a:lnTo>
                    <a:lnTo>
                      <a:pt x="4" y="160"/>
                    </a:lnTo>
                    <a:lnTo>
                      <a:pt x="8" y="144"/>
                    </a:lnTo>
                    <a:lnTo>
                      <a:pt x="12" y="128"/>
                    </a:lnTo>
                    <a:lnTo>
                      <a:pt x="18" y="112"/>
                    </a:lnTo>
                    <a:lnTo>
                      <a:pt x="24" y="98"/>
                    </a:lnTo>
                    <a:lnTo>
                      <a:pt x="32" y="84"/>
                    </a:lnTo>
                    <a:lnTo>
                      <a:pt x="42" y="70"/>
                    </a:lnTo>
                    <a:lnTo>
                      <a:pt x="54" y="60"/>
                    </a:lnTo>
                    <a:lnTo>
                      <a:pt x="68" y="48"/>
                    </a:lnTo>
                    <a:lnTo>
                      <a:pt x="82" y="38"/>
                    </a:lnTo>
                    <a:lnTo>
                      <a:pt x="98" y="30"/>
                    </a:lnTo>
                    <a:lnTo>
                      <a:pt x="116" y="22"/>
                    </a:lnTo>
                    <a:lnTo>
                      <a:pt x="116" y="22"/>
                    </a:lnTo>
                    <a:lnTo>
                      <a:pt x="158" y="10"/>
                    </a:lnTo>
                    <a:lnTo>
                      <a:pt x="180" y="4"/>
                    </a:lnTo>
                    <a:lnTo>
                      <a:pt x="204" y="2"/>
                    </a:lnTo>
                    <a:lnTo>
                      <a:pt x="228" y="0"/>
                    </a:lnTo>
                    <a:lnTo>
                      <a:pt x="254" y="4"/>
                    </a:lnTo>
                    <a:lnTo>
                      <a:pt x="266" y="8"/>
                    </a:lnTo>
                    <a:lnTo>
                      <a:pt x="278" y="14"/>
                    </a:lnTo>
                    <a:lnTo>
                      <a:pt x="292" y="20"/>
                    </a:lnTo>
                    <a:lnTo>
                      <a:pt x="304" y="28"/>
                    </a:lnTo>
                    <a:lnTo>
                      <a:pt x="304" y="28"/>
                    </a:lnTo>
                    <a:lnTo>
                      <a:pt x="316" y="36"/>
                    </a:lnTo>
                    <a:lnTo>
                      <a:pt x="324" y="44"/>
                    </a:lnTo>
                    <a:lnTo>
                      <a:pt x="330" y="54"/>
                    </a:lnTo>
                    <a:lnTo>
                      <a:pt x="334" y="64"/>
                    </a:lnTo>
                    <a:lnTo>
                      <a:pt x="338" y="74"/>
                    </a:lnTo>
                    <a:lnTo>
                      <a:pt x="340" y="84"/>
                    </a:lnTo>
                    <a:lnTo>
                      <a:pt x="338" y="104"/>
                    </a:lnTo>
                    <a:lnTo>
                      <a:pt x="336" y="122"/>
                    </a:lnTo>
                    <a:lnTo>
                      <a:pt x="330" y="136"/>
                    </a:lnTo>
                    <a:lnTo>
                      <a:pt x="320" y="156"/>
                    </a:lnTo>
                    <a:lnTo>
                      <a:pt x="320" y="156"/>
                    </a:lnTo>
                    <a:lnTo>
                      <a:pt x="328" y="166"/>
                    </a:lnTo>
                    <a:lnTo>
                      <a:pt x="336" y="178"/>
                    </a:lnTo>
                    <a:lnTo>
                      <a:pt x="340" y="194"/>
                    </a:lnTo>
                    <a:lnTo>
                      <a:pt x="344" y="210"/>
                    </a:lnTo>
                    <a:lnTo>
                      <a:pt x="344" y="226"/>
                    </a:lnTo>
                    <a:lnTo>
                      <a:pt x="342" y="242"/>
                    </a:lnTo>
                    <a:lnTo>
                      <a:pt x="336" y="258"/>
                    </a:lnTo>
                    <a:lnTo>
                      <a:pt x="326" y="270"/>
                    </a:lnTo>
                    <a:lnTo>
                      <a:pt x="326" y="270"/>
                    </a:lnTo>
                    <a:lnTo>
                      <a:pt x="318" y="278"/>
                    </a:lnTo>
                    <a:lnTo>
                      <a:pt x="308" y="282"/>
                    </a:lnTo>
                    <a:lnTo>
                      <a:pt x="308" y="282"/>
                    </a:lnTo>
                    <a:lnTo>
                      <a:pt x="326" y="288"/>
                    </a:lnTo>
                    <a:lnTo>
                      <a:pt x="338" y="296"/>
                    </a:lnTo>
                    <a:lnTo>
                      <a:pt x="338" y="296"/>
                    </a:lnTo>
                    <a:lnTo>
                      <a:pt x="344" y="300"/>
                    </a:lnTo>
                    <a:lnTo>
                      <a:pt x="348" y="306"/>
                    </a:lnTo>
                    <a:lnTo>
                      <a:pt x="356" y="318"/>
                    </a:lnTo>
                    <a:lnTo>
                      <a:pt x="360" y="332"/>
                    </a:lnTo>
                    <a:lnTo>
                      <a:pt x="360" y="348"/>
                    </a:lnTo>
                    <a:lnTo>
                      <a:pt x="356" y="362"/>
                    </a:lnTo>
                    <a:lnTo>
                      <a:pt x="350" y="376"/>
                    </a:lnTo>
                    <a:lnTo>
                      <a:pt x="346" y="380"/>
                    </a:lnTo>
                    <a:lnTo>
                      <a:pt x="340" y="386"/>
                    </a:lnTo>
                    <a:lnTo>
                      <a:pt x="332" y="388"/>
                    </a:lnTo>
                    <a:lnTo>
                      <a:pt x="324" y="392"/>
                    </a:lnTo>
                    <a:lnTo>
                      <a:pt x="324" y="392"/>
                    </a:lnTo>
                    <a:lnTo>
                      <a:pt x="298" y="394"/>
                    </a:lnTo>
                    <a:lnTo>
                      <a:pt x="298" y="394"/>
                    </a:lnTo>
                    <a:close/>
                  </a:path>
                </a:pathLst>
              </a:custGeom>
              <a:solidFill>
                <a:srgbClr val="DFB9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5" name="Freeform 144"/>
              <p:cNvSpPr>
                <a:spLocks/>
              </p:cNvSpPr>
              <p:nvPr/>
            </p:nvSpPr>
            <p:spPr bwMode="auto">
              <a:xfrm>
                <a:off x="3238500" y="3663950"/>
                <a:ext cx="549275" cy="215900"/>
              </a:xfrm>
              <a:custGeom>
                <a:avLst/>
                <a:gdLst>
                  <a:gd name="T0" fmla="*/ 324 w 346"/>
                  <a:gd name="T1" fmla="*/ 42 h 136"/>
                  <a:gd name="T2" fmla="*/ 324 w 346"/>
                  <a:gd name="T3" fmla="*/ 42 h 136"/>
                  <a:gd name="T4" fmla="*/ 330 w 346"/>
                  <a:gd name="T5" fmla="*/ 46 h 136"/>
                  <a:gd name="T6" fmla="*/ 334 w 346"/>
                  <a:gd name="T7" fmla="*/ 52 h 136"/>
                  <a:gd name="T8" fmla="*/ 342 w 346"/>
                  <a:gd name="T9" fmla="*/ 64 h 136"/>
                  <a:gd name="T10" fmla="*/ 346 w 346"/>
                  <a:gd name="T11" fmla="*/ 78 h 136"/>
                  <a:gd name="T12" fmla="*/ 346 w 346"/>
                  <a:gd name="T13" fmla="*/ 92 h 136"/>
                  <a:gd name="T14" fmla="*/ 344 w 346"/>
                  <a:gd name="T15" fmla="*/ 106 h 136"/>
                  <a:gd name="T16" fmla="*/ 336 w 346"/>
                  <a:gd name="T17" fmla="*/ 118 h 136"/>
                  <a:gd name="T18" fmla="*/ 332 w 346"/>
                  <a:gd name="T19" fmla="*/ 122 h 136"/>
                  <a:gd name="T20" fmla="*/ 326 w 346"/>
                  <a:gd name="T21" fmla="*/ 128 h 136"/>
                  <a:gd name="T22" fmla="*/ 320 w 346"/>
                  <a:gd name="T23" fmla="*/ 130 h 136"/>
                  <a:gd name="T24" fmla="*/ 312 w 346"/>
                  <a:gd name="T25" fmla="*/ 132 h 136"/>
                  <a:gd name="T26" fmla="*/ 312 w 346"/>
                  <a:gd name="T27" fmla="*/ 132 h 136"/>
                  <a:gd name="T28" fmla="*/ 294 w 346"/>
                  <a:gd name="T29" fmla="*/ 136 h 136"/>
                  <a:gd name="T30" fmla="*/ 270 w 346"/>
                  <a:gd name="T31" fmla="*/ 136 h 136"/>
                  <a:gd name="T32" fmla="*/ 246 w 346"/>
                  <a:gd name="T33" fmla="*/ 134 h 136"/>
                  <a:gd name="T34" fmla="*/ 218 w 346"/>
                  <a:gd name="T35" fmla="*/ 130 h 136"/>
                  <a:gd name="T36" fmla="*/ 166 w 346"/>
                  <a:gd name="T37" fmla="*/ 122 h 136"/>
                  <a:gd name="T38" fmla="*/ 142 w 346"/>
                  <a:gd name="T39" fmla="*/ 116 h 136"/>
                  <a:gd name="T40" fmla="*/ 122 w 346"/>
                  <a:gd name="T41" fmla="*/ 110 h 136"/>
                  <a:gd name="T42" fmla="*/ 122 w 346"/>
                  <a:gd name="T43" fmla="*/ 110 h 136"/>
                  <a:gd name="T44" fmla="*/ 90 w 346"/>
                  <a:gd name="T45" fmla="*/ 98 h 136"/>
                  <a:gd name="T46" fmla="*/ 66 w 346"/>
                  <a:gd name="T47" fmla="*/ 88 h 136"/>
                  <a:gd name="T48" fmla="*/ 24 w 346"/>
                  <a:gd name="T49" fmla="*/ 68 h 136"/>
                  <a:gd name="T50" fmla="*/ 24 w 346"/>
                  <a:gd name="T51" fmla="*/ 68 h 136"/>
                  <a:gd name="T52" fmla="*/ 14 w 346"/>
                  <a:gd name="T53" fmla="*/ 62 h 136"/>
                  <a:gd name="T54" fmla="*/ 6 w 346"/>
                  <a:gd name="T55" fmla="*/ 54 h 136"/>
                  <a:gd name="T56" fmla="*/ 2 w 346"/>
                  <a:gd name="T57" fmla="*/ 46 h 136"/>
                  <a:gd name="T58" fmla="*/ 0 w 346"/>
                  <a:gd name="T59" fmla="*/ 34 h 136"/>
                  <a:gd name="T60" fmla="*/ 0 w 346"/>
                  <a:gd name="T61" fmla="*/ 24 h 136"/>
                  <a:gd name="T62" fmla="*/ 4 w 346"/>
                  <a:gd name="T63" fmla="*/ 16 h 136"/>
                  <a:gd name="T64" fmla="*/ 8 w 346"/>
                  <a:gd name="T65" fmla="*/ 8 h 136"/>
                  <a:gd name="T66" fmla="*/ 16 w 346"/>
                  <a:gd name="T67" fmla="*/ 4 h 136"/>
                  <a:gd name="T68" fmla="*/ 16 w 346"/>
                  <a:gd name="T69" fmla="*/ 4 h 136"/>
                  <a:gd name="T70" fmla="*/ 34 w 346"/>
                  <a:gd name="T71" fmla="*/ 2 h 136"/>
                  <a:gd name="T72" fmla="*/ 66 w 346"/>
                  <a:gd name="T73" fmla="*/ 0 h 136"/>
                  <a:gd name="T74" fmla="*/ 110 w 346"/>
                  <a:gd name="T75" fmla="*/ 2 h 136"/>
                  <a:gd name="T76" fmla="*/ 160 w 346"/>
                  <a:gd name="T77" fmla="*/ 6 h 136"/>
                  <a:gd name="T78" fmla="*/ 212 w 346"/>
                  <a:gd name="T79" fmla="*/ 12 h 136"/>
                  <a:gd name="T80" fmla="*/ 258 w 346"/>
                  <a:gd name="T81" fmla="*/ 20 h 136"/>
                  <a:gd name="T82" fmla="*/ 280 w 346"/>
                  <a:gd name="T83" fmla="*/ 24 h 136"/>
                  <a:gd name="T84" fmla="*/ 298 w 346"/>
                  <a:gd name="T85" fmla="*/ 30 h 136"/>
                  <a:gd name="T86" fmla="*/ 312 w 346"/>
                  <a:gd name="T87" fmla="*/ 36 h 136"/>
                  <a:gd name="T88" fmla="*/ 324 w 346"/>
                  <a:gd name="T89" fmla="*/ 42 h 136"/>
                  <a:gd name="T90" fmla="*/ 324 w 346"/>
                  <a:gd name="T91" fmla="*/ 4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6" h="136">
                    <a:moveTo>
                      <a:pt x="324" y="42"/>
                    </a:moveTo>
                    <a:lnTo>
                      <a:pt x="324" y="42"/>
                    </a:lnTo>
                    <a:lnTo>
                      <a:pt x="330" y="46"/>
                    </a:lnTo>
                    <a:lnTo>
                      <a:pt x="334" y="52"/>
                    </a:lnTo>
                    <a:lnTo>
                      <a:pt x="342" y="64"/>
                    </a:lnTo>
                    <a:lnTo>
                      <a:pt x="346" y="78"/>
                    </a:lnTo>
                    <a:lnTo>
                      <a:pt x="346" y="92"/>
                    </a:lnTo>
                    <a:lnTo>
                      <a:pt x="344" y="106"/>
                    </a:lnTo>
                    <a:lnTo>
                      <a:pt x="336" y="118"/>
                    </a:lnTo>
                    <a:lnTo>
                      <a:pt x="332" y="122"/>
                    </a:lnTo>
                    <a:lnTo>
                      <a:pt x="326" y="128"/>
                    </a:lnTo>
                    <a:lnTo>
                      <a:pt x="320" y="130"/>
                    </a:lnTo>
                    <a:lnTo>
                      <a:pt x="312" y="132"/>
                    </a:lnTo>
                    <a:lnTo>
                      <a:pt x="312" y="132"/>
                    </a:lnTo>
                    <a:lnTo>
                      <a:pt x="294" y="136"/>
                    </a:lnTo>
                    <a:lnTo>
                      <a:pt x="270" y="136"/>
                    </a:lnTo>
                    <a:lnTo>
                      <a:pt x="246" y="134"/>
                    </a:lnTo>
                    <a:lnTo>
                      <a:pt x="218" y="130"/>
                    </a:lnTo>
                    <a:lnTo>
                      <a:pt x="166" y="122"/>
                    </a:lnTo>
                    <a:lnTo>
                      <a:pt x="142" y="116"/>
                    </a:lnTo>
                    <a:lnTo>
                      <a:pt x="122" y="110"/>
                    </a:lnTo>
                    <a:lnTo>
                      <a:pt x="122" y="110"/>
                    </a:lnTo>
                    <a:lnTo>
                      <a:pt x="90" y="98"/>
                    </a:lnTo>
                    <a:lnTo>
                      <a:pt x="66" y="88"/>
                    </a:lnTo>
                    <a:lnTo>
                      <a:pt x="24" y="68"/>
                    </a:lnTo>
                    <a:lnTo>
                      <a:pt x="24" y="68"/>
                    </a:lnTo>
                    <a:lnTo>
                      <a:pt x="14" y="62"/>
                    </a:lnTo>
                    <a:lnTo>
                      <a:pt x="6" y="54"/>
                    </a:lnTo>
                    <a:lnTo>
                      <a:pt x="2" y="46"/>
                    </a:lnTo>
                    <a:lnTo>
                      <a:pt x="0" y="34"/>
                    </a:lnTo>
                    <a:lnTo>
                      <a:pt x="0" y="24"/>
                    </a:lnTo>
                    <a:lnTo>
                      <a:pt x="4" y="16"/>
                    </a:lnTo>
                    <a:lnTo>
                      <a:pt x="8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4" y="2"/>
                    </a:lnTo>
                    <a:lnTo>
                      <a:pt x="66" y="0"/>
                    </a:lnTo>
                    <a:lnTo>
                      <a:pt x="110" y="2"/>
                    </a:lnTo>
                    <a:lnTo>
                      <a:pt x="160" y="6"/>
                    </a:lnTo>
                    <a:lnTo>
                      <a:pt x="212" y="12"/>
                    </a:lnTo>
                    <a:lnTo>
                      <a:pt x="258" y="20"/>
                    </a:lnTo>
                    <a:lnTo>
                      <a:pt x="280" y="24"/>
                    </a:lnTo>
                    <a:lnTo>
                      <a:pt x="298" y="30"/>
                    </a:lnTo>
                    <a:lnTo>
                      <a:pt x="312" y="36"/>
                    </a:lnTo>
                    <a:lnTo>
                      <a:pt x="324" y="42"/>
                    </a:lnTo>
                    <a:lnTo>
                      <a:pt x="324" y="42"/>
                    </a:lnTo>
                    <a:close/>
                  </a:path>
                </a:pathLst>
              </a:custGeom>
              <a:solidFill>
                <a:srgbClr val="FAD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6" name="Freeform 145"/>
              <p:cNvSpPr>
                <a:spLocks/>
              </p:cNvSpPr>
              <p:nvPr/>
            </p:nvSpPr>
            <p:spPr bwMode="auto">
              <a:xfrm>
                <a:off x="3248025" y="3790950"/>
                <a:ext cx="434975" cy="238125"/>
              </a:xfrm>
              <a:custGeom>
                <a:avLst/>
                <a:gdLst>
                  <a:gd name="T0" fmla="*/ 270 w 274"/>
                  <a:gd name="T1" fmla="*/ 62 h 150"/>
                  <a:gd name="T2" fmla="*/ 270 w 274"/>
                  <a:gd name="T3" fmla="*/ 62 h 150"/>
                  <a:gd name="T4" fmla="*/ 274 w 274"/>
                  <a:gd name="T5" fmla="*/ 70 h 150"/>
                  <a:gd name="T6" fmla="*/ 274 w 274"/>
                  <a:gd name="T7" fmla="*/ 80 h 150"/>
                  <a:gd name="T8" fmla="*/ 270 w 274"/>
                  <a:gd name="T9" fmla="*/ 94 h 150"/>
                  <a:gd name="T10" fmla="*/ 266 w 274"/>
                  <a:gd name="T11" fmla="*/ 108 h 150"/>
                  <a:gd name="T12" fmla="*/ 260 w 274"/>
                  <a:gd name="T13" fmla="*/ 120 h 150"/>
                  <a:gd name="T14" fmla="*/ 250 w 274"/>
                  <a:gd name="T15" fmla="*/ 134 h 150"/>
                  <a:gd name="T16" fmla="*/ 240 w 274"/>
                  <a:gd name="T17" fmla="*/ 142 h 150"/>
                  <a:gd name="T18" fmla="*/ 234 w 274"/>
                  <a:gd name="T19" fmla="*/ 146 h 150"/>
                  <a:gd name="T20" fmla="*/ 226 w 274"/>
                  <a:gd name="T21" fmla="*/ 148 h 150"/>
                  <a:gd name="T22" fmla="*/ 226 w 274"/>
                  <a:gd name="T23" fmla="*/ 148 h 150"/>
                  <a:gd name="T24" fmla="*/ 208 w 274"/>
                  <a:gd name="T25" fmla="*/ 150 h 150"/>
                  <a:gd name="T26" fmla="*/ 186 w 274"/>
                  <a:gd name="T27" fmla="*/ 148 h 150"/>
                  <a:gd name="T28" fmla="*/ 160 w 274"/>
                  <a:gd name="T29" fmla="*/ 144 h 150"/>
                  <a:gd name="T30" fmla="*/ 132 w 274"/>
                  <a:gd name="T31" fmla="*/ 140 h 150"/>
                  <a:gd name="T32" fmla="*/ 104 w 274"/>
                  <a:gd name="T33" fmla="*/ 132 h 150"/>
                  <a:gd name="T34" fmla="*/ 80 w 274"/>
                  <a:gd name="T35" fmla="*/ 124 h 150"/>
                  <a:gd name="T36" fmla="*/ 58 w 274"/>
                  <a:gd name="T37" fmla="*/ 116 h 150"/>
                  <a:gd name="T38" fmla="*/ 44 w 274"/>
                  <a:gd name="T39" fmla="*/ 108 h 150"/>
                  <a:gd name="T40" fmla="*/ 44 w 274"/>
                  <a:gd name="T41" fmla="*/ 108 h 150"/>
                  <a:gd name="T42" fmla="*/ 24 w 274"/>
                  <a:gd name="T43" fmla="*/ 94 h 150"/>
                  <a:gd name="T44" fmla="*/ 16 w 274"/>
                  <a:gd name="T45" fmla="*/ 84 h 150"/>
                  <a:gd name="T46" fmla="*/ 10 w 274"/>
                  <a:gd name="T47" fmla="*/ 76 h 150"/>
                  <a:gd name="T48" fmla="*/ 4 w 274"/>
                  <a:gd name="T49" fmla="*/ 64 h 150"/>
                  <a:gd name="T50" fmla="*/ 0 w 274"/>
                  <a:gd name="T51" fmla="*/ 52 h 150"/>
                  <a:gd name="T52" fmla="*/ 0 w 274"/>
                  <a:gd name="T53" fmla="*/ 38 h 150"/>
                  <a:gd name="T54" fmla="*/ 0 w 274"/>
                  <a:gd name="T55" fmla="*/ 22 h 150"/>
                  <a:gd name="T56" fmla="*/ 0 w 274"/>
                  <a:gd name="T57" fmla="*/ 22 h 150"/>
                  <a:gd name="T58" fmla="*/ 2 w 274"/>
                  <a:gd name="T59" fmla="*/ 16 h 150"/>
                  <a:gd name="T60" fmla="*/ 6 w 274"/>
                  <a:gd name="T61" fmla="*/ 10 h 150"/>
                  <a:gd name="T62" fmla="*/ 14 w 274"/>
                  <a:gd name="T63" fmla="*/ 6 h 150"/>
                  <a:gd name="T64" fmla="*/ 24 w 274"/>
                  <a:gd name="T65" fmla="*/ 0 h 150"/>
                  <a:gd name="T66" fmla="*/ 24 w 274"/>
                  <a:gd name="T67" fmla="*/ 0 h 150"/>
                  <a:gd name="T68" fmla="*/ 60 w 274"/>
                  <a:gd name="T69" fmla="*/ 16 h 150"/>
                  <a:gd name="T70" fmla="*/ 110 w 274"/>
                  <a:gd name="T71" fmla="*/ 36 h 150"/>
                  <a:gd name="T72" fmla="*/ 110 w 274"/>
                  <a:gd name="T73" fmla="*/ 36 h 150"/>
                  <a:gd name="T74" fmla="*/ 144 w 274"/>
                  <a:gd name="T75" fmla="*/ 46 h 150"/>
                  <a:gd name="T76" fmla="*/ 186 w 274"/>
                  <a:gd name="T77" fmla="*/ 54 h 150"/>
                  <a:gd name="T78" fmla="*/ 230 w 274"/>
                  <a:gd name="T79" fmla="*/ 60 h 150"/>
                  <a:gd name="T80" fmla="*/ 270 w 274"/>
                  <a:gd name="T81" fmla="*/ 62 h 150"/>
                  <a:gd name="T82" fmla="*/ 270 w 274"/>
                  <a:gd name="T83" fmla="*/ 6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4" h="150">
                    <a:moveTo>
                      <a:pt x="270" y="62"/>
                    </a:moveTo>
                    <a:lnTo>
                      <a:pt x="270" y="62"/>
                    </a:lnTo>
                    <a:lnTo>
                      <a:pt x="274" y="70"/>
                    </a:lnTo>
                    <a:lnTo>
                      <a:pt x="274" y="80"/>
                    </a:lnTo>
                    <a:lnTo>
                      <a:pt x="270" y="94"/>
                    </a:lnTo>
                    <a:lnTo>
                      <a:pt x="266" y="108"/>
                    </a:lnTo>
                    <a:lnTo>
                      <a:pt x="260" y="120"/>
                    </a:lnTo>
                    <a:lnTo>
                      <a:pt x="250" y="134"/>
                    </a:lnTo>
                    <a:lnTo>
                      <a:pt x="240" y="142"/>
                    </a:lnTo>
                    <a:lnTo>
                      <a:pt x="234" y="146"/>
                    </a:lnTo>
                    <a:lnTo>
                      <a:pt x="226" y="148"/>
                    </a:lnTo>
                    <a:lnTo>
                      <a:pt x="226" y="148"/>
                    </a:lnTo>
                    <a:lnTo>
                      <a:pt x="208" y="150"/>
                    </a:lnTo>
                    <a:lnTo>
                      <a:pt x="186" y="148"/>
                    </a:lnTo>
                    <a:lnTo>
                      <a:pt x="160" y="144"/>
                    </a:lnTo>
                    <a:lnTo>
                      <a:pt x="132" y="140"/>
                    </a:lnTo>
                    <a:lnTo>
                      <a:pt x="104" y="132"/>
                    </a:lnTo>
                    <a:lnTo>
                      <a:pt x="80" y="124"/>
                    </a:lnTo>
                    <a:lnTo>
                      <a:pt x="58" y="116"/>
                    </a:lnTo>
                    <a:lnTo>
                      <a:pt x="44" y="108"/>
                    </a:lnTo>
                    <a:lnTo>
                      <a:pt x="44" y="108"/>
                    </a:lnTo>
                    <a:lnTo>
                      <a:pt x="24" y="94"/>
                    </a:lnTo>
                    <a:lnTo>
                      <a:pt x="16" y="84"/>
                    </a:lnTo>
                    <a:lnTo>
                      <a:pt x="10" y="76"/>
                    </a:lnTo>
                    <a:lnTo>
                      <a:pt x="4" y="64"/>
                    </a:lnTo>
                    <a:lnTo>
                      <a:pt x="0" y="52"/>
                    </a:lnTo>
                    <a:lnTo>
                      <a:pt x="0" y="38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4" y="6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60" y="16"/>
                    </a:lnTo>
                    <a:lnTo>
                      <a:pt x="110" y="36"/>
                    </a:lnTo>
                    <a:lnTo>
                      <a:pt x="110" y="36"/>
                    </a:lnTo>
                    <a:lnTo>
                      <a:pt x="144" y="46"/>
                    </a:lnTo>
                    <a:lnTo>
                      <a:pt x="186" y="54"/>
                    </a:lnTo>
                    <a:lnTo>
                      <a:pt x="230" y="60"/>
                    </a:lnTo>
                    <a:lnTo>
                      <a:pt x="270" y="62"/>
                    </a:lnTo>
                    <a:lnTo>
                      <a:pt x="270" y="62"/>
                    </a:lnTo>
                    <a:close/>
                  </a:path>
                </a:pathLst>
              </a:custGeom>
              <a:solidFill>
                <a:srgbClr val="FAD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7" name="Freeform 146"/>
              <p:cNvSpPr>
                <a:spLocks/>
              </p:cNvSpPr>
              <p:nvPr/>
            </p:nvSpPr>
            <p:spPr bwMode="auto">
              <a:xfrm>
                <a:off x="3251200" y="3492500"/>
                <a:ext cx="552450" cy="215900"/>
              </a:xfrm>
              <a:custGeom>
                <a:avLst/>
                <a:gdLst>
                  <a:gd name="T0" fmla="*/ 314 w 348"/>
                  <a:gd name="T1" fmla="*/ 16 h 136"/>
                  <a:gd name="T2" fmla="*/ 314 w 348"/>
                  <a:gd name="T3" fmla="*/ 16 h 136"/>
                  <a:gd name="T4" fmla="*/ 326 w 348"/>
                  <a:gd name="T5" fmla="*/ 24 h 136"/>
                  <a:gd name="T6" fmla="*/ 334 w 348"/>
                  <a:gd name="T7" fmla="*/ 34 h 136"/>
                  <a:gd name="T8" fmla="*/ 342 w 348"/>
                  <a:gd name="T9" fmla="*/ 48 h 136"/>
                  <a:gd name="T10" fmla="*/ 346 w 348"/>
                  <a:gd name="T11" fmla="*/ 64 h 136"/>
                  <a:gd name="T12" fmla="*/ 348 w 348"/>
                  <a:gd name="T13" fmla="*/ 80 h 136"/>
                  <a:gd name="T14" fmla="*/ 346 w 348"/>
                  <a:gd name="T15" fmla="*/ 96 h 136"/>
                  <a:gd name="T16" fmla="*/ 342 w 348"/>
                  <a:gd name="T17" fmla="*/ 112 h 136"/>
                  <a:gd name="T18" fmla="*/ 336 w 348"/>
                  <a:gd name="T19" fmla="*/ 118 h 136"/>
                  <a:gd name="T20" fmla="*/ 332 w 348"/>
                  <a:gd name="T21" fmla="*/ 124 h 136"/>
                  <a:gd name="T22" fmla="*/ 332 w 348"/>
                  <a:gd name="T23" fmla="*/ 124 h 136"/>
                  <a:gd name="T24" fmla="*/ 326 w 348"/>
                  <a:gd name="T25" fmla="*/ 128 h 136"/>
                  <a:gd name="T26" fmla="*/ 318 w 348"/>
                  <a:gd name="T27" fmla="*/ 132 h 136"/>
                  <a:gd name="T28" fmla="*/ 300 w 348"/>
                  <a:gd name="T29" fmla="*/ 136 h 136"/>
                  <a:gd name="T30" fmla="*/ 300 w 348"/>
                  <a:gd name="T31" fmla="*/ 136 h 136"/>
                  <a:gd name="T32" fmla="*/ 270 w 348"/>
                  <a:gd name="T33" fmla="*/ 128 h 136"/>
                  <a:gd name="T34" fmla="*/ 234 w 348"/>
                  <a:gd name="T35" fmla="*/ 120 h 136"/>
                  <a:gd name="T36" fmla="*/ 192 w 348"/>
                  <a:gd name="T37" fmla="*/ 114 h 136"/>
                  <a:gd name="T38" fmla="*/ 150 w 348"/>
                  <a:gd name="T39" fmla="*/ 110 h 136"/>
                  <a:gd name="T40" fmla="*/ 108 w 348"/>
                  <a:gd name="T41" fmla="*/ 106 h 136"/>
                  <a:gd name="T42" fmla="*/ 70 w 348"/>
                  <a:gd name="T43" fmla="*/ 104 h 136"/>
                  <a:gd name="T44" fmla="*/ 38 w 348"/>
                  <a:gd name="T45" fmla="*/ 104 h 136"/>
                  <a:gd name="T46" fmla="*/ 18 w 348"/>
                  <a:gd name="T47" fmla="*/ 106 h 136"/>
                  <a:gd name="T48" fmla="*/ 18 w 348"/>
                  <a:gd name="T49" fmla="*/ 106 h 136"/>
                  <a:gd name="T50" fmla="*/ 12 w 348"/>
                  <a:gd name="T51" fmla="*/ 98 h 136"/>
                  <a:gd name="T52" fmla="*/ 6 w 348"/>
                  <a:gd name="T53" fmla="*/ 90 h 136"/>
                  <a:gd name="T54" fmla="*/ 4 w 348"/>
                  <a:gd name="T55" fmla="*/ 80 h 136"/>
                  <a:gd name="T56" fmla="*/ 2 w 348"/>
                  <a:gd name="T57" fmla="*/ 72 h 136"/>
                  <a:gd name="T58" fmla="*/ 0 w 348"/>
                  <a:gd name="T59" fmla="*/ 52 h 136"/>
                  <a:gd name="T60" fmla="*/ 4 w 348"/>
                  <a:gd name="T61" fmla="*/ 36 h 136"/>
                  <a:gd name="T62" fmla="*/ 4 w 348"/>
                  <a:gd name="T63" fmla="*/ 36 h 136"/>
                  <a:gd name="T64" fmla="*/ 8 w 348"/>
                  <a:gd name="T65" fmla="*/ 32 h 136"/>
                  <a:gd name="T66" fmla="*/ 16 w 348"/>
                  <a:gd name="T67" fmla="*/ 28 h 136"/>
                  <a:gd name="T68" fmla="*/ 26 w 348"/>
                  <a:gd name="T69" fmla="*/ 22 h 136"/>
                  <a:gd name="T70" fmla="*/ 40 w 348"/>
                  <a:gd name="T71" fmla="*/ 18 h 136"/>
                  <a:gd name="T72" fmla="*/ 74 w 348"/>
                  <a:gd name="T73" fmla="*/ 10 h 136"/>
                  <a:gd name="T74" fmla="*/ 116 w 348"/>
                  <a:gd name="T75" fmla="*/ 4 h 136"/>
                  <a:gd name="T76" fmla="*/ 164 w 348"/>
                  <a:gd name="T77" fmla="*/ 0 h 136"/>
                  <a:gd name="T78" fmla="*/ 216 w 348"/>
                  <a:gd name="T79" fmla="*/ 2 h 136"/>
                  <a:gd name="T80" fmla="*/ 240 w 348"/>
                  <a:gd name="T81" fmla="*/ 4 h 136"/>
                  <a:gd name="T82" fmla="*/ 266 w 348"/>
                  <a:gd name="T83" fmla="*/ 6 h 136"/>
                  <a:gd name="T84" fmla="*/ 290 w 348"/>
                  <a:gd name="T85" fmla="*/ 10 h 136"/>
                  <a:gd name="T86" fmla="*/ 314 w 348"/>
                  <a:gd name="T87" fmla="*/ 16 h 136"/>
                  <a:gd name="T88" fmla="*/ 314 w 348"/>
                  <a:gd name="T89" fmla="*/ 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8" h="136">
                    <a:moveTo>
                      <a:pt x="314" y="16"/>
                    </a:moveTo>
                    <a:lnTo>
                      <a:pt x="314" y="16"/>
                    </a:lnTo>
                    <a:lnTo>
                      <a:pt x="326" y="24"/>
                    </a:lnTo>
                    <a:lnTo>
                      <a:pt x="334" y="34"/>
                    </a:lnTo>
                    <a:lnTo>
                      <a:pt x="342" y="48"/>
                    </a:lnTo>
                    <a:lnTo>
                      <a:pt x="346" y="64"/>
                    </a:lnTo>
                    <a:lnTo>
                      <a:pt x="348" y="80"/>
                    </a:lnTo>
                    <a:lnTo>
                      <a:pt x="346" y="96"/>
                    </a:lnTo>
                    <a:lnTo>
                      <a:pt x="342" y="112"/>
                    </a:lnTo>
                    <a:lnTo>
                      <a:pt x="336" y="118"/>
                    </a:lnTo>
                    <a:lnTo>
                      <a:pt x="332" y="124"/>
                    </a:lnTo>
                    <a:lnTo>
                      <a:pt x="332" y="124"/>
                    </a:lnTo>
                    <a:lnTo>
                      <a:pt x="326" y="128"/>
                    </a:lnTo>
                    <a:lnTo>
                      <a:pt x="318" y="132"/>
                    </a:lnTo>
                    <a:lnTo>
                      <a:pt x="300" y="136"/>
                    </a:lnTo>
                    <a:lnTo>
                      <a:pt x="300" y="136"/>
                    </a:lnTo>
                    <a:lnTo>
                      <a:pt x="270" y="128"/>
                    </a:lnTo>
                    <a:lnTo>
                      <a:pt x="234" y="120"/>
                    </a:lnTo>
                    <a:lnTo>
                      <a:pt x="192" y="114"/>
                    </a:lnTo>
                    <a:lnTo>
                      <a:pt x="150" y="110"/>
                    </a:lnTo>
                    <a:lnTo>
                      <a:pt x="108" y="106"/>
                    </a:lnTo>
                    <a:lnTo>
                      <a:pt x="70" y="104"/>
                    </a:lnTo>
                    <a:lnTo>
                      <a:pt x="38" y="104"/>
                    </a:lnTo>
                    <a:lnTo>
                      <a:pt x="18" y="106"/>
                    </a:lnTo>
                    <a:lnTo>
                      <a:pt x="18" y="106"/>
                    </a:lnTo>
                    <a:lnTo>
                      <a:pt x="12" y="98"/>
                    </a:lnTo>
                    <a:lnTo>
                      <a:pt x="6" y="90"/>
                    </a:lnTo>
                    <a:lnTo>
                      <a:pt x="4" y="80"/>
                    </a:lnTo>
                    <a:lnTo>
                      <a:pt x="2" y="72"/>
                    </a:lnTo>
                    <a:lnTo>
                      <a:pt x="0" y="52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8" y="32"/>
                    </a:lnTo>
                    <a:lnTo>
                      <a:pt x="16" y="28"/>
                    </a:lnTo>
                    <a:lnTo>
                      <a:pt x="26" y="22"/>
                    </a:lnTo>
                    <a:lnTo>
                      <a:pt x="40" y="18"/>
                    </a:lnTo>
                    <a:lnTo>
                      <a:pt x="74" y="10"/>
                    </a:lnTo>
                    <a:lnTo>
                      <a:pt x="116" y="4"/>
                    </a:lnTo>
                    <a:lnTo>
                      <a:pt x="164" y="0"/>
                    </a:lnTo>
                    <a:lnTo>
                      <a:pt x="216" y="2"/>
                    </a:lnTo>
                    <a:lnTo>
                      <a:pt x="240" y="4"/>
                    </a:lnTo>
                    <a:lnTo>
                      <a:pt x="266" y="6"/>
                    </a:lnTo>
                    <a:lnTo>
                      <a:pt x="290" y="10"/>
                    </a:lnTo>
                    <a:lnTo>
                      <a:pt x="314" y="16"/>
                    </a:lnTo>
                    <a:lnTo>
                      <a:pt x="314" y="16"/>
                    </a:lnTo>
                    <a:close/>
                  </a:path>
                </a:pathLst>
              </a:custGeom>
              <a:solidFill>
                <a:srgbClr val="FAD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49" name="Freeform 148"/>
              <p:cNvSpPr>
                <a:spLocks/>
              </p:cNvSpPr>
              <p:nvPr/>
            </p:nvSpPr>
            <p:spPr bwMode="auto">
              <a:xfrm>
                <a:off x="3257550" y="3254375"/>
                <a:ext cx="495300" cy="266700"/>
              </a:xfrm>
              <a:custGeom>
                <a:avLst/>
                <a:gdLst>
                  <a:gd name="T0" fmla="*/ 286 w 312"/>
                  <a:gd name="T1" fmla="*/ 154 h 168"/>
                  <a:gd name="T2" fmla="*/ 286 w 312"/>
                  <a:gd name="T3" fmla="*/ 154 h 168"/>
                  <a:gd name="T4" fmla="*/ 296 w 312"/>
                  <a:gd name="T5" fmla="*/ 140 h 168"/>
                  <a:gd name="T6" fmla="*/ 302 w 312"/>
                  <a:gd name="T7" fmla="*/ 126 h 168"/>
                  <a:gd name="T8" fmla="*/ 310 w 312"/>
                  <a:gd name="T9" fmla="*/ 108 h 168"/>
                  <a:gd name="T10" fmla="*/ 312 w 312"/>
                  <a:gd name="T11" fmla="*/ 98 h 168"/>
                  <a:gd name="T12" fmla="*/ 312 w 312"/>
                  <a:gd name="T13" fmla="*/ 88 h 168"/>
                  <a:gd name="T14" fmla="*/ 312 w 312"/>
                  <a:gd name="T15" fmla="*/ 78 h 168"/>
                  <a:gd name="T16" fmla="*/ 310 w 312"/>
                  <a:gd name="T17" fmla="*/ 66 h 168"/>
                  <a:gd name="T18" fmla="*/ 306 w 312"/>
                  <a:gd name="T19" fmla="*/ 56 h 168"/>
                  <a:gd name="T20" fmla="*/ 300 w 312"/>
                  <a:gd name="T21" fmla="*/ 46 h 168"/>
                  <a:gd name="T22" fmla="*/ 290 w 312"/>
                  <a:gd name="T23" fmla="*/ 36 h 168"/>
                  <a:gd name="T24" fmla="*/ 280 w 312"/>
                  <a:gd name="T25" fmla="*/ 28 h 168"/>
                  <a:gd name="T26" fmla="*/ 280 w 312"/>
                  <a:gd name="T27" fmla="*/ 28 h 168"/>
                  <a:gd name="T28" fmla="*/ 266 w 312"/>
                  <a:gd name="T29" fmla="*/ 20 h 168"/>
                  <a:gd name="T30" fmla="*/ 254 w 312"/>
                  <a:gd name="T31" fmla="*/ 14 h 168"/>
                  <a:gd name="T32" fmla="*/ 240 w 312"/>
                  <a:gd name="T33" fmla="*/ 8 h 168"/>
                  <a:gd name="T34" fmla="*/ 228 w 312"/>
                  <a:gd name="T35" fmla="*/ 4 h 168"/>
                  <a:gd name="T36" fmla="*/ 202 w 312"/>
                  <a:gd name="T37" fmla="*/ 0 h 168"/>
                  <a:gd name="T38" fmla="*/ 178 w 312"/>
                  <a:gd name="T39" fmla="*/ 0 h 168"/>
                  <a:gd name="T40" fmla="*/ 156 w 312"/>
                  <a:gd name="T41" fmla="*/ 4 h 168"/>
                  <a:gd name="T42" fmla="*/ 132 w 312"/>
                  <a:gd name="T43" fmla="*/ 8 h 168"/>
                  <a:gd name="T44" fmla="*/ 90 w 312"/>
                  <a:gd name="T45" fmla="*/ 22 h 168"/>
                  <a:gd name="T46" fmla="*/ 90 w 312"/>
                  <a:gd name="T47" fmla="*/ 22 h 168"/>
                  <a:gd name="T48" fmla="*/ 70 w 312"/>
                  <a:gd name="T49" fmla="*/ 30 h 168"/>
                  <a:gd name="T50" fmla="*/ 52 w 312"/>
                  <a:gd name="T51" fmla="*/ 38 h 168"/>
                  <a:gd name="T52" fmla="*/ 34 w 312"/>
                  <a:gd name="T53" fmla="*/ 50 h 168"/>
                  <a:gd name="T54" fmla="*/ 20 w 312"/>
                  <a:gd name="T55" fmla="*/ 62 h 168"/>
                  <a:gd name="T56" fmla="*/ 14 w 312"/>
                  <a:gd name="T57" fmla="*/ 70 h 168"/>
                  <a:gd name="T58" fmla="*/ 10 w 312"/>
                  <a:gd name="T59" fmla="*/ 78 h 168"/>
                  <a:gd name="T60" fmla="*/ 6 w 312"/>
                  <a:gd name="T61" fmla="*/ 88 h 168"/>
                  <a:gd name="T62" fmla="*/ 2 w 312"/>
                  <a:gd name="T63" fmla="*/ 98 h 168"/>
                  <a:gd name="T64" fmla="*/ 0 w 312"/>
                  <a:gd name="T65" fmla="*/ 110 h 168"/>
                  <a:gd name="T66" fmla="*/ 0 w 312"/>
                  <a:gd name="T67" fmla="*/ 122 h 168"/>
                  <a:gd name="T68" fmla="*/ 2 w 312"/>
                  <a:gd name="T69" fmla="*/ 136 h 168"/>
                  <a:gd name="T70" fmla="*/ 6 w 312"/>
                  <a:gd name="T71" fmla="*/ 152 h 168"/>
                  <a:gd name="T72" fmla="*/ 6 w 312"/>
                  <a:gd name="T73" fmla="*/ 152 h 168"/>
                  <a:gd name="T74" fmla="*/ 8 w 312"/>
                  <a:gd name="T75" fmla="*/ 160 h 168"/>
                  <a:gd name="T76" fmla="*/ 14 w 312"/>
                  <a:gd name="T77" fmla="*/ 168 h 168"/>
                  <a:gd name="T78" fmla="*/ 14 w 312"/>
                  <a:gd name="T79" fmla="*/ 168 h 168"/>
                  <a:gd name="T80" fmla="*/ 34 w 312"/>
                  <a:gd name="T81" fmla="*/ 162 h 168"/>
                  <a:gd name="T82" fmla="*/ 62 w 312"/>
                  <a:gd name="T83" fmla="*/ 156 h 168"/>
                  <a:gd name="T84" fmla="*/ 94 w 312"/>
                  <a:gd name="T85" fmla="*/ 150 h 168"/>
                  <a:gd name="T86" fmla="*/ 130 w 312"/>
                  <a:gd name="T87" fmla="*/ 146 h 168"/>
                  <a:gd name="T88" fmla="*/ 168 w 312"/>
                  <a:gd name="T89" fmla="*/ 146 h 168"/>
                  <a:gd name="T90" fmla="*/ 208 w 312"/>
                  <a:gd name="T91" fmla="*/ 146 h 168"/>
                  <a:gd name="T92" fmla="*/ 246 w 312"/>
                  <a:gd name="T93" fmla="*/ 150 h 168"/>
                  <a:gd name="T94" fmla="*/ 286 w 312"/>
                  <a:gd name="T95" fmla="*/ 156 h 168"/>
                  <a:gd name="T96" fmla="*/ 286 w 312"/>
                  <a:gd name="T97" fmla="*/ 156 h 168"/>
                  <a:gd name="T98" fmla="*/ 286 w 312"/>
                  <a:gd name="T99" fmla="*/ 154 h 168"/>
                  <a:gd name="T100" fmla="*/ 286 w 312"/>
                  <a:gd name="T101" fmla="*/ 15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2" h="168">
                    <a:moveTo>
                      <a:pt x="286" y="154"/>
                    </a:moveTo>
                    <a:lnTo>
                      <a:pt x="286" y="154"/>
                    </a:lnTo>
                    <a:lnTo>
                      <a:pt x="296" y="140"/>
                    </a:lnTo>
                    <a:lnTo>
                      <a:pt x="302" y="126"/>
                    </a:lnTo>
                    <a:lnTo>
                      <a:pt x="310" y="108"/>
                    </a:lnTo>
                    <a:lnTo>
                      <a:pt x="312" y="98"/>
                    </a:lnTo>
                    <a:lnTo>
                      <a:pt x="312" y="88"/>
                    </a:lnTo>
                    <a:lnTo>
                      <a:pt x="312" y="78"/>
                    </a:lnTo>
                    <a:lnTo>
                      <a:pt x="310" y="66"/>
                    </a:lnTo>
                    <a:lnTo>
                      <a:pt x="306" y="56"/>
                    </a:lnTo>
                    <a:lnTo>
                      <a:pt x="300" y="46"/>
                    </a:lnTo>
                    <a:lnTo>
                      <a:pt x="290" y="36"/>
                    </a:lnTo>
                    <a:lnTo>
                      <a:pt x="280" y="28"/>
                    </a:lnTo>
                    <a:lnTo>
                      <a:pt x="280" y="28"/>
                    </a:lnTo>
                    <a:lnTo>
                      <a:pt x="266" y="20"/>
                    </a:lnTo>
                    <a:lnTo>
                      <a:pt x="254" y="14"/>
                    </a:lnTo>
                    <a:lnTo>
                      <a:pt x="240" y="8"/>
                    </a:lnTo>
                    <a:lnTo>
                      <a:pt x="228" y="4"/>
                    </a:lnTo>
                    <a:lnTo>
                      <a:pt x="202" y="0"/>
                    </a:lnTo>
                    <a:lnTo>
                      <a:pt x="178" y="0"/>
                    </a:lnTo>
                    <a:lnTo>
                      <a:pt x="156" y="4"/>
                    </a:lnTo>
                    <a:lnTo>
                      <a:pt x="132" y="8"/>
                    </a:lnTo>
                    <a:lnTo>
                      <a:pt x="90" y="22"/>
                    </a:lnTo>
                    <a:lnTo>
                      <a:pt x="90" y="22"/>
                    </a:lnTo>
                    <a:lnTo>
                      <a:pt x="70" y="30"/>
                    </a:lnTo>
                    <a:lnTo>
                      <a:pt x="52" y="38"/>
                    </a:lnTo>
                    <a:lnTo>
                      <a:pt x="34" y="50"/>
                    </a:lnTo>
                    <a:lnTo>
                      <a:pt x="20" y="62"/>
                    </a:lnTo>
                    <a:lnTo>
                      <a:pt x="14" y="70"/>
                    </a:lnTo>
                    <a:lnTo>
                      <a:pt x="10" y="78"/>
                    </a:lnTo>
                    <a:lnTo>
                      <a:pt x="6" y="88"/>
                    </a:lnTo>
                    <a:lnTo>
                      <a:pt x="2" y="98"/>
                    </a:lnTo>
                    <a:lnTo>
                      <a:pt x="0" y="110"/>
                    </a:lnTo>
                    <a:lnTo>
                      <a:pt x="0" y="122"/>
                    </a:lnTo>
                    <a:lnTo>
                      <a:pt x="2" y="136"/>
                    </a:lnTo>
                    <a:lnTo>
                      <a:pt x="6" y="152"/>
                    </a:lnTo>
                    <a:lnTo>
                      <a:pt x="6" y="152"/>
                    </a:lnTo>
                    <a:lnTo>
                      <a:pt x="8" y="160"/>
                    </a:lnTo>
                    <a:lnTo>
                      <a:pt x="14" y="168"/>
                    </a:lnTo>
                    <a:lnTo>
                      <a:pt x="14" y="168"/>
                    </a:lnTo>
                    <a:lnTo>
                      <a:pt x="34" y="162"/>
                    </a:lnTo>
                    <a:lnTo>
                      <a:pt x="62" y="156"/>
                    </a:lnTo>
                    <a:lnTo>
                      <a:pt x="94" y="150"/>
                    </a:lnTo>
                    <a:lnTo>
                      <a:pt x="130" y="146"/>
                    </a:lnTo>
                    <a:lnTo>
                      <a:pt x="168" y="146"/>
                    </a:lnTo>
                    <a:lnTo>
                      <a:pt x="208" y="146"/>
                    </a:lnTo>
                    <a:lnTo>
                      <a:pt x="246" y="150"/>
                    </a:lnTo>
                    <a:lnTo>
                      <a:pt x="286" y="156"/>
                    </a:lnTo>
                    <a:lnTo>
                      <a:pt x="286" y="156"/>
                    </a:lnTo>
                    <a:lnTo>
                      <a:pt x="286" y="154"/>
                    </a:lnTo>
                    <a:lnTo>
                      <a:pt x="286" y="154"/>
                    </a:lnTo>
                    <a:close/>
                  </a:path>
                </a:pathLst>
              </a:custGeom>
              <a:solidFill>
                <a:srgbClr val="FAD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sp>
        <p:nvSpPr>
          <p:cNvPr id="235" name="Text Placeholder 47"/>
          <p:cNvSpPr txBox="1">
            <a:spLocks/>
          </p:cNvSpPr>
          <p:nvPr/>
        </p:nvSpPr>
        <p:spPr>
          <a:xfrm>
            <a:off x="-428212" y="4825350"/>
            <a:ext cx="3444915" cy="10811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solidFill>
                  <a:srgbClr val="548235"/>
                </a:solidFill>
                <a:latin typeface="Roboto" panose="02000000000000000000"/>
              </a:rPr>
              <a:t>Système de messagerie                                                           instantanée</a:t>
            </a:r>
            <a:endParaRPr lang="en-AU" dirty="0">
              <a:solidFill>
                <a:srgbClr val="548235"/>
              </a:solidFill>
              <a:latin typeface="Roboto" panose="02000000000000000000"/>
            </a:endParaRPr>
          </a:p>
        </p:txBody>
      </p:sp>
      <p:grpSp>
        <p:nvGrpSpPr>
          <p:cNvPr id="236" name="Group 9"/>
          <p:cNvGrpSpPr/>
          <p:nvPr/>
        </p:nvGrpSpPr>
        <p:grpSpPr>
          <a:xfrm rot="10800000" flipH="1" flipV="1">
            <a:off x="3178561" y="4931556"/>
            <a:ext cx="967744" cy="743297"/>
            <a:chOff x="1848067" y="2697524"/>
            <a:chExt cx="1541736" cy="227073"/>
          </a:xfrm>
        </p:grpSpPr>
        <p:cxnSp>
          <p:nvCxnSpPr>
            <p:cNvPr id="237" name="Straight Connector 10"/>
            <p:cNvCxnSpPr/>
            <p:nvPr/>
          </p:nvCxnSpPr>
          <p:spPr>
            <a:xfrm flipH="1" flipV="1">
              <a:off x="2899285" y="2697524"/>
              <a:ext cx="490518" cy="227073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11"/>
            <p:cNvCxnSpPr/>
            <p:nvPr/>
          </p:nvCxnSpPr>
          <p:spPr>
            <a:xfrm flipH="1" flipV="1">
              <a:off x="1848067" y="2697524"/>
              <a:ext cx="1051218" cy="2"/>
            </a:xfrm>
            <a:prstGeom prst="line">
              <a:avLst/>
            </a:prstGeom>
            <a:ln>
              <a:solidFill>
                <a:srgbClr val="44546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e 13"/>
          <p:cNvGrpSpPr/>
          <p:nvPr/>
        </p:nvGrpSpPr>
        <p:grpSpPr>
          <a:xfrm>
            <a:off x="2535614" y="4755295"/>
            <a:ext cx="539121" cy="539121"/>
            <a:chOff x="7912514" y="5175143"/>
            <a:chExt cx="539121" cy="539121"/>
          </a:xfrm>
          <a:solidFill>
            <a:srgbClr val="548235"/>
          </a:solidFill>
        </p:grpSpPr>
        <p:sp>
          <p:nvSpPr>
            <p:cNvPr id="240" name="Oval 239"/>
            <p:cNvSpPr/>
            <p:nvPr/>
          </p:nvSpPr>
          <p:spPr>
            <a:xfrm>
              <a:off x="7912514" y="5175143"/>
              <a:ext cx="539121" cy="5391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reeform 71"/>
            <p:cNvSpPr>
              <a:spLocks noEditPoints="1"/>
            </p:cNvSpPr>
            <p:nvPr/>
          </p:nvSpPr>
          <p:spPr bwMode="auto">
            <a:xfrm>
              <a:off x="8093542" y="5321497"/>
              <a:ext cx="162375" cy="246413"/>
            </a:xfrm>
            <a:custGeom>
              <a:avLst/>
              <a:gdLst>
                <a:gd name="T0" fmla="*/ 60304 w 48"/>
                <a:gd name="T1" fmla="*/ 273097 h 73"/>
                <a:gd name="T2" fmla="*/ 166997 w 48"/>
                <a:gd name="T3" fmla="*/ 273097 h 73"/>
                <a:gd name="T4" fmla="*/ 166997 w 48"/>
                <a:gd name="T5" fmla="*/ 273097 h 73"/>
                <a:gd name="T6" fmla="*/ 171635 w 48"/>
                <a:gd name="T7" fmla="*/ 273097 h 73"/>
                <a:gd name="T8" fmla="*/ 176274 w 48"/>
                <a:gd name="T9" fmla="*/ 263840 h 73"/>
                <a:gd name="T10" fmla="*/ 111331 w 48"/>
                <a:gd name="T11" fmla="*/ 189779 h 73"/>
                <a:gd name="T12" fmla="*/ 51027 w 48"/>
                <a:gd name="T13" fmla="*/ 263840 h 73"/>
                <a:gd name="T14" fmla="*/ 51027 w 48"/>
                <a:gd name="T15" fmla="*/ 273097 h 73"/>
                <a:gd name="T16" fmla="*/ 60304 w 48"/>
                <a:gd name="T17" fmla="*/ 273097 h 73"/>
                <a:gd name="T18" fmla="*/ 60304 w 48"/>
                <a:gd name="T19" fmla="*/ 273097 h 73"/>
                <a:gd name="T20" fmla="*/ 204107 w 48"/>
                <a:gd name="T21" fmla="*/ 50916 h 73"/>
                <a:gd name="T22" fmla="*/ 222662 w 48"/>
                <a:gd name="T23" fmla="*/ 32401 h 73"/>
                <a:gd name="T24" fmla="*/ 222662 w 48"/>
                <a:gd name="T25" fmla="*/ 23144 h 73"/>
                <a:gd name="T26" fmla="*/ 204107 w 48"/>
                <a:gd name="T27" fmla="*/ 0 h 73"/>
                <a:gd name="T28" fmla="*/ 23194 w 48"/>
                <a:gd name="T29" fmla="*/ 0 h 73"/>
                <a:gd name="T30" fmla="*/ 0 w 48"/>
                <a:gd name="T31" fmla="*/ 23144 h 73"/>
                <a:gd name="T32" fmla="*/ 0 w 48"/>
                <a:gd name="T33" fmla="*/ 32401 h 73"/>
                <a:gd name="T34" fmla="*/ 18555 w 48"/>
                <a:gd name="T35" fmla="*/ 50916 h 73"/>
                <a:gd name="T36" fmla="*/ 204107 w 48"/>
                <a:gd name="T37" fmla="*/ 50916 h 73"/>
                <a:gd name="T38" fmla="*/ 185552 w 48"/>
                <a:gd name="T39" fmla="*/ 60174 h 73"/>
                <a:gd name="T40" fmla="*/ 204107 w 48"/>
                <a:gd name="T41" fmla="*/ 60174 h 73"/>
                <a:gd name="T42" fmla="*/ 143803 w 48"/>
                <a:gd name="T43" fmla="*/ 166636 h 73"/>
                <a:gd name="T44" fmla="*/ 204107 w 48"/>
                <a:gd name="T45" fmla="*/ 273097 h 73"/>
                <a:gd name="T46" fmla="*/ 185552 w 48"/>
                <a:gd name="T47" fmla="*/ 273097 h 73"/>
                <a:gd name="T48" fmla="*/ 120609 w 48"/>
                <a:gd name="T49" fmla="*/ 175893 h 73"/>
                <a:gd name="T50" fmla="*/ 115970 w 48"/>
                <a:gd name="T51" fmla="*/ 166636 h 73"/>
                <a:gd name="T52" fmla="*/ 120609 w 48"/>
                <a:gd name="T53" fmla="*/ 162007 h 73"/>
                <a:gd name="T54" fmla="*/ 120609 w 48"/>
                <a:gd name="T55" fmla="*/ 162007 h 73"/>
                <a:gd name="T56" fmla="*/ 185552 w 48"/>
                <a:gd name="T57" fmla="*/ 60174 h 73"/>
                <a:gd name="T58" fmla="*/ 18555 w 48"/>
                <a:gd name="T59" fmla="*/ 282355 h 73"/>
                <a:gd name="T60" fmla="*/ 0 w 48"/>
                <a:gd name="T61" fmla="*/ 305499 h 73"/>
                <a:gd name="T62" fmla="*/ 0 w 48"/>
                <a:gd name="T63" fmla="*/ 314756 h 73"/>
                <a:gd name="T64" fmla="*/ 23194 w 48"/>
                <a:gd name="T65" fmla="*/ 337900 h 73"/>
                <a:gd name="T66" fmla="*/ 204107 w 48"/>
                <a:gd name="T67" fmla="*/ 337900 h 73"/>
                <a:gd name="T68" fmla="*/ 222662 w 48"/>
                <a:gd name="T69" fmla="*/ 314756 h 73"/>
                <a:gd name="T70" fmla="*/ 222662 w 48"/>
                <a:gd name="T71" fmla="*/ 305499 h 73"/>
                <a:gd name="T72" fmla="*/ 204107 w 48"/>
                <a:gd name="T73" fmla="*/ 282355 h 73"/>
                <a:gd name="T74" fmla="*/ 18555 w 48"/>
                <a:gd name="T75" fmla="*/ 282355 h 73"/>
                <a:gd name="T76" fmla="*/ 37110 w 48"/>
                <a:gd name="T77" fmla="*/ 273097 h 73"/>
                <a:gd name="T78" fmla="*/ 18555 w 48"/>
                <a:gd name="T79" fmla="*/ 273097 h 73"/>
                <a:gd name="T80" fmla="*/ 83498 w 48"/>
                <a:gd name="T81" fmla="*/ 166636 h 73"/>
                <a:gd name="T82" fmla="*/ 18555 w 48"/>
                <a:gd name="T83" fmla="*/ 60174 h 73"/>
                <a:gd name="T84" fmla="*/ 37110 w 48"/>
                <a:gd name="T85" fmla="*/ 60174 h 73"/>
                <a:gd name="T86" fmla="*/ 102053 w 48"/>
                <a:gd name="T87" fmla="*/ 162007 h 73"/>
                <a:gd name="T88" fmla="*/ 111331 w 48"/>
                <a:gd name="T89" fmla="*/ 171264 h 73"/>
                <a:gd name="T90" fmla="*/ 102053 w 48"/>
                <a:gd name="T91" fmla="*/ 175893 h 73"/>
                <a:gd name="T92" fmla="*/ 37110 w 48"/>
                <a:gd name="T93" fmla="*/ 273097 h 7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" h="73">
                  <a:moveTo>
                    <a:pt x="13" y="59"/>
                  </a:move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7" y="59"/>
                    <a:pt x="37" y="59"/>
                  </a:cubicBezTo>
                  <a:cubicBezTo>
                    <a:pt x="38" y="58"/>
                    <a:pt x="38" y="57"/>
                    <a:pt x="38" y="57"/>
                  </a:cubicBezTo>
                  <a:cubicBezTo>
                    <a:pt x="36" y="49"/>
                    <a:pt x="31" y="41"/>
                    <a:pt x="24" y="41"/>
                  </a:cubicBezTo>
                  <a:cubicBezTo>
                    <a:pt x="17" y="41"/>
                    <a:pt x="12" y="49"/>
                    <a:pt x="11" y="57"/>
                  </a:cubicBezTo>
                  <a:cubicBezTo>
                    <a:pt x="11" y="57"/>
                    <a:pt x="11" y="58"/>
                    <a:pt x="11" y="59"/>
                  </a:cubicBezTo>
                  <a:cubicBezTo>
                    <a:pt x="12" y="59"/>
                    <a:pt x="12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44" y="11"/>
                  </a:moveTo>
                  <a:cubicBezTo>
                    <a:pt x="47" y="11"/>
                    <a:pt x="48" y="9"/>
                    <a:pt x="48" y="7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6" y="0"/>
                    <a:pt x="4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1"/>
                    <a:pt x="4" y="11"/>
                  </a:cubicBezTo>
                  <a:cubicBezTo>
                    <a:pt x="44" y="11"/>
                    <a:pt x="44" y="11"/>
                    <a:pt x="44" y="11"/>
                  </a:cubicBezTo>
                  <a:close/>
                  <a:moveTo>
                    <a:pt x="40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22"/>
                    <a:pt x="39" y="31"/>
                    <a:pt x="31" y="36"/>
                  </a:cubicBezTo>
                  <a:cubicBezTo>
                    <a:pt x="39" y="42"/>
                    <a:pt x="43" y="50"/>
                    <a:pt x="44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9" y="51"/>
                    <a:pt x="35" y="41"/>
                    <a:pt x="26" y="38"/>
                  </a:cubicBezTo>
                  <a:cubicBezTo>
                    <a:pt x="25" y="38"/>
                    <a:pt x="25" y="37"/>
                    <a:pt x="25" y="36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4" y="32"/>
                    <a:pt x="39" y="21"/>
                    <a:pt x="40" y="13"/>
                  </a:cubicBezTo>
                  <a:close/>
                  <a:moveTo>
                    <a:pt x="4" y="61"/>
                  </a:moveTo>
                  <a:cubicBezTo>
                    <a:pt x="2" y="62"/>
                    <a:pt x="0" y="64"/>
                    <a:pt x="0" y="6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3"/>
                    <a:pt x="48" y="70"/>
                    <a:pt x="48" y="68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4"/>
                    <a:pt x="47" y="62"/>
                    <a:pt x="4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8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5" y="50"/>
                    <a:pt x="10" y="42"/>
                    <a:pt x="18" y="36"/>
                  </a:cubicBezTo>
                  <a:cubicBezTo>
                    <a:pt x="10" y="31"/>
                    <a:pt x="5" y="22"/>
                    <a:pt x="4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21"/>
                    <a:pt x="14" y="32"/>
                    <a:pt x="22" y="35"/>
                  </a:cubicBezTo>
                  <a:cubicBezTo>
                    <a:pt x="23" y="35"/>
                    <a:pt x="24" y="36"/>
                    <a:pt x="24" y="37"/>
                  </a:cubicBezTo>
                  <a:cubicBezTo>
                    <a:pt x="23" y="38"/>
                    <a:pt x="23" y="38"/>
                    <a:pt x="22" y="38"/>
                  </a:cubicBezTo>
                  <a:cubicBezTo>
                    <a:pt x="14" y="41"/>
                    <a:pt x="9" y="51"/>
                    <a:pt x="8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42" name="TextBox 64">
            <a:extLst>
              <a:ext uri="{FF2B5EF4-FFF2-40B4-BE49-F238E27FC236}">
                <a16:creationId xmlns:a16="http://schemas.microsoft.com/office/drawing/2014/main" xmlns="" id="{10379C89-4234-43A3-96A8-9F56BEB56EF8}"/>
              </a:ext>
            </a:extLst>
          </p:cNvPr>
          <p:cNvSpPr txBox="1"/>
          <p:nvPr/>
        </p:nvSpPr>
        <p:spPr>
          <a:xfrm>
            <a:off x="785759" y="1369581"/>
            <a:ext cx="316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4472C4"/>
                </a:solidFill>
                <a:latin typeface="Roboto" panose="02000000000000000000"/>
              </a:rPr>
              <a:t>Filtrage des </a:t>
            </a:r>
          </a:p>
          <a:p>
            <a:r>
              <a:rPr lang="fr-FR" b="1" dirty="0">
                <a:solidFill>
                  <a:srgbClr val="4472C4"/>
                </a:solidFill>
                <a:latin typeface="Roboto" panose="02000000000000000000"/>
              </a:rPr>
              <a:t>annonces</a:t>
            </a:r>
            <a:endParaRPr lang="fr-FR" dirty="0">
              <a:solidFill>
                <a:srgbClr val="4472C4"/>
              </a:solidFill>
              <a:latin typeface="Roboto" panose="02000000000000000000"/>
            </a:endParaRPr>
          </a:p>
        </p:txBody>
      </p:sp>
      <p:grpSp>
        <p:nvGrpSpPr>
          <p:cNvPr id="154" name="Groupe 259">
            <a:extLst>
              <a:ext uri="{FF2B5EF4-FFF2-40B4-BE49-F238E27FC236}">
                <a16:creationId xmlns:a16="http://schemas.microsoft.com/office/drawing/2014/main" xmlns="" id="{B17A185E-E5B2-4CDC-9C34-25A643C5DF00}"/>
              </a:ext>
            </a:extLst>
          </p:cNvPr>
          <p:cNvGrpSpPr/>
          <p:nvPr/>
        </p:nvGrpSpPr>
        <p:grpSpPr>
          <a:xfrm>
            <a:off x="11299849" y="253906"/>
            <a:ext cx="578338" cy="578338"/>
            <a:chOff x="3598537" y="2911637"/>
            <a:chExt cx="578338" cy="578338"/>
          </a:xfrm>
        </p:grpSpPr>
        <p:sp>
          <p:nvSpPr>
            <p:cNvPr id="243" name="Rounded Rectangle 45">
              <a:extLst>
                <a:ext uri="{FF2B5EF4-FFF2-40B4-BE49-F238E27FC236}">
                  <a16:creationId xmlns:a16="http://schemas.microsoft.com/office/drawing/2014/main" xmlns="" id="{96F0064F-11A4-4275-891C-D53144FE2FEE}"/>
                </a:ext>
              </a:extLst>
            </p:cNvPr>
            <p:cNvSpPr/>
            <p:nvPr/>
          </p:nvSpPr>
          <p:spPr bwMode="auto">
            <a:xfrm>
              <a:off x="3598537" y="2911637"/>
              <a:ext cx="578338" cy="57833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4" name="Freeform 105">
              <a:extLst>
                <a:ext uri="{FF2B5EF4-FFF2-40B4-BE49-F238E27FC236}">
                  <a16:creationId xmlns:a16="http://schemas.microsoft.com/office/drawing/2014/main" xmlns="" id="{2AD3617E-5D96-40E0-80D0-BD9BFD00921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93856" y="3059317"/>
              <a:ext cx="213601" cy="25863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45" name="Image 244">
            <a:extLst>
              <a:ext uri="{FF2B5EF4-FFF2-40B4-BE49-F238E27FC236}">
                <a16:creationId xmlns:a16="http://schemas.microsoft.com/office/drawing/2014/main" xmlns="" id="{4C45242F-1EA8-4E97-B84C-AF80014E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884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/>
      <p:bldP spid="115" grpId="0"/>
      <p:bldP spid="116" grpId="0"/>
      <p:bldP spid="65" grpId="0"/>
      <p:bldP spid="235" grpId="0"/>
      <p:bldP spid="2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METHODOLOGIE</a:t>
            </a: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479425" y="639027"/>
            <a:ext cx="11233150" cy="272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ED7D31"/>
                </a:solidFill>
              </a:rPr>
              <a:t>Méthodologie 2TUP</a:t>
            </a:r>
            <a:endParaRPr lang="id-ID" sz="2000" b="1" dirty="0">
              <a:solidFill>
                <a:schemeClr val="accent1"/>
              </a:solidFill>
              <a:latin typeface="Calibri Light (En-têtes)"/>
            </a:endParaRPr>
          </a:p>
        </p:txBody>
      </p:sp>
      <p:graphicFrame>
        <p:nvGraphicFramePr>
          <p:cNvPr id="24" name="Objet 23">
            <a:extLst>
              <a:ext uri="{FF2B5EF4-FFF2-40B4-BE49-F238E27FC236}">
                <a16:creationId xmlns:a16="http://schemas.microsoft.com/office/drawing/2014/main" xmlns="" id="{5FD4192A-5FCD-46C6-8317-A844726CB8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15092431"/>
              </p:ext>
            </p:extLst>
          </p:nvPr>
        </p:nvGraphicFramePr>
        <p:xfrm>
          <a:off x="1450494" y="1219334"/>
          <a:ext cx="9291013" cy="5638666"/>
        </p:xfrm>
        <a:graphic>
          <a:graphicData uri="http://schemas.openxmlformats.org/presentationml/2006/ole">
            <p:oleObj spid="_x0000_s1061" name="Visio" r:id="rId4" imgW="9658509" imgH="6991512" progId="">
              <p:embed/>
            </p:oleObj>
          </a:graphicData>
        </a:graphic>
      </p:graphicFrame>
      <p:grpSp>
        <p:nvGrpSpPr>
          <p:cNvPr id="27" name="Groupe 259">
            <a:extLst>
              <a:ext uri="{FF2B5EF4-FFF2-40B4-BE49-F238E27FC236}">
                <a16:creationId xmlns:a16="http://schemas.microsoft.com/office/drawing/2014/main" xmlns="" id="{A8B7469C-79F9-4322-A676-63B06E7829EA}"/>
              </a:ext>
            </a:extLst>
          </p:cNvPr>
          <p:cNvGrpSpPr/>
          <p:nvPr/>
        </p:nvGrpSpPr>
        <p:grpSpPr>
          <a:xfrm>
            <a:off x="11299849" y="253906"/>
            <a:ext cx="578338" cy="578338"/>
            <a:chOff x="3598537" y="2911637"/>
            <a:chExt cx="578338" cy="578338"/>
          </a:xfrm>
        </p:grpSpPr>
        <p:sp>
          <p:nvSpPr>
            <p:cNvPr id="28" name="Rounded Rectangle 45">
              <a:extLst>
                <a:ext uri="{FF2B5EF4-FFF2-40B4-BE49-F238E27FC236}">
                  <a16:creationId xmlns:a16="http://schemas.microsoft.com/office/drawing/2014/main" xmlns="" id="{9BA4B506-0B68-42EE-BF03-7DF9008264F0}"/>
                </a:ext>
              </a:extLst>
            </p:cNvPr>
            <p:cNvSpPr/>
            <p:nvPr/>
          </p:nvSpPr>
          <p:spPr bwMode="auto">
            <a:xfrm>
              <a:off x="3598537" y="2911637"/>
              <a:ext cx="578338" cy="57833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Freeform 105">
              <a:extLst>
                <a:ext uri="{FF2B5EF4-FFF2-40B4-BE49-F238E27FC236}">
                  <a16:creationId xmlns:a16="http://schemas.microsoft.com/office/drawing/2014/main" xmlns="" id="{12224E57-52AC-41D2-9516-4785D4D935C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93856" y="3059317"/>
              <a:ext cx="213601" cy="25863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A86BA8EC-C227-49B3-AAB5-966ACB48C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655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>
                <a:solidFill>
                  <a:srgbClr val="3392E2"/>
                </a:solidFill>
              </a:rPr>
              <a:t>ANALYSE</a:t>
            </a:r>
            <a:r>
              <a:rPr lang="id-ID" dirty="0">
                <a:solidFill>
                  <a:schemeClr val="accent1"/>
                </a:solidFill>
              </a:rPr>
              <a:t> </a:t>
            </a:r>
            <a:r>
              <a:rPr lang="fr-FR" dirty="0"/>
              <a:t/>
            </a:r>
            <a:br>
              <a:rPr lang="fr-FR" dirty="0"/>
            </a:br>
            <a:r>
              <a:rPr lang="id-ID" dirty="0"/>
              <a:t>DES BESOINS</a:t>
            </a:r>
            <a:r>
              <a:rPr lang="fr-FR" dirty="0"/>
              <a:t/>
            </a:r>
            <a:br>
              <a:rPr lang="fr-FR" dirty="0"/>
            </a:br>
            <a:r>
              <a:rPr lang="id-ID" sz="1600" dirty="0"/>
              <a:t>DÉCOMPOSITION ET SPÉCIFICATION </a:t>
            </a:r>
            <a:r>
              <a:rPr lang="id-ID" dirty="0"/>
              <a:t/>
            </a:r>
            <a:br>
              <a:rPr lang="id-ID" dirty="0"/>
            </a:br>
            <a:endParaRPr lang="en-AU" dirty="0"/>
          </a:p>
        </p:txBody>
      </p:sp>
      <p:grpSp>
        <p:nvGrpSpPr>
          <p:cNvPr id="2" name="Group 1"/>
          <p:cNvGrpSpPr/>
          <p:nvPr/>
        </p:nvGrpSpPr>
        <p:grpSpPr>
          <a:xfrm flipH="1">
            <a:off x="905582" y="237014"/>
            <a:ext cx="11901990" cy="7173436"/>
            <a:chOff x="-1037518" y="97699"/>
            <a:chExt cx="11901990" cy="7173436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 rot="2058066">
              <a:off x="-1037518" y="97699"/>
              <a:ext cx="4887422" cy="1392238"/>
            </a:xfrm>
            <a:custGeom>
              <a:avLst/>
              <a:gdLst>
                <a:gd name="T0" fmla="*/ 0 w 2618"/>
                <a:gd name="T1" fmla="*/ 877 h 877"/>
                <a:gd name="T2" fmla="*/ 2618 w 2618"/>
                <a:gd name="T3" fmla="*/ 182 h 877"/>
                <a:gd name="T4" fmla="*/ 2376 w 2618"/>
                <a:gd name="T5" fmla="*/ 0 h 877"/>
                <a:gd name="T6" fmla="*/ 0 w 2618"/>
                <a:gd name="T7" fmla="*/ 679 h 877"/>
                <a:gd name="T8" fmla="*/ 0 w 2618"/>
                <a:gd name="T9" fmla="*/ 87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8" h="877">
                  <a:moveTo>
                    <a:pt x="0" y="877"/>
                  </a:moveTo>
                  <a:lnTo>
                    <a:pt x="2618" y="182"/>
                  </a:lnTo>
                  <a:lnTo>
                    <a:pt x="2376" y="0"/>
                  </a:lnTo>
                  <a:lnTo>
                    <a:pt x="0" y="679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2058066">
              <a:off x="5965336" y="5497897"/>
              <a:ext cx="4899136" cy="1773238"/>
            </a:xfrm>
            <a:custGeom>
              <a:avLst/>
              <a:gdLst>
                <a:gd name="T0" fmla="*/ 2539 w 2539"/>
                <a:gd name="T1" fmla="*/ 0 h 1117"/>
                <a:gd name="T2" fmla="*/ 0 w 2539"/>
                <a:gd name="T3" fmla="*/ 904 h 1117"/>
                <a:gd name="T4" fmla="*/ 283 w 2539"/>
                <a:gd name="T5" fmla="*/ 1117 h 1117"/>
                <a:gd name="T6" fmla="*/ 2539 w 2539"/>
                <a:gd name="T7" fmla="*/ 289 h 1117"/>
                <a:gd name="T8" fmla="*/ 2539 w 2539"/>
                <a:gd name="T9" fmla="*/ 0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9" h="1117">
                  <a:moveTo>
                    <a:pt x="2539" y="0"/>
                  </a:moveTo>
                  <a:lnTo>
                    <a:pt x="0" y="904"/>
                  </a:lnTo>
                  <a:lnTo>
                    <a:pt x="283" y="1117"/>
                  </a:lnTo>
                  <a:lnTo>
                    <a:pt x="2539" y="289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 rot="2058066">
              <a:off x="2098102" y="1056067"/>
              <a:ext cx="2139950" cy="2419350"/>
            </a:xfrm>
            <a:custGeom>
              <a:avLst/>
              <a:gdLst>
                <a:gd name="T0" fmla="*/ 1348 w 1348"/>
                <a:gd name="T1" fmla="*/ 229 h 1524"/>
                <a:gd name="T2" fmla="*/ 246 w 1348"/>
                <a:gd name="T3" fmla="*/ 1524 h 1524"/>
                <a:gd name="T4" fmla="*/ 0 w 1348"/>
                <a:gd name="T5" fmla="*/ 1339 h 1524"/>
                <a:gd name="T6" fmla="*/ 1045 w 1348"/>
                <a:gd name="T7" fmla="*/ 0 h 1524"/>
                <a:gd name="T8" fmla="*/ 1348 w 1348"/>
                <a:gd name="T9" fmla="*/ 229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1524">
                  <a:moveTo>
                    <a:pt x="1348" y="229"/>
                  </a:moveTo>
                  <a:lnTo>
                    <a:pt x="246" y="1524"/>
                  </a:lnTo>
                  <a:lnTo>
                    <a:pt x="0" y="1339"/>
                  </a:lnTo>
                  <a:lnTo>
                    <a:pt x="1045" y="0"/>
                  </a:lnTo>
                  <a:lnTo>
                    <a:pt x="1348" y="22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rot="2058066">
              <a:off x="2988405" y="1690062"/>
              <a:ext cx="2681288" cy="2871788"/>
            </a:xfrm>
            <a:custGeom>
              <a:avLst/>
              <a:gdLst>
                <a:gd name="T0" fmla="*/ 1689 w 1689"/>
                <a:gd name="T1" fmla="*/ 339 h 1809"/>
                <a:gd name="T2" fmla="*/ 313 w 1689"/>
                <a:gd name="T3" fmla="*/ 1809 h 1809"/>
                <a:gd name="T4" fmla="*/ 0 w 1689"/>
                <a:gd name="T5" fmla="*/ 1572 h 1809"/>
                <a:gd name="T6" fmla="*/ 1240 w 1689"/>
                <a:gd name="T7" fmla="*/ 0 h 1809"/>
                <a:gd name="T8" fmla="*/ 1689 w 1689"/>
                <a:gd name="T9" fmla="*/ 339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9" h="1809">
                  <a:moveTo>
                    <a:pt x="1689" y="339"/>
                  </a:moveTo>
                  <a:lnTo>
                    <a:pt x="313" y="1809"/>
                  </a:lnTo>
                  <a:lnTo>
                    <a:pt x="0" y="1572"/>
                  </a:lnTo>
                  <a:lnTo>
                    <a:pt x="1240" y="0"/>
                  </a:lnTo>
                  <a:lnTo>
                    <a:pt x="1689" y="339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 rot="2058066">
              <a:off x="4481818" y="3136043"/>
              <a:ext cx="2066925" cy="2330450"/>
            </a:xfrm>
            <a:custGeom>
              <a:avLst/>
              <a:gdLst>
                <a:gd name="T0" fmla="*/ 0 w 1302"/>
                <a:gd name="T1" fmla="*/ 1290 h 1468"/>
                <a:gd name="T2" fmla="*/ 1109 w 1302"/>
                <a:gd name="T3" fmla="*/ 0 h 1468"/>
                <a:gd name="T4" fmla="*/ 1302 w 1302"/>
                <a:gd name="T5" fmla="*/ 146 h 1468"/>
                <a:gd name="T6" fmla="*/ 234 w 1302"/>
                <a:gd name="T7" fmla="*/ 1468 h 1468"/>
                <a:gd name="T8" fmla="*/ 0 w 1302"/>
                <a:gd name="T9" fmla="*/ 1290 h 1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468">
                  <a:moveTo>
                    <a:pt x="0" y="1290"/>
                  </a:moveTo>
                  <a:lnTo>
                    <a:pt x="1109" y="0"/>
                  </a:lnTo>
                  <a:lnTo>
                    <a:pt x="1302" y="146"/>
                  </a:lnTo>
                  <a:lnTo>
                    <a:pt x="234" y="1468"/>
                  </a:lnTo>
                  <a:lnTo>
                    <a:pt x="0" y="129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 rot="2058066">
              <a:off x="3447943" y="2382248"/>
              <a:ext cx="2563813" cy="2870200"/>
            </a:xfrm>
            <a:custGeom>
              <a:avLst/>
              <a:gdLst>
                <a:gd name="T0" fmla="*/ 0 w 1615"/>
                <a:gd name="T1" fmla="*/ 1470 h 1808"/>
                <a:gd name="T2" fmla="*/ 1378 w 1615"/>
                <a:gd name="T3" fmla="*/ 0 h 1808"/>
                <a:gd name="T4" fmla="*/ 1615 w 1615"/>
                <a:gd name="T5" fmla="*/ 178 h 1808"/>
                <a:gd name="T6" fmla="*/ 449 w 1615"/>
                <a:gd name="T7" fmla="*/ 1808 h 1808"/>
                <a:gd name="T8" fmla="*/ 0 w 1615"/>
                <a:gd name="T9" fmla="*/ 1470 h 1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5" h="1808">
                  <a:moveTo>
                    <a:pt x="0" y="1470"/>
                  </a:moveTo>
                  <a:lnTo>
                    <a:pt x="1378" y="0"/>
                  </a:lnTo>
                  <a:lnTo>
                    <a:pt x="1615" y="178"/>
                  </a:lnTo>
                  <a:lnTo>
                    <a:pt x="449" y="1808"/>
                  </a:lnTo>
                  <a:lnTo>
                    <a:pt x="0" y="147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rot="2058066">
              <a:off x="5187375" y="4093638"/>
              <a:ext cx="1628775" cy="1501775"/>
            </a:xfrm>
            <a:custGeom>
              <a:avLst/>
              <a:gdLst>
                <a:gd name="T0" fmla="*/ 0 w 1026"/>
                <a:gd name="T1" fmla="*/ 800 h 946"/>
                <a:gd name="T2" fmla="*/ 745 w 1026"/>
                <a:gd name="T3" fmla="*/ 0 h 946"/>
                <a:gd name="T4" fmla="*/ 1026 w 1026"/>
                <a:gd name="T5" fmla="*/ 210 h 946"/>
                <a:gd name="T6" fmla="*/ 195 w 1026"/>
                <a:gd name="T7" fmla="*/ 946 h 946"/>
                <a:gd name="T8" fmla="*/ 0 w 1026"/>
                <a:gd name="T9" fmla="*/ 80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6" h="946">
                  <a:moveTo>
                    <a:pt x="0" y="800"/>
                  </a:moveTo>
                  <a:lnTo>
                    <a:pt x="745" y="0"/>
                  </a:lnTo>
                  <a:lnTo>
                    <a:pt x="1026" y="210"/>
                  </a:lnTo>
                  <a:lnTo>
                    <a:pt x="195" y="946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chemeClr val="bg1">
                <a:lumMod val="85000"/>
                <a:alpha val="54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damant BG" panose="02000505000000020004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58066">
              <a:off x="2098131" y="1048034"/>
              <a:ext cx="1223963" cy="2152650"/>
              <a:chOff x="2889250" y="2705424"/>
              <a:chExt cx="1223963" cy="2152650"/>
            </a:xfrm>
          </p:grpSpPr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2889250" y="2705424"/>
                <a:ext cx="1223963" cy="2152650"/>
              </a:xfrm>
              <a:custGeom>
                <a:avLst/>
                <a:gdLst>
                  <a:gd name="T0" fmla="*/ 771 w 771"/>
                  <a:gd name="T1" fmla="*/ 185 h 1356"/>
                  <a:gd name="T2" fmla="*/ 246 w 771"/>
                  <a:gd name="T3" fmla="*/ 1356 h 1356"/>
                  <a:gd name="T4" fmla="*/ 0 w 771"/>
                  <a:gd name="T5" fmla="*/ 1171 h 1356"/>
                  <a:gd name="T6" fmla="*/ 525 w 771"/>
                  <a:gd name="T7" fmla="*/ 0 h 1356"/>
                  <a:gd name="T8" fmla="*/ 771 w 771"/>
                  <a:gd name="T9" fmla="*/ 185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1356">
                    <a:moveTo>
                      <a:pt x="771" y="185"/>
                    </a:moveTo>
                    <a:lnTo>
                      <a:pt x="246" y="1356"/>
                    </a:lnTo>
                    <a:lnTo>
                      <a:pt x="0" y="1171"/>
                    </a:lnTo>
                    <a:lnTo>
                      <a:pt x="525" y="0"/>
                    </a:lnTo>
                    <a:lnTo>
                      <a:pt x="771" y="1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7619524">
                <a:off x="3403883" y="358014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2058066">
              <a:off x="3021849" y="1365636"/>
              <a:ext cx="1112838" cy="2701925"/>
              <a:chOff x="3995738" y="2430786"/>
              <a:chExt cx="1112838" cy="2701925"/>
            </a:xfrm>
          </p:grpSpPr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3995738" y="2430786"/>
                <a:ext cx="1112838" cy="2701925"/>
              </a:xfrm>
              <a:custGeom>
                <a:avLst/>
                <a:gdLst>
                  <a:gd name="T0" fmla="*/ 701 w 701"/>
                  <a:gd name="T1" fmla="*/ 168 h 1702"/>
                  <a:gd name="T2" fmla="*/ 353 w 701"/>
                  <a:gd name="T3" fmla="*/ 1702 h 1702"/>
                  <a:gd name="T4" fmla="*/ 0 w 701"/>
                  <a:gd name="T5" fmla="*/ 1532 h 1702"/>
                  <a:gd name="T6" fmla="*/ 346 w 701"/>
                  <a:gd name="T7" fmla="*/ 0 h 1702"/>
                  <a:gd name="T8" fmla="*/ 701 w 701"/>
                  <a:gd name="T9" fmla="*/ 168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1" h="1702">
                    <a:moveTo>
                      <a:pt x="701" y="168"/>
                    </a:moveTo>
                    <a:lnTo>
                      <a:pt x="353" y="1702"/>
                    </a:lnTo>
                    <a:lnTo>
                      <a:pt x="0" y="1532"/>
                    </a:lnTo>
                    <a:lnTo>
                      <a:pt x="346" y="0"/>
                    </a:lnTo>
                    <a:lnTo>
                      <a:pt x="701" y="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925572">
                <a:off x="4475031" y="3555037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2058066">
              <a:off x="3593466" y="1880217"/>
              <a:ext cx="1920875" cy="3221038"/>
              <a:chOff x="4833938" y="2260923"/>
              <a:chExt cx="1920875" cy="3221038"/>
            </a:xfrm>
          </p:grpSpPr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4833938" y="2260923"/>
                <a:ext cx="1920875" cy="3221038"/>
              </a:xfrm>
              <a:custGeom>
                <a:avLst/>
                <a:gdLst>
                  <a:gd name="T0" fmla="*/ 0 w 1210"/>
                  <a:gd name="T1" fmla="*/ 1685 h 2029"/>
                  <a:gd name="T2" fmla="*/ 754 w 1210"/>
                  <a:gd name="T3" fmla="*/ 0 h 2029"/>
                  <a:gd name="T4" fmla="*/ 1210 w 1210"/>
                  <a:gd name="T5" fmla="*/ 344 h 2029"/>
                  <a:gd name="T6" fmla="*/ 456 w 1210"/>
                  <a:gd name="T7" fmla="*/ 2029 h 2029"/>
                  <a:gd name="T8" fmla="*/ 0 w 1210"/>
                  <a:gd name="T9" fmla="*/ 1685 h 2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0" h="2029">
                    <a:moveTo>
                      <a:pt x="0" y="1685"/>
                    </a:moveTo>
                    <a:lnTo>
                      <a:pt x="754" y="0"/>
                    </a:lnTo>
                    <a:lnTo>
                      <a:pt x="1210" y="344"/>
                    </a:lnTo>
                    <a:lnTo>
                      <a:pt x="456" y="2029"/>
                    </a:lnTo>
                    <a:lnTo>
                      <a:pt x="0" y="16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7639212">
                <a:off x="5735336" y="3462738"/>
                <a:ext cx="184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rot="2058066">
              <a:off x="4600520" y="2737941"/>
              <a:ext cx="1397000" cy="2560638"/>
              <a:chOff x="6008688" y="2606999"/>
              <a:chExt cx="1397000" cy="2560638"/>
            </a:xfrm>
          </p:grpSpPr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6008688" y="2606999"/>
                <a:ext cx="1397000" cy="2560638"/>
              </a:xfrm>
              <a:custGeom>
                <a:avLst/>
                <a:gdLst>
                  <a:gd name="T0" fmla="*/ 0 w 880"/>
                  <a:gd name="T1" fmla="*/ 1433 h 1613"/>
                  <a:gd name="T2" fmla="*/ 643 w 880"/>
                  <a:gd name="T3" fmla="*/ 0 h 1613"/>
                  <a:gd name="T4" fmla="*/ 880 w 880"/>
                  <a:gd name="T5" fmla="*/ 178 h 1613"/>
                  <a:gd name="T6" fmla="*/ 236 w 880"/>
                  <a:gd name="T7" fmla="*/ 1613 h 1613"/>
                  <a:gd name="T8" fmla="*/ 0 w 880"/>
                  <a:gd name="T9" fmla="*/ 143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1613">
                    <a:moveTo>
                      <a:pt x="0" y="1433"/>
                    </a:moveTo>
                    <a:lnTo>
                      <a:pt x="643" y="0"/>
                    </a:lnTo>
                    <a:lnTo>
                      <a:pt x="880" y="178"/>
                    </a:lnTo>
                    <a:lnTo>
                      <a:pt x="236" y="1613"/>
                    </a:lnTo>
                    <a:lnTo>
                      <a:pt x="0" y="14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7700058">
                <a:off x="6596259" y="3645850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4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2058066">
              <a:off x="5395845" y="3418117"/>
              <a:ext cx="1139825" cy="2090738"/>
              <a:chOff x="6938963" y="2834011"/>
              <a:chExt cx="1139825" cy="2090738"/>
            </a:xfrm>
          </p:grpSpPr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6938963" y="2834011"/>
                <a:ext cx="1139825" cy="2090738"/>
              </a:xfrm>
              <a:custGeom>
                <a:avLst/>
                <a:gdLst>
                  <a:gd name="T0" fmla="*/ 0 w 718"/>
                  <a:gd name="T1" fmla="*/ 1171 h 1317"/>
                  <a:gd name="T2" fmla="*/ 525 w 718"/>
                  <a:gd name="T3" fmla="*/ 0 h 1317"/>
                  <a:gd name="T4" fmla="*/ 718 w 718"/>
                  <a:gd name="T5" fmla="*/ 146 h 1317"/>
                  <a:gd name="T6" fmla="*/ 192 w 718"/>
                  <a:gd name="T7" fmla="*/ 1317 h 1317"/>
                  <a:gd name="T8" fmla="*/ 0 w 718"/>
                  <a:gd name="T9" fmla="*/ 1171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1317">
                    <a:moveTo>
                      <a:pt x="0" y="1171"/>
                    </a:moveTo>
                    <a:lnTo>
                      <a:pt x="525" y="0"/>
                    </a:lnTo>
                    <a:lnTo>
                      <a:pt x="718" y="146"/>
                    </a:lnTo>
                    <a:lnTo>
                      <a:pt x="192" y="1317"/>
                    </a:lnTo>
                    <a:lnTo>
                      <a:pt x="0" y="117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7700058">
                <a:off x="7410699" y="365527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2058066">
              <a:off x="6246761" y="4445556"/>
              <a:ext cx="527050" cy="1549400"/>
              <a:chOff x="8121650" y="3422974"/>
              <a:chExt cx="527050" cy="1549400"/>
            </a:xfrm>
          </p:grpSpPr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8121650" y="3422974"/>
                <a:ext cx="527050" cy="1549400"/>
              </a:xfrm>
              <a:custGeom>
                <a:avLst/>
                <a:gdLst>
                  <a:gd name="T0" fmla="*/ 49 w 332"/>
                  <a:gd name="T1" fmla="*/ 763 h 976"/>
                  <a:gd name="T2" fmla="*/ 0 w 332"/>
                  <a:gd name="T3" fmla="*/ 0 h 976"/>
                  <a:gd name="T4" fmla="*/ 283 w 332"/>
                  <a:gd name="T5" fmla="*/ 212 h 976"/>
                  <a:gd name="T6" fmla="*/ 332 w 332"/>
                  <a:gd name="T7" fmla="*/ 976 h 976"/>
                  <a:gd name="T8" fmla="*/ 49 w 332"/>
                  <a:gd name="T9" fmla="*/ 763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976">
                    <a:moveTo>
                      <a:pt x="49" y="763"/>
                    </a:moveTo>
                    <a:lnTo>
                      <a:pt x="0" y="0"/>
                    </a:lnTo>
                    <a:lnTo>
                      <a:pt x="283" y="212"/>
                    </a:lnTo>
                    <a:lnTo>
                      <a:pt x="332" y="976"/>
                    </a:lnTo>
                    <a:lnTo>
                      <a:pt x="49" y="76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damant BG" panose="02000505000000020004" pitchFamily="50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5980418">
                <a:off x="8261892" y="3981395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Adamant BG" panose="02000505000000020004" pitchFamily="50" charset="0"/>
                  <a:cs typeface="Clear Sans" panose="020B0503030202020304" pitchFamily="34" charset="0"/>
                </a:endParaRPr>
              </a:p>
            </p:txBody>
          </p:sp>
        </p:grp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8</a:t>
            </a:fld>
            <a:endParaRPr lang="en-AU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C6C7482A-0074-4A36-A4FC-8BF6A408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885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flip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47"/>
          <p:cNvSpPr>
            <a:spLocks noGrp="1"/>
          </p:cNvSpPr>
          <p:nvPr>
            <p:ph type="title"/>
          </p:nvPr>
        </p:nvSpPr>
        <p:spPr>
          <a:xfrm>
            <a:off x="479425" y="184150"/>
            <a:ext cx="11233150" cy="405130"/>
          </a:xfrm>
        </p:spPr>
        <p:txBody>
          <a:bodyPr>
            <a:normAutofit fontScale="90000"/>
          </a:bodyPr>
          <a:lstStyle/>
          <a:p>
            <a:r>
              <a:rPr lang="id-ID" dirty="0"/>
              <a:t>ANALYSE DES BESOINS</a:t>
            </a:r>
            <a:endParaRPr lang="en-AU" dirty="0"/>
          </a:p>
        </p:txBody>
      </p:sp>
      <p:sp>
        <p:nvSpPr>
          <p:cNvPr id="120" name="Text Placeholder 148"/>
          <p:cNvSpPr>
            <a:spLocks noGrp="1"/>
          </p:cNvSpPr>
          <p:nvPr>
            <p:ph type="body" idx="1"/>
          </p:nvPr>
        </p:nvSpPr>
        <p:spPr>
          <a:xfrm>
            <a:off x="479425" y="646764"/>
            <a:ext cx="11233150" cy="272983"/>
          </a:xfrm>
        </p:spPr>
        <p:txBody>
          <a:bodyPr>
            <a:noAutofit/>
          </a:bodyPr>
          <a:lstStyle/>
          <a:p>
            <a:r>
              <a:rPr lang="fr-FR" sz="2000" b="1" dirty="0">
                <a:solidFill>
                  <a:srgbClr val="3392E2"/>
                </a:solidFill>
                <a:latin typeface="+mj-lt"/>
                <a:ea typeface="+mj-ea"/>
                <a:cs typeface="+mj-cs"/>
              </a:rPr>
              <a:t>Identification des acteurs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xmlns="" id="{0756568E-DC75-4B9A-82C2-3957F766845E}"/>
              </a:ext>
            </a:extLst>
          </p:cNvPr>
          <p:cNvSpPr/>
          <p:nvPr/>
        </p:nvSpPr>
        <p:spPr>
          <a:xfrm>
            <a:off x="8980740" y="3366008"/>
            <a:ext cx="291356" cy="2913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E3B66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E47CEC62-23EE-46AA-8BA5-9E4ADA8255EF}"/>
              </a:ext>
            </a:extLst>
          </p:cNvPr>
          <p:cNvSpPr/>
          <p:nvPr/>
        </p:nvSpPr>
        <p:spPr>
          <a:xfrm>
            <a:off x="6717047" y="3374644"/>
            <a:ext cx="291356" cy="291356"/>
          </a:xfrm>
          <a:prstGeom prst="ellipse">
            <a:avLst/>
          </a:prstGeom>
          <a:solidFill>
            <a:srgbClr val="339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E3B66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xmlns="" id="{1ED7E19A-FF38-4FA6-945E-FAE8F53DFE4F}"/>
              </a:ext>
            </a:extLst>
          </p:cNvPr>
          <p:cNvSpPr/>
          <p:nvPr/>
        </p:nvSpPr>
        <p:spPr>
          <a:xfrm>
            <a:off x="4474238" y="3351003"/>
            <a:ext cx="291356" cy="291356"/>
          </a:xfrm>
          <a:prstGeom prst="ellipse">
            <a:avLst/>
          </a:prstGeom>
          <a:solidFill>
            <a:srgbClr val="E9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9233C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92C38A1E-820C-4B25-B28B-10142540BD5C}"/>
              </a:ext>
            </a:extLst>
          </p:cNvPr>
          <p:cNvSpPr txBox="1"/>
          <p:nvPr/>
        </p:nvSpPr>
        <p:spPr>
          <a:xfrm>
            <a:off x="3928694" y="3786509"/>
            <a:ext cx="189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+mj-lt"/>
              </a:defRPr>
            </a:lvl1pPr>
          </a:lstStyle>
          <a:p>
            <a:r>
              <a:rPr lang="fr-FR" sz="1800" dirty="0"/>
              <a:t>Administrateur</a:t>
            </a:r>
            <a:endParaRPr lang="id-ID" sz="18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609D40EB-FCAB-4551-8B79-C85E1AE20C1D}"/>
              </a:ext>
            </a:extLst>
          </p:cNvPr>
          <p:cNvSpPr txBox="1"/>
          <p:nvPr/>
        </p:nvSpPr>
        <p:spPr>
          <a:xfrm>
            <a:off x="7213107" y="2762581"/>
            <a:ext cx="1894172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id-ID" sz="1600" b="1" dirty="0">
              <a:solidFill>
                <a:schemeClr val="bg1">
                  <a:lumMod val="50000"/>
                </a:schemeClr>
              </a:solidFill>
              <a:latin typeface="Calibri Light (En-têtes)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AD254EF4-090C-4F63-9B7F-A06EDB4A549E}"/>
              </a:ext>
            </a:extLst>
          </p:cNvPr>
          <p:cNvSpPr txBox="1"/>
          <p:nvPr/>
        </p:nvSpPr>
        <p:spPr>
          <a:xfrm>
            <a:off x="9478650" y="2750997"/>
            <a:ext cx="1894172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id-ID" sz="1600" b="1" dirty="0">
              <a:solidFill>
                <a:schemeClr val="bg1">
                  <a:lumMod val="50000"/>
                </a:schemeClr>
              </a:solidFill>
              <a:latin typeface="Calibri Light (En-têtes)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DFC8E356-7503-4A66-AE0D-053CD00D3EA1}"/>
              </a:ext>
            </a:extLst>
          </p:cNvPr>
          <p:cNvGrpSpPr/>
          <p:nvPr/>
        </p:nvGrpSpPr>
        <p:grpSpPr>
          <a:xfrm flipV="1">
            <a:off x="4765594" y="3511241"/>
            <a:ext cx="4215146" cy="0"/>
            <a:chOff x="2017070" y="5577843"/>
            <a:chExt cx="3933251" cy="0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xmlns="" id="{1AAC721A-AD7F-4650-AB26-732B48776B76}"/>
                </a:ext>
              </a:extLst>
            </p:cNvPr>
            <p:cNvCxnSpPr/>
            <p:nvPr/>
          </p:nvCxnSpPr>
          <p:spPr>
            <a:xfrm>
              <a:off x="2017070" y="5577843"/>
              <a:ext cx="182094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35A153A4-8635-4716-8178-201028278EB1}"/>
                </a:ext>
              </a:extLst>
            </p:cNvPr>
            <p:cNvCxnSpPr/>
            <p:nvPr/>
          </p:nvCxnSpPr>
          <p:spPr>
            <a:xfrm>
              <a:off x="4129373" y="5577843"/>
              <a:ext cx="182094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8C0619-3177-4EDE-B421-1A6D9AC97ACF}"/>
              </a:ext>
            </a:extLst>
          </p:cNvPr>
          <p:cNvSpPr txBox="1"/>
          <p:nvPr/>
        </p:nvSpPr>
        <p:spPr>
          <a:xfrm>
            <a:off x="8739462" y="3806263"/>
            <a:ext cx="91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+mj-lt"/>
              </a:defRPr>
            </a:lvl1pPr>
          </a:lstStyle>
          <a:p>
            <a:r>
              <a:rPr lang="fr-FR" sz="1800" dirty="0"/>
              <a:t>Visiteur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FCCDD67-C433-4577-AD26-CFB9A13DBF04}"/>
              </a:ext>
            </a:extLst>
          </p:cNvPr>
          <p:cNvSpPr txBox="1"/>
          <p:nvPr/>
        </p:nvSpPr>
        <p:spPr>
          <a:xfrm>
            <a:off x="6281684" y="3793637"/>
            <a:ext cx="12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+mj-lt"/>
              </a:defRPr>
            </a:lvl1pPr>
          </a:lstStyle>
          <a:p>
            <a:r>
              <a:rPr lang="fr-FR" sz="1800" dirty="0"/>
              <a:t>Utilisateur</a:t>
            </a:r>
          </a:p>
        </p:txBody>
      </p:sp>
      <p:grpSp>
        <p:nvGrpSpPr>
          <p:cNvPr id="184" name="Group 183"/>
          <p:cNvGrpSpPr/>
          <p:nvPr/>
        </p:nvGrpSpPr>
        <p:grpSpPr>
          <a:xfrm>
            <a:off x="535208" y="1611840"/>
            <a:ext cx="2189449" cy="4131273"/>
            <a:chOff x="8124826" y="0"/>
            <a:chExt cx="2630487" cy="6858001"/>
          </a:xfrm>
        </p:grpSpPr>
        <p:sp>
          <p:nvSpPr>
            <p:cNvPr id="185" name="Freeform 118"/>
            <p:cNvSpPr>
              <a:spLocks/>
            </p:cNvSpPr>
            <p:nvPr/>
          </p:nvSpPr>
          <p:spPr bwMode="auto">
            <a:xfrm>
              <a:off x="9105901" y="6450013"/>
              <a:ext cx="504825" cy="407988"/>
            </a:xfrm>
            <a:custGeom>
              <a:avLst/>
              <a:gdLst>
                <a:gd name="T0" fmla="*/ 16 w 318"/>
                <a:gd name="T1" fmla="*/ 0 h 257"/>
                <a:gd name="T2" fmla="*/ 16 w 318"/>
                <a:gd name="T3" fmla="*/ 0 h 257"/>
                <a:gd name="T4" fmla="*/ 13 w 318"/>
                <a:gd name="T5" fmla="*/ 6 h 257"/>
                <a:gd name="T6" fmla="*/ 7 w 318"/>
                <a:gd name="T7" fmla="*/ 21 h 257"/>
                <a:gd name="T8" fmla="*/ 2 w 318"/>
                <a:gd name="T9" fmla="*/ 44 h 257"/>
                <a:gd name="T10" fmla="*/ 0 w 318"/>
                <a:gd name="T11" fmla="*/ 58 h 257"/>
                <a:gd name="T12" fmla="*/ 0 w 318"/>
                <a:gd name="T13" fmla="*/ 72 h 257"/>
                <a:gd name="T14" fmla="*/ 0 w 318"/>
                <a:gd name="T15" fmla="*/ 72 h 257"/>
                <a:gd name="T16" fmla="*/ 2 w 318"/>
                <a:gd name="T17" fmla="*/ 116 h 257"/>
                <a:gd name="T18" fmla="*/ 0 w 318"/>
                <a:gd name="T19" fmla="*/ 174 h 257"/>
                <a:gd name="T20" fmla="*/ 0 w 318"/>
                <a:gd name="T21" fmla="*/ 245 h 257"/>
                <a:gd name="T22" fmla="*/ 16 w 318"/>
                <a:gd name="T23" fmla="*/ 245 h 257"/>
                <a:gd name="T24" fmla="*/ 16 w 318"/>
                <a:gd name="T25" fmla="*/ 245 h 257"/>
                <a:gd name="T26" fmla="*/ 16 w 318"/>
                <a:gd name="T27" fmla="*/ 232 h 257"/>
                <a:gd name="T28" fmla="*/ 18 w 318"/>
                <a:gd name="T29" fmla="*/ 218 h 257"/>
                <a:gd name="T30" fmla="*/ 20 w 318"/>
                <a:gd name="T31" fmla="*/ 206 h 257"/>
                <a:gd name="T32" fmla="*/ 25 w 318"/>
                <a:gd name="T33" fmla="*/ 194 h 257"/>
                <a:gd name="T34" fmla="*/ 28 w 318"/>
                <a:gd name="T35" fmla="*/ 188 h 257"/>
                <a:gd name="T36" fmla="*/ 32 w 318"/>
                <a:gd name="T37" fmla="*/ 185 h 257"/>
                <a:gd name="T38" fmla="*/ 37 w 318"/>
                <a:gd name="T39" fmla="*/ 183 h 257"/>
                <a:gd name="T40" fmla="*/ 43 w 318"/>
                <a:gd name="T41" fmla="*/ 183 h 257"/>
                <a:gd name="T42" fmla="*/ 48 w 318"/>
                <a:gd name="T43" fmla="*/ 185 h 257"/>
                <a:gd name="T44" fmla="*/ 55 w 318"/>
                <a:gd name="T45" fmla="*/ 190 h 257"/>
                <a:gd name="T46" fmla="*/ 55 w 318"/>
                <a:gd name="T47" fmla="*/ 190 h 257"/>
                <a:gd name="T48" fmla="*/ 88 w 318"/>
                <a:gd name="T49" fmla="*/ 213 h 257"/>
                <a:gd name="T50" fmla="*/ 106 w 318"/>
                <a:gd name="T51" fmla="*/ 224 h 257"/>
                <a:gd name="T52" fmla="*/ 125 w 318"/>
                <a:gd name="T53" fmla="*/ 234 h 257"/>
                <a:gd name="T54" fmla="*/ 144 w 318"/>
                <a:gd name="T55" fmla="*/ 243 h 257"/>
                <a:gd name="T56" fmla="*/ 166 w 318"/>
                <a:gd name="T57" fmla="*/ 250 h 257"/>
                <a:gd name="T58" fmla="*/ 187 w 318"/>
                <a:gd name="T59" fmla="*/ 253 h 257"/>
                <a:gd name="T60" fmla="*/ 208 w 318"/>
                <a:gd name="T61" fmla="*/ 255 h 257"/>
                <a:gd name="T62" fmla="*/ 208 w 318"/>
                <a:gd name="T63" fmla="*/ 255 h 257"/>
                <a:gd name="T64" fmla="*/ 252 w 318"/>
                <a:gd name="T65" fmla="*/ 257 h 257"/>
                <a:gd name="T66" fmla="*/ 289 w 318"/>
                <a:gd name="T67" fmla="*/ 257 h 257"/>
                <a:gd name="T68" fmla="*/ 303 w 318"/>
                <a:gd name="T69" fmla="*/ 255 h 257"/>
                <a:gd name="T70" fmla="*/ 313 w 318"/>
                <a:gd name="T71" fmla="*/ 252 h 257"/>
                <a:gd name="T72" fmla="*/ 317 w 318"/>
                <a:gd name="T73" fmla="*/ 250 h 257"/>
                <a:gd name="T74" fmla="*/ 318 w 318"/>
                <a:gd name="T75" fmla="*/ 246 h 257"/>
                <a:gd name="T76" fmla="*/ 318 w 318"/>
                <a:gd name="T77" fmla="*/ 243 h 257"/>
                <a:gd name="T78" fmla="*/ 318 w 318"/>
                <a:gd name="T79" fmla="*/ 238 h 257"/>
                <a:gd name="T80" fmla="*/ 318 w 318"/>
                <a:gd name="T81" fmla="*/ 238 h 257"/>
                <a:gd name="T82" fmla="*/ 313 w 318"/>
                <a:gd name="T83" fmla="*/ 229 h 257"/>
                <a:gd name="T84" fmla="*/ 308 w 318"/>
                <a:gd name="T85" fmla="*/ 220 h 257"/>
                <a:gd name="T86" fmla="*/ 299 w 318"/>
                <a:gd name="T87" fmla="*/ 211 h 257"/>
                <a:gd name="T88" fmla="*/ 290 w 318"/>
                <a:gd name="T89" fmla="*/ 201 h 257"/>
                <a:gd name="T90" fmla="*/ 269 w 318"/>
                <a:gd name="T91" fmla="*/ 181 h 257"/>
                <a:gd name="T92" fmla="*/ 241 w 318"/>
                <a:gd name="T93" fmla="*/ 160 h 257"/>
                <a:gd name="T94" fmla="*/ 241 w 318"/>
                <a:gd name="T95" fmla="*/ 160 h 257"/>
                <a:gd name="T96" fmla="*/ 208 w 318"/>
                <a:gd name="T97" fmla="*/ 137 h 257"/>
                <a:gd name="T98" fmla="*/ 171 w 318"/>
                <a:gd name="T99" fmla="*/ 109 h 257"/>
                <a:gd name="T100" fmla="*/ 155 w 318"/>
                <a:gd name="T101" fmla="*/ 95 h 257"/>
                <a:gd name="T102" fmla="*/ 139 w 318"/>
                <a:gd name="T103" fmla="*/ 81 h 257"/>
                <a:gd name="T104" fmla="*/ 127 w 318"/>
                <a:gd name="T105" fmla="*/ 67 h 257"/>
                <a:gd name="T106" fmla="*/ 116 w 318"/>
                <a:gd name="T107" fmla="*/ 53 h 257"/>
                <a:gd name="T108" fmla="*/ 116 w 318"/>
                <a:gd name="T109" fmla="*/ 53 h 257"/>
                <a:gd name="T110" fmla="*/ 111 w 318"/>
                <a:gd name="T111" fmla="*/ 46 h 257"/>
                <a:gd name="T112" fmla="*/ 106 w 318"/>
                <a:gd name="T113" fmla="*/ 41 h 257"/>
                <a:gd name="T114" fmla="*/ 92 w 318"/>
                <a:gd name="T115" fmla="*/ 30 h 257"/>
                <a:gd name="T116" fmla="*/ 74 w 318"/>
                <a:gd name="T117" fmla="*/ 21 h 257"/>
                <a:gd name="T118" fmla="*/ 57 w 318"/>
                <a:gd name="T119" fmla="*/ 13 h 257"/>
                <a:gd name="T120" fmla="*/ 28 w 318"/>
                <a:gd name="T121" fmla="*/ 2 h 257"/>
                <a:gd name="T122" fmla="*/ 16 w 318"/>
                <a:gd name="T12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8" h="257">
                  <a:moveTo>
                    <a:pt x="16" y="0"/>
                  </a:moveTo>
                  <a:lnTo>
                    <a:pt x="16" y="0"/>
                  </a:lnTo>
                  <a:lnTo>
                    <a:pt x="13" y="6"/>
                  </a:lnTo>
                  <a:lnTo>
                    <a:pt x="7" y="21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2" y="116"/>
                  </a:lnTo>
                  <a:lnTo>
                    <a:pt x="0" y="174"/>
                  </a:lnTo>
                  <a:lnTo>
                    <a:pt x="0" y="245"/>
                  </a:lnTo>
                  <a:lnTo>
                    <a:pt x="16" y="245"/>
                  </a:lnTo>
                  <a:lnTo>
                    <a:pt x="16" y="245"/>
                  </a:lnTo>
                  <a:lnTo>
                    <a:pt x="16" y="232"/>
                  </a:lnTo>
                  <a:lnTo>
                    <a:pt x="18" y="218"/>
                  </a:lnTo>
                  <a:lnTo>
                    <a:pt x="20" y="206"/>
                  </a:lnTo>
                  <a:lnTo>
                    <a:pt x="25" y="194"/>
                  </a:lnTo>
                  <a:lnTo>
                    <a:pt x="28" y="188"/>
                  </a:lnTo>
                  <a:lnTo>
                    <a:pt x="32" y="185"/>
                  </a:lnTo>
                  <a:lnTo>
                    <a:pt x="37" y="183"/>
                  </a:lnTo>
                  <a:lnTo>
                    <a:pt x="43" y="183"/>
                  </a:lnTo>
                  <a:lnTo>
                    <a:pt x="48" y="185"/>
                  </a:lnTo>
                  <a:lnTo>
                    <a:pt x="55" y="190"/>
                  </a:lnTo>
                  <a:lnTo>
                    <a:pt x="55" y="190"/>
                  </a:lnTo>
                  <a:lnTo>
                    <a:pt x="88" y="213"/>
                  </a:lnTo>
                  <a:lnTo>
                    <a:pt x="106" y="224"/>
                  </a:lnTo>
                  <a:lnTo>
                    <a:pt x="125" y="234"/>
                  </a:lnTo>
                  <a:lnTo>
                    <a:pt x="144" y="243"/>
                  </a:lnTo>
                  <a:lnTo>
                    <a:pt x="166" y="250"/>
                  </a:lnTo>
                  <a:lnTo>
                    <a:pt x="187" y="253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252" y="257"/>
                  </a:lnTo>
                  <a:lnTo>
                    <a:pt x="289" y="257"/>
                  </a:lnTo>
                  <a:lnTo>
                    <a:pt x="303" y="255"/>
                  </a:lnTo>
                  <a:lnTo>
                    <a:pt x="313" y="252"/>
                  </a:lnTo>
                  <a:lnTo>
                    <a:pt x="317" y="250"/>
                  </a:lnTo>
                  <a:lnTo>
                    <a:pt x="318" y="246"/>
                  </a:lnTo>
                  <a:lnTo>
                    <a:pt x="318" y="243"/>
                  </a:lnTo>
                  <a:lnTo>
                    <a:pt x="318" y="238"/>
                  </a:lnTo>
                  <a:lnTo>
                    <a:pt x="318" y="238"/>
                  </a:lnTo>
                  <a:lnTo>
                    <a:pt x="313" y="229"/>
                  </a:lnTo>
                  <a:lnTo>
                    <a:pt x="308" y="220"/>
                  </a:lnTo>
                  <a:lnTo>
                    <a:pt x="299" y="211"/>
                  </a:lnTo>
                  <a:lnTo>
                    <a:pt x="290" y="201"/>
                  </a:lnTo>
                  <a:lnTo>
                    <a:pt x="269" y="181"/>
                  </a:lnTo>
                  <a:lnTo>
                    <a:pt x="241" y="160"/>
                  </a:lnTo>
                  <a:lnTo>
                    <a:pt x="241" y="160"/>
                  </a:lnTo>
                  <a:lnTo>
                    <a:pt x="208" y="137"/>
                  </a:lnTo>
                  <a:lnTo>
                    <a:pt x="171" y="109"/>
                  </a:lnTo>
                  <a:lnTo>
                    <a:pt x="155" y="95"/>
                  </a:lnTo>
                  <a:lnTo>
                    <a:pt x="139" y="81"/>
                  </a:lnTo>
                  <a:lnTo>
                    <a:pt x="127" y="67"/>
                  </a:lnTo>
                  <a:lnTo>
                    <a:pt x="116" y="53"/>
                  </a:lnTo>
                  <a:lnTo>
                    <a:pt x="116" y="53"/>
                  </a:lnTo>
                  <a:lnTo>
                    <a:pt x="111" y="46"/>
                  </a:lnTo>
                  <a:lnTo>
                    <a:pt x="106" y="41"/>
                  </a:lnTo>
                  <a:lnTo>
                    <a:pt x="92" y="30"/>
                  </a:lnTo>
                  <a:lnTo>
                    <a:pt x="74" y="21"/>
                  </a:lnTo>
                  <a:lnTo>
                    <a:pt x="57" y="13"/>
                  </a:lnTo>
                  <a:lnTo>
                    <a:pt x="28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C2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6" name="Freeform 119"/>
            <p:cNvSpPr>
              <a:spLocks/>
            </p:cNvSpPr>
            <p:nvPr/>
          </p:nvSpPr>
          <p:spPr bwMode="auto">
            <a:xfrm>
              <a:off x="9105901" y="6450013"/>
              <a:ext cx="504825" cy="407988"/>
            </a:xfrm>
            <a:custGeom>
              <a:avLst/>
              <a:gdLst>
                <a:gd name="T0" fmla="*/ 16 w 318"/>
                <a:gd name="T1" fmla="*/ 0 h 257"/>
                <a:gd name="T2" fmla="*/ 16 w 318"/>
                <a:gd name="T3" fmla="*/ 0 h 257"/>
                <a:gd name="T4" fmla="*/ 13 w 318"/>
                <a:gd name="T5" fmla="*/ 6 h 257"/>
                <a:gd name="T6" fmla="*/ 7 w 318"/>
                <a:gd name="T7" fmla="*/ 21 h 257"/>
                <a:gd name="T8" fmla="*/ 2 w 318"/>
                <a:gd name="T9" fmla="*/ 44 h 257"/>
                <a:gd name="T10" fmla="*/ 0 w 318"/>
                <a:gd name="T11" fmla="*/ 58 h 257"/>
                <a:gd name="T12" fmla="*/ 0 w 318"/>
                <a:gd name="T13" fmla="*/ 72 h 257"/>
                <a:gd name="T14" fmla="*/ 0 w 318"/>
                <a:gd name="T15" fmla="*/ 72 h 257"/>
                <a:gd name="T16" fmla="*/ 2 w 318"/>
                <a:gd name="T17" fmla="*/ 116 h 257"/>
                <a:gd name="T18" fmla="*/ 0 w 318"/>
                <a:gd name="T19" fmla="*/ 174 h 257"/>
                <a:gd name="T20" fmla="*/ 0 w 318"/>
                <a:gd name="T21" fmla="*/ 245 h 257"/>
                <a:gd name="T22" fmla="*/ 16 w 318"/>
                <a:gd name="T23" fmla="*/ 245 h 257"/>
                <a:gd name="T24" fmla="*/ 16 w 318"/>
                <a:gd name="T25" fmla="*/ 245 h 257"/>
                <a:gd name="T26" fmla="*/ 16 w 318"/>
                <a:gd name="T27" fmla="*/ 232 h 257"/>
                <a:gd name="T28" fmla="*/ 18 w 318"/>
                <a:gd name="T29" fmla="*/ 218 h 257"/>
                <a:gd name="T30" fmla="*/ 20 w 318"/>
                <a:gd name="T31" fmla="*/ 206 h 257"/>
                <a:gd name="T32" fmla="*/ 25 w 318"/>
                <a:gd name="T33" fmla="*/ 194 h 257"/>
                <a:gd name="T34" fmla="*/ 28 w 318"/>
                <a:gd name="T35" fmla="*/ 188 h 257"/>
                <a:gd name="T36" fmla="*/ 32 w 318"/>
                <a:gd name="T37" fmla="*/ 185 h 257"/>
                <a:gd name="T38" fmla="*/ 37 w 318"/>
                <a:gd name="T39" fmla="*/ 183 h 257"/>
                <a:gd name="T40" fmla="*/ 43 w 318"/>
                <a:gd name="T41" fmla="*/ 183 h 257"/>
                <a:gd name="T42" fmla="*/ 48 w 318"/>
                <a:gd name="T43" fmla="*/ 185 h 257"/>
                <a:gd name="T44" fmla="*/ 55 w 318"/>
                <a:gd name="T45" fmla="*/ 190 h 257"/>
                <a:gd name="T46" fmla="*/ 55 w 318"/>
                <a:gd name="T47" fmla="*/ 190 h 257"/>
                <a:gd name="T48" fmla="*/ 88 w 318"/>
                <a:gd name="T49" fmla="*/ 213 h 257"/>
                <a:gd name="T50" fmla="*/ 106 w 318"/>
                <a:gd name="T51" fmla="*/ 224 h 257"/>
                <a:gd name="T52" fmla="*/ 125 w 318"/>
                <a:gd name="T53" fmla="*/ 234 h 257"/>
                <a:gd name="T54" fmla="*/ 144 w 318"/>
                <a:gd name="T55" fmla="*/ 243 h 257"/>
                <a:gd name="T56" fmla="*/ 166 w 318"/>
                <a:gd name="T57" fmla="*/ 250 h 257"/>
                <a:gd name="T58" fmla="*/ 187 w 318"/>
                <a:gd name="T59" fmla="*/ 253 h 257"/>
                <a:gd name="T60" fmla="*/ 208 w 318"/>
                <a:gd name="T61" fmla="*/ 255 h 257"/>
                <a:gd name="T62" fmla="*/ 208 w 318"/>
                <a:gd name="T63" fmla="*/ 255 h 257"/>
                <a:gd name="T64" fmla="*/ 252 w 318"/>
                <a:gd name="T65" fmla="*/ 257 h 257"/>
                <a:gd name="T66" fmla="*/ 289 w 318"/>
                <a:gd name="T67" fmla="*/ 257 h 257"/>
                <a:gd name="T68" fmla="*/ 303 w 318"/>
                <a:gd name="T69" fmla="*/ 255 h 257"/>
                <a:gd name="T70" fmla="*/ 313 w 318"/>
                <a:gd name="T71" fmla="*/ 252 h 257"/>
                <a:gd name="T72" fmla="*/ 317 w 318"/>
                <a:gd name="T73" fmla="*/ 250 h 257"/>
                <a:gd name="T74" fmla="*/ 318 w 318"/>
                <a:gd name="T75" fmla="*/ 246 h 257"/>
                <a:gd name="T76" fmla="*/ 318 w 318"/>
                <a:gd name="T77" fmla="*/ 243 h 257"/>
                <a:gd name="T78" fmla="*/ 318 w 318"/>
                <a:gd name="T79" fmla="*/ 238 h 257"/>
                <a:gd name="T80" fmla="*/ 318 w 318"/>
                <a:gd name="T81" fmla="*/ 238 h 257"/>
                <a:gd name="T82" fmla="*/ 313 w 318"/>
                <a:gd name="T83" fmla="*/ 229 h 257"/>
                <a:gd name="T84" fmla="*/ 308 w 318"/>
                <a:gd name="T85" fmla="*/ 220 h 257"/>
                <a:gd name="T86" fmla="*/ 299 w 318"/>
                <a:gd name="T87" fmla="*/ 211 h 257"/>
                <a:gd name="T88" fmla="*/ 290 w 318"/>
                <a:gd name="T89" fmla="*/ 201 h 257"/>
                <a:gd name="T90" fmla="*/ 269 w 318"/>
                <a:gd name="T91" fmla="*/ 181 h 257"/>
                <a:gd name="T92" fmla="*/ 241 w 318"/>
                <a:gd name="T93" fmla="*/ 160 h 257"/>
                <a:gd name="T94" fmla="*/ 241 w 318"/>
                <a:gd name="T95" fmla="*/ 160 h 257"/>
                <a:gd name="T96" fmla="*/ 208 w 318"/>
                <a:gd name="T97" fmla="*/ 137 h 257"/>
                <a:gd name="T98" fmla="*/ 171 w 318"/>
                <a:gd name="T99" fmla="*/ 109 h 257"/>
                <a:gd name="T100" fmla="*/ 155 w 318"/>
                <a:gd name="T101" fmla="*/ 95 h 257"/>
                <a:gd name="T102" fmla="*/ 139 w 318"/>
                <a:gd name="T103" fmla="*/ 81 h 257"/>
                <a:gd name="T104" fmla="*/ 127 w 318"/>
                <a:gd name="T105" fmla="*/ 67 h 257"/>
                <a:gd name="T106" fmla="*/ 116 w 318"/>
                <a:gd name="T107" fmla="*/ 53 h 257"/>
                <a:gd name="T108" fmla="*/ 116 w 318"/>
                <a:gd name="T109" fmla="*/ 53 h 257"/>
                <a:gd name="T110" fmla="*/ 111 w 318"/>
                <a:gd name="T111" fmla="*/ 46 h 257"/>
                <a:gd name="T112" fmla="*/ 106 w 318"/>
                <a:gd name="T113" fmla="*/ 41 h 257"/>
                <a:gd name="T114" fmla="*/ 92 w 318"/>
                <a:gd name="T115" fmla="*/ 30 h 257"/>
                <a:gd name="T116" fmla="*/ 74 w 318"/>
                <a:gd name="T117" fmla="*/ 21 h 257"/>
                <a:gd name="T118" fmla="*/ 57 w 318"/>
                <a:gd name="T119" fmla="*/ 13 h 257"/>
                <a:gd name="T120" fmla="*/ 28 w 318"/>
                <a:gd name="T121" fmla="*/ 2 h 257"/>
                <a:gd name="T122" fmla="*/ 16 w 318"/>
                <a:gd name="T12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8" h="257">
                  <a:moveTo>
                    <a:pt x="16" y="0"/>
                  </a:moveTo>
                  <a:lnTo>
                    <a:pt x="16" y="0"/>
                  </a:lnTo>
                  <a:lnTo>
                    <a:pt x="13" y="6"/>
                  </a:lnTo>
                  <a:lnTo>
                    <a:pt x="7" y="21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2" y="116"/>
                  </a:lnTo>
                  <a:lnTo>
                    <a:pt x="0" y="174"/>
                  </a:lnTo>
                  <a:lnTo>
                    <a:pt x="0" y="245"/>
                  </a:lnTo>
                  <a:lnTo>
                    <a:pt x="16" y="245"/>
                  </a:lnTo>
                  <a:lnTo>
                    <a:pt x="16" y="245"/>
                  </a:lnTo>
                  <a:lnTo>
                    <a:pt x="16" y="232"/>
                  </a:lnTo>
                  <a:lnTo>
                    <a:pt x="18" y="218"/>
                  </a:lnTo>
                  <a:lnTo>
                    <a:pt x="20" y="206"/>
                  </a:lnTo>
                  <a:lnTo>
                    <a:pt x="25" y="194"/>
                  </a:lnTo>
                  <a:lnTo>
                    <a:pt x="28" y="188"/>
                  </a:lnTo>
                  <a:lnTo>
                    <a:pt x="32" y="185"/>
                  </a:lnTo>
                  <a:lnTo>
                    <a:pt x="37" y="183"/>
                  </a:lnTo>
                  <a:lnTo>
                    <a:pt x="43" y="183"/>
                  </a:lnTo>
                  <a:lnTo>
                    <a:pt x="48" y="185"/>
                  </a:lnTo>
                  <a:lnTo>
                    <a:pt x="55" y="190"/>
                  </a:lnTo>
                  <a:lnTo>
                    <a:pt x="55" y="190"/>
                  </a:lnTo>
                  <a:lnTo>
                    <a:pt x="88" y="213"/>
                  </a:lnTo>
                  <a:lnTo>
                    <a:pt x="106" y="224"/>
                  </a:lnTo>
                  <a:lnTo>
                    <a:pt x="125" y="234"/>
                  </a:lnTo>
                  <a:lnTo>
                    <a:pt x="144" y="243"/>
                  </a:lnTo>
                  <a:lnTo>
                    <a:pt x="166" y="250"/>
                  </a:lnTo>
                  <a:lnTo>
                    <a:pt x="187" y="253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252" y="257"/>
                  </a:lnTo>
                  <a:lnTo>
                    <a:pt x="289" y="257"/>
                  </a:lnTo>
                  <a:lnTo>
                    <a:pt x="303" y="255"/>
                  </a:lnTo>
                  <a:lnTo>
                    <a:pt x="313" y="252"/>
                  </a:lnTo>
                  <a:lnTo>
                    <a:pt x="317" y="250"/>
                  </a:lnTo>
                  <a:lnTo>
                    <a:pt x="318" y="246"/>
                  </a:lnTo>
                  <a:lnTo>
                    <a:pt x="318" y="243"/>
                  </a:lnTo>
                  <a:lnTo>
                    <a:pt x="318" y="238"/>
                  </a:lnTo>
                  <a:lnTo>
                    <a:pt x="318" y="238"/>
                  </a:lnTo>
                  <a:lnTo>
                    <a:pt x="313" y="229"/>
                  </a:lnTo>
                  <a:lnTo>
                    <a:pt x="308" y="220"/>
                  </a:lnTo>
                  <a:lnTo>
                    <a:pt x="299" y="211"/>
                  </a:lnTo>
                  <a:lnTo>
                    <a:pt x="290" y="201"/>
                  </a:lnTo>
                  <a:lnTo>
                    <a:pt x="269" y="181"/>
                  </a:lnTo>
                  <a:lnTo>
                    <a:pt x="241" y="160"/>
                  </a:lnTo>
                  <a:lnTo>
                    <a:pt x="241" y="160"/>
                  </a:lnTo>
                  <a:lnTo>
                    <a:pt x="208" y="137"/>
                  </a:lnTo>
                  <a:lnTo>
                    <a:pt x="171" y="109"/>
                  </a:lnTo>
                  <a:lnTo>
                    <a:pt x="155" y="95"/>
                  </a:lnTo>
                  <a:lnTo>
                    <a:pt x="139" y="81"/>
                  </a:lnTo>
                  <a:lnTo>
                    <a:pt x="127" y="67"/>
                  </a:lnTo>
                  <a:lnTo>
                    <a:pt x="116" y="53"/>
                  </a:lnTo>
                  <a:lnTo>
                    <a:pt x="116" y="53"/>
                  </a:lnTo>
                  <a:lnTo>
                    <a:pt x="111" y="46"/>
                  </a:lnTo>
                  <a:lnTo>
                    <a:pt x="106" y="41"/>
                  </a:lnTo>
                  <a:lnTo>
                    <a:pt x="92" y="30"/>
                  </a:lnTo>
                  <a:lnTo>
                    <a:pt x="74" y="21"/>
                  </a:lnTo>
                  <a:lnTo>
                    <a:pt x="57" y="13"/>
                  </a:lnTo>
                  <a:lnTo>
                    <a:pt x="28" y="2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7" name="Freeform 120"/>
            <p:cNvSpPr>
              <a:spLocks/>
            </p:cNvSpPr>
            <p:nvPr/>
          </p:nvSpPr>
          <p:spPr bwMode="auto">
            <a:xfrm>
              <a:off x="8928101" y="4802188"/>
              <a:ext cx="541338" cy="1935163"/>
            </a:xfrm>
            <a:custGeom>
              <a:avLst/>
              <a:gdLst>
                <a:gd name="T0" fmla="*/ 2 w 341"/>
                <a:gd name="T1" fmla="*/ 197 h 1219"/>
                <a:gd name="T2" fmla="*/ 40 w 341"/>
                <a:gd name="T3" fmla="*/ 302 h 1219"/>
                <a:gd name="T4" fmla="*/ 84 w 341"/>
                <a:gd name="T5" fmla="*/ 441 h 1219"/>
                <a:gd name="T6" fmla="*/ 111 w 341"/>
                <a:gd name="T7" fmla="*/ 548 h 1219"/>
                <a:gd name="T8" fmla="*/ 119 w 341"/>
                <a:gd name="T9" fmla="*/ 611 h 1219"/>
                <a:gd name="T10" fmla="*/ 119 w 341"/>
                <a:gd name="T11" fmla="*/ 638 h 1219"/>
                <a:gd name="T12" fmla="*/ 119 w 341"/>
                <a:gd name="T13" fmla="*/ 748 h 1219"/>
                <a:gd name="T14" fmla="*/ 126 w 341"/>
                <a:gd name="T15" fmla="*/ 986 h 1219"/>
                <a:gd name="T16" fmla="*/ 126 w 341"/>
                <a:gd name="T17" fmla="*/ 1058 h 1219"/>
                <a:gd name="T18" fmla="*/ 126 w 341"/>
                <a:gd name="T19" fmla="*/ 1079 h 1219"/>
                <a:gd name="T20" fmla="*/ 133 w 341"/>
                <a:gd name="T21" fmla="*/ 1114 h 1219"/>
                <a:gd name="T22" fmla="*/ 149 w 341"/>
                <a:gd name="T23" fmla="*/ 1140 h 1219"/>
                <a:gd name="T24" fmla="*/ 169 w 341"/>
                <a:gd name="T25" fmla="*/ 1160 h 1219"/>
                <a:gd name="T26" fmla="*/ 179 w 341"/>
                <a:gd name="T27" fmla="*/ 1167 h 1219"/>
                <a:gd name="T28" fmla="*/ 234 w 341"/>
                <a:gd name="T29" fmla="*/ 1193 h 1219"/>
                <a:gd name="T30" fmla="*/ 279 w 341"/>
                <a:gd name="T31" fmla="*/ 1212 h 1219"/>
                <a:gd name="T32" fmla="*/ 311 w 341"/>
                <a:gd name="T33" fmla="*/ 1219 h 1219"/>
                <a:gd name="T34" fmla="*/ 327 w 341"/>
                <a:gd name="T35" fmla="*/ 1219 h 1219"/>
                <a:gd name="T36" fmla="*/ 334 w 341"/>
                <a:gd name="T37" fmla="*/ 1216 h 1219"/>
                <a:gd name="T38" fmla="*/ 341 w 341"/>
                <a:gd name="T39" fmla="*/ 1209 h 1219"/>
                <a:gd name="T40" fmla="*/ 339 w 341"/>
                <a:gd name="T41" fmla="*/ 1198 h 1219"/>
                <a:gd name="T42" fmla="*/ 321 w 341"/>
                <a:gd name="T43" fmla="*/ 1175 h 1219"/>
                <a:gd name="T44" fmla="*/ 279 w 341"/>
                <a:gd name="T45" fmla="*/ 1135 h 1219"/>
                <a:gd name="T46" fmla="*/ 267 w 341"/>
                <a:gd name="T47" fmla="*/ 1123 h 1219"/>
                <a:gd name="T48" fmla="*/ 253 w 341"/>
                <a:gd name="T49" fmla="*/ 1095 h 1219"/>
                <a:gd name="T50" fmla="*/ 246 w 341"/>
                <a:gd name="T51" fmla="*/ 1059 h 1219"/>
                <a:gd name="T52" fmla="*/ 244 w 341"/>
                <a:gd name="T53" fmla="*/ 1005 h 1219"/>
                <a:gd name="T54" fmla="*/ 249 w 341"/>
                <a:gd name="T55" fmla="*/ 926 h 1219"/>
                <a:gd name="T56" fmla="*/ 262 w 341"/>
                <a:gd name="T57" fmla="*/ 820 h 1219"/>
                <a:gd name="T58" fmla="*/ 297 w 341"/>
                <a:gd name="T59" fmla="*/ 604 h 1219"/>
                <a:gd name="T60" fmla="*/ 307 w 341"/>
                <a:gd name="T61" fmla="*/ 539 h 1219"/>
                <a:gd name="T62" fmla="*/ 311 w 341"/>
                <a:gd name="T63" fmla="*/ 451 h 1219"/>
                <a:gd name="T64" fmla="*/ 320 w 341"/>
                <a:gd name="T65" fmla="*/ 121 h 1219"/>
                <a:gd name="T66" fmla="*/ 318 w 341"/>
                <a:gd name="T67" fmla="*/ 116 h 1219"/>
                <a:gd name="T68" fmla="*/ 299 w 341"/>
                <a:gd name="T69" fmla="*/ 77 h 1219"/>
                <a:gd name="T70" fmla="*/ 279 w 341"/>
                <a:gd name="T71" fmla="*/ 52 h 1219"/>
                <a:gd name="T72" fmla="*/ 253 w 341"/>
                <a:gd name="T73" fmla="*/ 28 h 1219"/>
                <a:gd name="T74" fmla="*/ 220 w 341"/>
                <a:gd name="T75" fmla="*/ 10 h 1219"/>
                <a:gd name="T76" fmla="*/ 176 w 341"/>
                <a:gd name="T77" fmla="*/ 0 h 1219"/>
                <a:gd name="T78" fmla="*/ 125 w 341"/>
                <a:gd name="T79" fmla="*/ 1 h 1219"/>
                <a:gd name="T80" fmla="*/ 98 w 341"/>
                <a:gd name="T81" fmla="*/ 8 h 1219"/>
                <a:gd name="T82" fmla="*/ 56 w 341"/>
                <a:gd name="T83" fmla="*/ 30 h 1219"/>
                <a:gd name="T84" fmla="*/ 28 w 341"/>
                <a:gd name="T85" fmla="*/ 58 h 1219"/>
                <a:gd name="T86" fmla="*/ 12 w 341"/>
                <a:gd name="T87" fmla="*/ 91 h 1219"/>
                <a:gd name="T88" fmla="*/ 3 w 341"/>
                <a:gd name="T89" fmla="*/ 126 h 1219"/>
                <a:gd name="T90" fmla="*/ 0 w 341"/>
                <a:gd name="T91" fmla="*/ 170 h 1219"/>
                <a:gd name="T92" fmla="*/ 2 w 341"/>
                <a:gd name="T93" fmla="*/ 197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1219">
                  <a:moveTo>
                    <a:pt x="2" y="197"/>
                  </a:moveTo>
                  <a:lnTo>
                    <a:pt x="2" y="197"/>
                  </a:lnTo>
                  <a:lnTo>
                    <a:pt x="21" y="248"/>
                  </a:lnTo>
                  <a:lnTo>
                    <a:pt x="40" y="302"/>
                  </a:lnTo>
                  <a:lnTo>
                    <a:pt x="63" y="369"/>
                  </a:lnTo>
                  <a:lnTo>
                    <a:pt x="84" y="441"/>
                  </a:lnTo>
                  <a:lnTo>
                    <a:pt x="104" y="515"/>
                  </a:lnTo>
                  <a:lnTo>
                    <a:pt x="111" y="548"/>
                  </a:lnTo>
                  <a:lnTo>
                    <a:pt x="116" y="581"/>
                  </a:lnTo>
                  <a:lnTo>
                    <a:pt x="119" y="611"/>
                  </a:lnTo>
                  <a:lnTo>
                    <a:pt x="119" y="638"/>
                  </a:lnTo>
                  <a:lnTo>
                    <a:pt x="119" y="638"/>
                  </a:lnTo>
                  <a:lnTo>
                    <a:pt x="119" y="690"/>
                  </a:lnTo>
                  <a:lnTo>
                    <a:pt x="119" y="748"/>
                  </a:lnTo>
                  <a:lnTo>
                    <a:pt x="123" y="875"/>
                  </a:lnTo>
                  <a:lnTo>
                    <a:pt x="126" y="986"/>
                  </a:lnTo>
                  <a:lnTo>
                    <a:pt x="128" y="1028"/>
                  </a:lnTo>
                  <a:lnTo>
                    <a:pt x="126" y="1058"/>
                  </a:lnTo>
                  <a:lnTo>
                    <a:pt x="126" y="1058"/>
                  </a:lnTo>
                  <a:lnTo>
                    <a:pt x="126" y="1079"/>
                  </a:lnTo>
                  <a:lnTo>
                    <a:pt x="128" y="1096"/>
                  </a:lnTo>
                  <a:lnTo>
                    <a:pt x="133" y="1114"/>
                  </a:lnTo>
                  <a:lnTo>
                    <a:pt x="140" y="1128"/>
                  </a:lnTo>
                  <a:lnTo>
                    <a:pt x="149" y="1140"/>
                  </a:lnTo>
                  <a:lnTo>
                    <a:pt x="158" y="1153"/>
                  </a:lnTo>
                  <a:lnTo>
                    <a:pt x="169" y="1160"/>
                  </a:lnTo>
                  <a:lnTo>
                    <a:pt x="179" y="1167"/>
                  </a:lnTo>
                  <a:lnTo>
                    <a:pt x="179" y="1167"/>
                  </a:lnTo>
                  <a:lnTo>
                    <a:pt x="211" y="1183"/>
                  </a:lnTo>
                  <a:lnTo>
                    <a:pt x="234" y="1193"/>
                  </a:lnTo>
                  <a:lnTo>
                    <a:pt x="256" y="1204"/>
                  </a:lnTo>
                  <a:lnTo>
                    <a:pt x="279" y="1212"/>
                  </a:lnTo>
                  <a:lnTo>
                    <a:pt x="300" y="1219"/>
                  </a:lnTo>
                  <a:lnTo>
                    <a:pt x="311" y="1219"/>
                  </a:lnTo>
                  <a:lnTo>
                    <a:pt x="320" y="1219"/>
                  </a:lnTo>
                  <a:lnTo>
                    <a:pt x="327" y="1219"/>
                  </a:lnTo>
                  <a:lnTo>
                    <a:pt x="334" y="1216"/>
                  </a:lnTo>
                  <a:lnTo>
                    <a:pt x="334" y="1216"/>
                  </a:lnTo>
                  <a:lnTo>
                    <a:pt x="337" y="1212"/>
                  </a:lnTo>
                  <a:lnTo>
                    <a:pt x="341" y="1209"/>
                  </a:lnTo>
                  <a:lnTo>
                    <a:pt x="341" y="1204"/>
                  </a:lnTo>
                  <a:lnTo>
                    <a:pt x="339" y="1198"/>
                  </a:lnTo>
                  <a:lnTo>
                    <a:pt x="332" y="1188"/>
                  </a:lnTo>
                  <a:lnTo>
                    <a:pt x="321" y="1175"/>
                  </a:lnTo>
                  <a:lnTo>
                    <a:pt x="293" y="1149"/>
                  </a:lnTo>
                  <a:lnTo>
                    <a:pt x="279" y="1135"/>
                  </a:lnTo>
                  <a:lnTo>
                    <a:pt x="267" y="1123"/>
                  </a:lnTo>
                  <a:lnTo>
                    <a:pt x="267" y="1123"/>
                  </a:lnTo>
                  <a:lnTo>
                    <a:pt x="258" y="1110"/>
                  </a:lnTo>
                  <a:lnTo>
                    <a:pt x="253" y="1095"/>
                  </a:lnTo>
                  <a:lnTo>
                    <a:pt x="248" y="1079"/>
                  </a:lnTo>
                  <a:lnTo>
                    <a:pt x="246" y="1059"/>
                  </a:lnTo>
                  <a:lnTo>
                    <a:pt x="244" y="1035"/>
                  </a:lnTo>
                  <a:lnTo>
                    <a:pt x="244" y="1005"/>
                  </a:lnTo>
                  <a:lnTo>
                    <a:pt x="249" y="926"/>
                  </a:lnTo>
                  <a:lnTo>
                    <a:pt x="249" y="926"/>
                  </a:lnTo>
                  <a:lnTo>
                    <a:pt x="255" y="877"/>
                  </a:lnTo>
                  <a:lnTo>
                    <a:pt x="262" y="820"/>
                  </a:lnTo>
                  <a:lnTo>
                    <a:pt x="279" y="706"/>
                  </a:lnTo>
                  <a:lnTo>
                    <a:pt x="297" y="604"/>
                  </a:lnTo>
                  <a:lnTo>
                    <a:pt x="304" y="566"/>
                  </a:lnTo>
                  <a:lnTo>
                    <a:pt x="307" y="539"/>
                  </a:lnTo>
                  <a:lnTo>
                    <a:pt x="307" y="539"/>
                  </a:lnTo>
                  <a:lnTo>
                    <a:pt x="311" y="451"/>
                  </a:lnTo>
                  <a:lnTo>
                    <a:pt x="316" y="309"/>
                  </a:lnTo>
                  <a:lnTo>
                    <a:pt x="320" y="121"/>
                  </a:lnTo>
                  <a:lnTo>
                    <a:pt x="320" y="121"/>
                  </a:lnTo>
                  <a:lnTo>
                    <a:pt x="318" y="116"/>
                  </a:lnTo>
                  <a:lnTo>
                    <a:pt x="311" y="100"/>
                  </a:lnTo>
                  <a:lnTo>
                    <a:pt x="299" y="77"/>
                  </a:lnTo>
                  <a:lnTo>
                    <a:pt x="290" y="65"/>
                  </a:lnTo>
                  <a:lnTo>
                    <a:pt x="279" y="52"/>
                  </a:lnTo>
                  <a:lnTo>
                    <a:pt x="267" y="40"/>
                  </a:lnTo>
                  <a:lnTo>
                    <a:pt x="253" y="28"/>
                  </a:lnTo>
                  <a:lnTo>
                    <a:pt x="237" y="19"/>
                  </a:lnTo>
                  <a:lnTo>
                    <a:pt x="220" y="10"/>
                  </a:lnTo>
                  <a:lnTo>
                    <a:pt x="198" y="3"/>
                  </a:lnTo>
                  <a:lnTo>
                    <a:pt x="176" y="0"/>
                  </a:lnTo>
                  <a:lnTo>
                    <a:pt x="151" y="0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98" y="8"/>
                  </a:lnTo>
                  <a:lnTo>
                    <a:pt x="75" y="17"/>
                  </a:lnTo>
                  <a:lnTo>
                    <a:pt x="56" y="30"/>
                  </a:lnTo>
                  <a:lnTo>
                    <a:pt x="40" y="44"/>
                  </a:lnTo>
                  <a:lnTo>
                    <a:pt x="28" y="58"/>
                  </a:lnTo>
                  <a:lnTo>
                    <a:pt x="19" y="75"/>
                  </a:lnTo>
                  <a:lnTo>
                    <a:pt x="12" y="91"/>
                  </a:lnTo>
                  <a:lnTo>
                    <a:pt x="7" y="109"/>
                  </a:lnTo>
                  <a:lnTo>
                    <a:pt x="3" y="126"/>
                  </a:lnTo>
                  <a:lnTo>
                    <a:pt x="2" y="142"/>
                  </a:lnTo>
                  <a:lnTo>
                    <a:pt x="0" y="170"/>
                  </a:lnTo>
                  <a:lnTo>
                    <a:pt x="2" y="190"/>
                  </a:lnTo>
                  <a:lnTo>
                    <a:pt x="2" y="197"/>
                  </a:lnTo>
                  <a:close/>
                </a:path>
              </a:pathLst>
            </a:custGeom>
            <a:solidFill>
              <a:srgbClr val="DBB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8" name="Freeform 121"/>
            <p:cNvSpPr>
              <a:spLocks/>
            </p:cNvSpPr>
            <p:nvPr/>
          </p:nvSpPr>
          <p:spPr bwMode="auto">
            <a:xfrm>
              <a:off x="8928101" y="4802188"/>
              <a:ext cx="541338" cy="1935163"/>
            </a:xfrm>
            <a:custGeom>
              <a:avLst/>
              <a:gdLst>
                <a:gd name="T0" fmla="*/ 2 w 341"/>
                <a:gd name="T1" fmla="*/ 197 h 1219"/>
                <a:gd name="T2" fmla="*/ 40 w 341"/>
                <a:gd name="T3" fmla="*/ 302 h 1219"/>
                <a:gd name="T4" fmla="*/ 84 w 341"/>
                <a:gd name="T5" fmla="*/ 441 h 1219"/>
                <a:gd name="T6" fmla="*/ 111 w 341"/>
                <a:gd name="T7" fmla="*/ 548 h 1219"/>
                <a:gd name="T8" fmla="*/ 119 w 341"/>
                <a:gd name="T9" fmla="*/ 611 h 1219"/>
                <a:gd name="T10" fmla="*/ 119 w 341"/>
                <a:gd name="T11" fmla="*/ 638 h 1219"/>
                <a:gd name="T12" fmla="*/ 119 w 341"/>
                <a:gd name="T13" fmla="*/ 748 h 1219"/>
                <a:gd name="T14" fmla="*/ 126 w 341"/>
                <a:gd name="T15" fmla="*/ 986 h 1219"/>
                <a:gd name="T16" fmla="*/ 126 w 341"/>
                <a:gd name="T17" fmla="*/ 1058 h 1219"/>
                <a:gd name="T18" fmla="*/ 126 w 341"/>
                <a:gd name="T19" fmla="*/ 1079 h 1219"/>
                <a:gd name="T20" fmla="*/ 133 w 341"/>
                <a:gd name="T21" fmla="*/ 1114 h 1219"/>
                <a:gd name="T22" fmla="*/ 149 w 341"/>
                <a:gd name="T23" fmla="*/ 1140 h 1219"/>
                <a:gd name="T24" fmla="*/ 169 w 341"/>
                <a:gd name="T25" fmla="*/ 1160 h 1219"/>
                <a:gd name="T26" fmla="*/ 179 w 341"/>
                <a:gd name="T27" fmla="*/ 1167 h 1219"/>
                <a:gd name="T28" fmla="*/ 234 w 341"/>
                <a:gd name="T29" fmla="*/ 1193 h 1219"/>
                <a:gd name="T30" fmla="*/ 279 w 341"/>
                <a:gd name="T31" fmla="*/ 1212 h 1219"/>
                <a:gd name="T32" fmla="*/ 311 w 341"/>
                <a:gd name="T33" fmla="*/ 1219 h 1219"/>
                <a:gd name="T34" fmla="*/ 327 w 341"/>
                <a:gd name="T35" fmla="*/ 1219 h 1219"/>
                <a:gd name="T36" fmla="*/ 334 w 341"/>
                <a:gd name="T37" fmla="*/ 1216 h 1219"/>
                <a:gd name="T38" fmla="*/ 341 w 341"/>
                <a:gd name="T39" fmla="*/ 1209 h 1219"/>
                <a:gd name="T40" fmla="*/ 339 w 341"/>
                <a:gd name="T41" fmla="*/ 1198 h 1219"/>
                <a:gd name="T42" fmla="*/ 321 w 341"/>
                <a:gd name="T43" fmla="*/ 1175 h 1219"/>
                <a:gd name="T44" fmla="*/ 279 w 341"/>
                <a:gd name="T45" fmla="*/ 1135 h 1219"/>
                <a:gd name="T46" fmla="*/ 267 w 341"/>
                <a:gd name="T47" fmla="*/ 1123 h 1219"/>
                <a:gd name="T48" fmla="*/ 253 w 341"/>
                <a:gd name="T49" fmla="*/ 1095 h 1219"/>
                <a:gd name="T50" fmla="*/ 246 w 341"/>
                <a:gd name="T51" fmla="*/ 1059 h 1219"/>
                <a:gd name="T52" fmla="*/ 244 w 341"/>
                <a:gd name="T53" fmla="*/ 1005 h 1219"/>
                <a:gd name="T54" fmla="*/ 249 w 341"/>
                <a:gd name="T55" fmla="*/ 926 h 1219"/>
                <a:gd name="T56" fmla="*/ 262 w 341"/>
                <a:gd name="T57" fmla="*/ 820 h 1219"/>
                <a:gd name="T58" fmla="*/ 297 w 341"/>
                <a:gd name="T59" fmla="*/ 604 h 1219"/>
                <a:gd name="T60" fmla="*/ 307 w 341"/>
                <a:gd name="T61" fmla="*/ 539 h 1219"/>
                <a:gd name="T62" fmla="*/ 311 w 341"/>
                <a:gd name="T63" fmla="*/ 451 h 1219"/>
                <a:gd name="T64" fmla="*/ 320 w 341"/>
                <a:gd name="T65" fmla="*/ 121 h 1219"/>
                <a:gd name="T66" fmla="*/ 318 w 341"/>
                <a:gd name="T67" fmla="*/ 116 h 1219"/>
                <a:gd name="T68" fmla="*/ 299 w 341"/>
                <a:gd name="T69" fmla="*/ 77 h 1219"/>
                <a:gd name="T70" fmla="*/ 279 w 341"/>
                <a:gd name="T71" fmla="*/ 52 h 1219"/>
                <a:gd name="T72" fmla="*/ 253 w 341"/>
                <a:gd name="T73" fmla="*/ 28 h 1219"/>
                <a:gd name="T74" fmla="*/ 220 w 341"/>
                <a:gd name="T75" fmla="*/ 10 h 1219"/>
                <a:gd name="T76" fmla="*/ 176 w 341"/>
                <a:gd name="T77" fmla="*/ 0 h 1219"/>
                <a:gd name="T78" fmla="*/ 125 w 341"/>
                <a:gd name="T79" fmla="*/ 1 h 1219"/>
                <a:gd name="T80" fmla="*/ 98 w 341"/>
                <a:gd name="T81" fmla="*/ 8 h 1219"/>
                <a:gd name="T82" fmla="*/ 56 w 341"/>
                <a:gd name="T83" fmla="*/ 30 h 1219"/>
                <a:gd name="T84" fmla="*/ 28 w 341"/>
                <a:gd name="T85" fmla="*/ 58 h 1219"/>
                <a:gd name="T86" fmla="*/ 12 w 341"/>
                <a:gd name="T87" fmla="*/ 91 h 1219"/>
                <a:gd name="T88" fmla="*/ 3 w 341"/>
                <a:gd name="T89" fmla="*/ 126 h 1219"/>
                <a:gd name="T90" fmla="*/ 0 w 341"/>
                <a:gd name="T91" fmla="*/ 170 h 1219"/>
                <a:gd name="T92" fmla="*/ 2 w 341"/>
                <a:gd name="T93" fmla="*/ 197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1219">
                  <a:moveTo>
                    <a:pt x="2" y="197"/>
                  </a:moveTo>
                  <a:lnTo>
                    <a:pt x="2" y="197"/>
                  </a:lnTo>
                  <a:lnTo>
                    <a:pt x="21" y="248"/>
                  </a:lnTo>
                  <a:lnTo>
                    <a:pt x="40" y="302"/>
                  </a:lnTo>
                  <a:lnTo>
                    <a:pt x="63" y="369"/>
                  </a:lnTo>
                  <a:lnTo>
                    <a:pt x="84" y="441"/>
                  </a:lnTo>
                  <a:lnTo>
                    <a:pt x="104" y="515"/>
                  </a:lnTo>
                  <a:lnTo>
                    <a:pt x="111" y="548"/>
                  </a:lnTo>
                  <a:lnTo>
                    <a:pt x="116" y="581"/>
                  </a:lnTo>
                  <a:lnTo>
                    <a:pt x="119" y="611"/>
                  </a:lnTo>
                  <a:lnTo>
                    <a:pt x="119" y="638"/>
                  </a:lnTo>
                  <a:lnTo>
                    <a:pt x="119" y="638"/>
                  </a:lnTo>
                  <a:lnTo>
                    <a:pt x="119" y="690"/>
                  </a:lnTo>
                  <a:lnTo>
                    <a:pt x="119" y="748"/>
                  </a:lnTo>
                  <a:lnTo>
                    <a:pt x="123" y="875"/>
                  </a:lnTo>
                  <a:lnTo>
                    <a:pt x="126" y="986"/>
                  </a:lnTo>
                  <a:lnTo>
                    <a:pt x="128" y="1028"/>
                  </a:lnTo>
                  <a:lnTo>
                    <a:pt x="126" y="1058"/>
                  </a:lnTo>
                  <a:lnTo>
                    <a:pt x="126" y="1058"/>
                  </a:lnTo>
                  <a:lnTo>
                    <a:pt x="126" y="1079"/>
                  </a:lnTo>
                  <a:lnTo>
                    <a:pt x="128" y="1096"/>
                  </a:lnTo>
                  <a:lnTo>
                    <a:pt x="133" y="1114"/>
                  </a:lnTo>
                  <a:lnTo>
                    <a:pt x="140" y="1128"/>
                  </a:lnTo>
                  <a:lnTo>
                    <a:pt x="149" y="1140"/>
                  </a:lnTo>
                  <a:lnTo>
                    <a:pt x="158" y="1153"/>
                  </a:lnTo>
                  <a:lnTo>
                    <a:pt x="169" y="1160"/>
                  </a:lnTo>
                  <a:lnTo>
                    <a:pt x="179" y="1167"/>
                  </a:lnTo>
                  <a:lnTo>
                    <a:pt x="179" y="1167"/>
                  </a:lnTo>
                  <a:lnTo>
                    <a:pt x="211" y="1183"/>
                  </a:lnTo>
                  <a:lnTo>
                    <a:pt x="234" y="1193"/>
                  </a:lnTo>
                  <a:lnTo>
                    <a:pt x="256" y="1204"/>
                  </a:lnTo>
                  <a:lnTo>
                    <a:pt x="279" y="1212"/>
                  </a:lnTo>
                  <a:lnTo>
                    <a:pt x="300" y="1219"/>
                  </a:lnTo>
                  <a:lnTo>
                    <a:pt x="311" y="1219"/>
                  </a:lnTo>
                  <a:lnTo>
                    <a:pt x="320" y="1219"/>
                  </a:lnTo>
                  <a:lnTo>
                    <a:pt x="327" y="1219"/>
                  </a:lnTo>
                  <a:lnTo>
                    <a:pt x="334" y="1216"/>
                  </a:lnTo>
                  <a:lnTo>
                    <a:pt x="334" y="1216"/>
                  </a:lnTo>
                  <a:lnTo>
                    <a:pt x="337" y="1212"/>
                  </a:lnTo>
                  <a:lnTo>
                    <a:pt x="341" y="1209"/>
                  </a:lnTo>
                  <a:lnTo>
                    <a:pt x="341" y="1204"/>
                  </a:lnTo>
                  <a:lnTo>
                    <a:pt x="339" y="1198"/>
                  </a:lnTo>
                  <a:lnTo>
                    <a:pt x="332" y="1188"/>
                  </a:lnTo>
                  <a:lnTo>
                    <a:pt x="321" y="1175"/>
                  </a:lnTo>
                  <a:lnTo>
                    <a:pt x="293" y="1149"/>
                  </a:lnTo>
                  <a:lnTo>
                    <a:pt x="279" y="1135"/>
                  </a:lnTo>
                  <a:lnTo>
                    <a:pt x="267" y="1123"/>
                  </a:lnTo>
                  <a:lnTo>
                    <a:pt x="267" y="1123"/>
                  </a:lnTo>
                  <a:lnTo>
                    <a:pt x="258" y="1110"/>
                  </a:lnTo>
                  <a:lnTo>
                    <a:pt x="253" y="1095"/>
                  </a:lnTo>
                  <a:lnTo>
                    <a:pt x="248" y="1079"/>
                  </a:lnTo>
                  <a:lnTo>
                    <a:pt x="246" y="1059"/>
                  </a:lnTo>
                  <a:lnTo>
                    <a:pt x="244" y="1035"/>
                  </a:lnTo>
                  <a:lnTo>
                    <a:pt x="244" y="1005"/>
                  </a:lnTo>
                  <a:lnTo>
                    <a:pt x="249" y="926"/>
                  </a:lnTo>
                  <a:lnTo>
                    <a:pt x="249" y="926"/>
                  </a:lnTo>
                  <a:lnTo>
                    <a:pt x="255" y="877"/>
                  </a:lnTo>
                  <a:lnTo>
                    <a:pt x="262" y="820"/>
                  </a:lnTo>
                  <a:lnTo>
                    <a:pt x="279" y="706"/>
                  </a:lnTo>
                  <a:lnTo>
                    <a:pt x="297" y="604"/>
                  </a:lnTo>
                  <a:lnTo>
                    <a:pt x="304" y="566"/>
                  </a:lnTo>
                  <a:lnTo>
                    <a:pt x="307" y="539"/>
                  </a:lnTo>
                  <a:lnTo>
                    <a:pt x="307" y="539"/>
                  </a:lnTo>
                  <a:lnTo>
                    <a:pt x="311" y="451"/>
                  </a:lnTo>
                  <a:lnTo>
                    <a:pt x="316" y="309"/>
                  </a:lnTo>
                  <a:lnTo>
                    <a:pt x="320" y="121"/>
                  </a:lnTo>
                  <a:lnTo>
                    <a:pt x="320" y="121"/>
                  </a:lnTo>
                  <a:lnTo>
                    <a:pt x="318" y="116"/>
                  </a:lnTo>
                  <a:lnTo>
                    <a:pt x="311" y="100"/>
                  </a:lnTo>
                  <a:lnTo>
                    <a:pt x="299" y="77"/>
                  </a:lnTo>
                  <a:lnTo>
                    <a:pt x="290" y="65"/>
                  </a:lnTo>
                  <a:lnTo>
                    <a:pt x="279" y="52"/>
                  </a:lnTo>
                  <a:lnTo>
                    <a:pt x="267" y="40"/>
                  </a:lnTo>
                  <a:lnTo>
                    <a:pt x="253" y="28"/>
                  </a:lnTo>
                  <a:lnTo>
                    <a:pt x="237" y="19"/>
                  </a:lnTo>
                  <a:lnTo>
                    <a:pt x="220" y="10"/>
                  </a:lnTo>
                  <a:lnTo>
                    <a:pt x="198" y="3"/>
                  </a:lnTo>
                  <a:lnTo>
                    <a:pt x="176" y="0"/>
                  </a:lnTo>
                  <a:lnTo>
                    <a:pt x="151" y="0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98" y="8"/>
                  </a:lnTo>
                  <a:lnTo>
                    <a:pt x="75" y="17"/>
                  </a:lnTo>
                  <a:lnTo>
                    <a:pt x="56" y="30"/>
                  </a:lnTo>
                  <a:lnTo>
                    <a:pt x="40" y="44"/>
                  </a:lnTo>
                  <a:lnTo>
                    <a:pt x="28" y="58"/>
                  </a:lnTo>
                  <a:lnTo>
                    <a:pt x="19" y="75"/>
                  </a:lnTo>
                  <a:lnTo>
                    <a:pt x="12" y="91"/>
                  </a:lnTo>
                  <a:lnTo>
                    <a:pt x="7" y="109"/>
                  </a:lnTo>
                  <a:lnTo>
                    <a:pt x="3" y="126"/>
                  </a:lnTo>
                  <a:lnTo>
                    <a:pt x="2" y="142"/>
                  </a:lnTo>
                  <a:lnTo>
                    <a:pt x="0" y="170"/>
                  </a:lnTo>
                  <a:lnTo>
                    <a:pt x="2" y="190"/>
                  </a:lnTo>
                  <a:lnTo>
                    <a:pt x="2" y="1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9" name="Freeform 122"/>
            <p:cNvSpPr>
              <a:spLocks/>
            </p:cNvSpPr>
            <p:nvPr/>
          </p:nvSpPr>
          <p:spPr bwMode="auto">
            <a:xfrm>
              <a:off x="9555163" y="6450013"/>
              <a:ext cx="504825" cy="407988"/>
            </a:xfrm>
            <a:custGeom>
              <a:avLst/>
              <a:gdLst>
                <a:gd name="T0" fmla="*/ 14 w 318"/>
                <a:gd name="T1" fmla="*/ 0 h 257"/>
                <a:gd name="T2" fmla="*/ 14 w 318"/>
                <a:gd name="T3" fmla="*/ 0 h 257"/>
                <a:gd name="T4" fmla="*/ 13 w 318"/>
                <a:gd name="T5" fmla="*/ 6 h 257"/>
                <a:gd name="T6" fmla="*/ 7 w 318"/>
                <a:gd name="T7" fmla="*/ 21 h 257"/>
                <a:gd name="T8" fmla="*/ 2 w 318"/>
                <a:gd name="T9" fmla="*/ 44 h 257"/>
                <a:gd name="T10" fmla="*/ 0 w 318"/>
                <a:gd name="T11" fmla="*/ 58 h 257"/>
                <a:gd name="T12" fmla="*/ 0 w 318"/>
                <a:gd name="T13" fmla="*/ 72 h 257"/>
                <a:gd name="T14" fmla="*/ 0 w 318"/>
                <a:gd name="T15" fmla="*/ 72 h 257"/>
                <a:gd name="T16" fmla="*/ 0 w 318"/>
                <a:gd name="T17" fmla="*/ 116 h 257"/>
                <a:gd name="T18" fmla="*/ 0 w 318"/>
                <a:gd name="T19" fmla="*/ 174 h 257"/>
                <a:gd name="T20" fmla="*/ 0 w 318"/>
                <a:gd name="T21" fmla="*/ 245 h 257"/>
                <a:gd name="T22" fmla="*/ 14 w 318"/>
                <a:gd name="T23" fmla="*/ 245 h 257"/>
                <a:gd name="T24" fmla="*/ 14 w 318"/>
                <a:gd name="T25" fmla="*/ 245 h 257"/>
                <a:gd name="T26" fmla="*/ 16 w 318"/>
                <a:gd name="T27" fmla="*/ 232 h 257"/>
                <a:gd name="T28" fmla="*/ 16 w 318"/>
                <a:gd name="T29" fmla="*/ 218 h 257"/>
                <a:gd name="T30" fmla="*/ 20 w 318"/>
                <a:gd name="T31" fmla="*/ 206 h 257"/>
                <a:gd name="T32" fmla="*/ 25 w 318"/>
                <a:gd name="T33" fmla="*/ 194 h 257"/>
                <a:gd name="T34" fmla="*/ 28 w 318"/>
                <a:gd name="T35" fmla="*/ 188 h 257"/>
                <a:gd name="T36" fmla="*/ 32 w 318"/>
                <a:gd name="T37" fmla="*/ 185 h 257"/>
                <a:gd name="T38" fmla="*/ 35 w 318"/>
                <a:gd name="T39" fmla="*/ 183 h 257"/>
                <a:gd name="T40" fmla="*/ 41 w 318"/>
                <a:gd name="T41" fmla="*/ 183 h 257"/>
                <a:gd name="T42" fmla="*/ 48 w 318"/>
                <a:gd name="T43" fmla="*/ 185 h 257"/>
                <a:gd name="T44" fmla="*/ 55 w 318"/>
                <a:gd name="T45" fmla="*/ 190 h 257"/>
                <a:gd name="T46" fmla="*/ 55 w 318"/>
                <a:gd name="T47" fmla="*/ 190 h 257"/>
                <a:gd name="T48" fmla="*/ 86 w 318"/>
                <a:gd name="T49" fmla="*/ 213 h 257"/>
                <a:gd name="T50" fmla="*/ 106 w 318"/>
                <a:gd name="T51" fmla="*/ 224 h 257"/>
                <a:gd name="T52" fmla="*/ 125 w 318"/>
                <a:gd name="T53" fmla="*/ 234 h 257"/>
                <a:gd name="T54" fmla="*/ 144 w 318"/>
                <a:gd name="T55" fmla="*/ 243 h 257"/>
                <a:gd name="T56" fmla="*/ 165 w 318"/>
                <a:gd name="T57" fmla="*/ 250 h 257"/>
                <a:gd name="T58" fmla="*/ 187 w 318"/>
                <a:gd name="T59" fmla="*/ 253 h 257"/>
                <a:gd name="T60" fmla="*/ 208 w 318"/>
                <a:gd name="T61" fmla="*/ 255 h 257"/>
                <a:gd name="T62" fmla="*/ 208 w 318"/>
                <a:gd name="T63" fmla="*/ 255 h 257"/>
                <a:gd name="T64" fmla="*/ 250 w 318"/>
                <a:gd name="T65" fmla="*/ 257 h 257"/>
                <a:gd name="T66" fmla="*/ 287 w 318"/>
                <a:gd name="T67" fmla="*/ 257 h 257"/>
                <a:gd name="T68" fmla="*/ 303 w 318"/>
                <a:gd name="T69" fmla="*/ 255 h 257"/>
                <a:gd name="T70" fmla="*/ 311 w 318"/>
                <a:gd name="T71" fmla="*/ 252 h 257"/>
                <a:gd name="T72" fmla="*/ 315 w 318"/>
                <a:gd name="T73" fmla="*/ 250 h 257"/>
                <a:gd name="T74" fmla="*/ 317 w 318"/>
                <a:gd name="T75" fmla="*/ 246 h 257"/>
                <a:gd name="T76" fmla="*/ 318 w 318"/>
                <a:gd name="T77" fmla="*/ 243 h 257"/>
                <a:gd name="T78" fmla="*/ 317 w 318"/>
                <a:gd name="T79" fmla="*/ 238 h 257"/>
                <a:gd name="T80" fmla="*/ 317 w 318"/>
                <a:gd name="T81" fmla="*/ 238 h 257"/>
                <a:gd name="T82" fmla="*/ 313 w 318"/>
                <a:gd name="T83" fmla="*/ 229 h 257"/>
                <a:gd name="T84" fmla="*/ 306 w 318"/>
                <a:gd name="T85" fmla="*/ 220 h 257"/>
                <a:gd name="T86" fmla="*/ 299 w 318"/>
                <a:gd name="T87" fmla="*/ 211 h 257"/>
                <a:gd name="T88" fmla="*/ 290 w 318"/>
                <a:gd name="T89" fmla="*/ 201 h 257"/>
                <a:gd name="T90" fmla="*/ 267 w 318"/>
                <a:gd name="T91" fmla="*/ 181 h 257"/>
                <a:gd name="T92" fmla="*/ 239 w 318"/>
                <a:gd name="T93" fmla="*/ 160 h 257"/>
                <a:gd name="T94" fmla="*/ 239 w 318"/>
                <a:gd name="T95" fmla="*/ 160 h 257"/>
                <a:gd name="T96" fmla="*/ 206 w 318"/>
                <a:gd name="T97" fmla="*/ 137 h 257"/>
                <a:gd name="T98" fmla="*/ 171 w 318"/>
                <a:gd name="T99" fmla="*/ 109 h 257"/>
                <a:gd name="T100" fmla="*/ 155 w 318"/>
                <a:gd name="T101" fmla="*/ 95 h 257"/>
                <a:gd name="T102" fmla="*/ 139 w 318"/>
                <a:gd name="T103" fmla="*/ 81 h 257"/>
                <a:gd name="T104" fmla="*/ 127 w 318"/>
                <a:gd name="T105" fmla="*/ 67 h 257"/>
                <a:gd name="T106" fmla="*/ 116 w 318"/>
                <a:gd name="T107" fmla="*/ 53 h 257"/>
                <a:gd name="T108" fmla="*/ 116 w 318"/>
                <a:gd name="T109" fmla="*/ 53 h 257"/>
                <a:gd name="T110" fmla="*/ 111 w 318"/>
                <a:gd name="T111" fmla="*/ 46 h 257"/>
                <a:gd name="T112" fmla="*/ 106 w 318"/>
                <a:gd name="T113" fmla="*/ 41 h 257"/>
                <a:gd name="T114" fmla="*/ 90 w 318"/>
                <a:gd name="T115" fmla="*/ 30 h 257"/>
                <a:gd name="T116" fmla="*/ 74 w 318"/>
                <a:gd name="T117" fmla="*/ 21 h 257"/>
                <a:gd name="T118" fmla="*/ 57 w 318"/>
                <a:gd name="T119" fmla="*/ 13 h 257"/>
                <a:gd name="T120" fmla="*/ 27 w 318"/>
                <a:gd name="T121" fmla="*/ 2 h 257"/>
                <a:gd name="T122" fmla="*/ 14 w 318"/>
                <a:gd name="T12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8" h="257">
                  <a:moveTo>
                    <a:pt x="14" y="0"/>
                  </a:moveTo>
                  <a:lnTo>
                    <a:pt x="14" y="0"/>
                  </a:lnTo>
                  <a:lnTo>
                    <a:pt x="13" y="6"/>
                  </a:lnTo>
                  <a:lnTo>
                    <a:pt x="7" y="21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116"/>
                  </a:lnTo>
                  <a:lnTo>
                    <a:pt x="0" y="174"/>
                  </a:lnTo>
                  <a:lnTo>
                    <a:pt x="0" y="245"/>
                  </a:lnTo>
                  <a:lnTo>
                    <a:pt x="14" y="245"/>
                  </a:lnTo>
                  <a:lnTo>
                    <a:pt x="14" y="245"/>
                  </a:lnTo>
                  <a:lnTo>
                    <a:pt x="16" y="232"/>
                  </a:lnTo>
                  <a:lnTo>
                    <a:pt x="16" y="218"/>
                  </a:lnTo>
                  <a:lnTo>
                    <a:pt x="20" y="206"/>
                  </a:lnTo>
                  <a:lnTo>
                    <a:pt x="25" y="194"/>
                  </a:lnTo>
                  <a:lnTo>
                    <a:pt x="28" y="188"/>
                  </a:lnTo>
                  <a:lnTo>
                    <a:pt x="32" y="185"/>
                  </a:lnTo>
                  <a:lnTo>
                    <a:pt x="35" y="183"/>
                  </a:lnTo>
                  <a:lnTo>
                    <a:pt x="41" y="183"/>
                  </a:lnTo>
                  <a:lnTo>
                    <a:pt x="48" y="185"/>
                  </a:lnTo>
                  <a:lnTo>
                    <a:pt x="55" y="190"/>
                  </a:lnTo>
                  <a:lnTo>
                    <a:pt x="55" y="190"/>
                  </a:lnTo>
                  <a:lnTo>
                    <a:pt x="86" y="213"/>
                  </a:lnTo>
                  <a:lnTo>
                    <a:pt x="106" y="224"/>
                  </a:lnTo>
                  <a:lnTo>
                    <a:pt x="125" y="234"/>
                  </a:lnTo>
                  <a:lnTo>
                    <a:pt x="144" y="243"/>
                  </a:lnTo>
                  <a:lnTo>
                    <a:pt x="165" y="250"/>
                  </a:lnTo>
                  <a:lnTo>
                    <a:pt x="187" y="253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250" y="257"/>
                  </a:lnTo>
                  <a:lnTo>
                    <a:pt x="287" y="257"/>
                  </a:lnTo>
                  <a:lnTo>
                    <a:pt x="303" y="255"/>
                  </a:lnTo>
                  <a:lnTo>
                    <a:pt x="311" y="252"/>
                  </a:lnTo>
                  <a:lnTo>
                    <a:pt x="315" y="250"/>
                  </a:lnTo>
                  <a:lnTo>
                    <a:pt x="317" y="246"/>
                  </a:lnTo>
                  <a:lnTo>
                    <a:pt x="318" y="243"/>
                  </a:lnTo>
                  <a:lnTo>
                    <a:pt x="317" y="238"/>
                  </a:lnTo>
                  <a:lnTo>
                    <a:pt x="317" y="238"/>
                  </a:lnTo>
                  <a:lnTo>
                    <a:pt x="313" y="229"/>
                  </a:lnTo>
                  <a:lnTo>
                    <a:pt x="306" y="220"/>
                  </a:lnTo>
                  <a:lnTo>
                    <a:pt x="299" y="211"/>
                  </a:lnTo>
                  <a:lnTo>
                    <a:pt x="290" y="201"/>
                  </a:lnTo>
                  <a:lnTo>
                    <a:pt x="267" y="181"/>
                  </a:lnTo>
                  <a:lnTo>
                    <a:pt x="239" y="160"/>
                  </a:lnTo>
                  <a:lnTo>
                    <a:pt x="239" y="160"/>
                  </a:lnTo>
                  <a:lnTo>
                    <a:pt x="206" y="137"/>
                  </a:lnTo>
                  <a:lnTo>
                    <a:pt x="171" y="109"/>
                  </a:lnTo>
                  <a:lnTo>
                    <a:pt x="155" y="95"/>
                  </a:lnTo>
                  <a:lnTo>
                    <a:pt x="139" y="81"/>
                  </a:lnTo>
                  <a:lnTo>
                    <a:pt x="127" y="67"/>
                  </a:lnTo>
                  <a:lnTo>
                    <a:pt x="116" y="53"/>
                  </a:lnTo>
                  <a:lnTo>
                    <a:pt x="116" y="53"/>
                  </a:lnTo>
                  <a:lnTo>
                    <a:pt x="111" y="46"/>
                  </a:lnTo>
                  <a:lnTo>
                    <a:pt x="106" y="41"/>
                  </a:lnTo>
                  <a:lnTo>
                    <a:pt x="90" y="30"/>
                  </a:lnTo>
                  <a:lnTo>
                    <a:pt x="74" y="21"/>
                  </a:lnTo>
                  <a:lnTo>
                    <a:pt x="57" y="13"/>
                  </a:lnTo>
                  <a:lnTo>
                    <a:pt x="27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C2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0" name="Freeform 123"/>
            <p:cNvSpPr>
              <a:spLocks/>
            </p:cNvSpPr>
            <p:nvPr/>
          </p:nvSpPr>
          <p:spPr bwMode="auto">
            <a:xfrm>
              <a:off x="9555163" y="6450013"/>
              <a:ext cx="504825" cy="407988"/>
            </a:xfrm>
            <a:custGeom>
              <a:avLst/>
              <a:gdLst>
                <a:gd name="T0" fmla="*/ 14 w 318"/>
                <a:gd name="T1" fmla="*/ 0 h 257"/>
                <a:gd name="T2" fmla="*/ 14 w 318"/>
                <a:gd name="T3" fmla="*/ 0 h 257"/>
                <a:gd name="T4" fmla="*/ 13 w 318"/>
                <a:gd name="T5" fmla="*/ 6 h 257"/>
                <a:gd name="T6" fmla="*/ 7 w 318"/>
                <a:gd name="T7" fmla="*/ 21 h 257"/>
                <a:gd name="T8" fmla="*/ 2 w 318"/>
                <a:gd name="T9" fmla="*/ 44 h 257"/>
                <a:gd name="T10" fmla="*/ 0 w 318"/>
                <a:gd name="T11" fmla="*/ 58 h 257"/>
                <a:gd name="T12" fmla="*/ 0 w 318"/>
                <a:gd name="T13" fmla="*/ 72 h 257"/>
                <a:gd name="T14" fmla="*/ 0 w 318"/>
                <a:gd name="T15" fmla="*/ 72 h 257"/>
                <a:gd name="T16" fmla="*/ 0 w 318"/>
                <a:gd name="T17" fmla="*/ 116 h 257"/>
                <a:gd name="T18" fmla="*/ 0 w 318"/>
                <a:gd name="T19" fmla="*/ 174 h 257"/>
                <a:gd name="T20" fmla="*/ 0 w 318"/>
                <a:gd name="T21" fmla="*/ 245 h 257"/>
                <a:gd name="T22" fmla="*/ 14 w 318"/>
                <a:gd name="T23" fmla="*/ 245 h 257"/>
                <a:gd name="T24" fmla="*/ 14 w 318"/>
                <a:gd name="T25" fmla="*/ 245 h 257"/>
                <a:gd name="T26" fmla="*/ 16 w 318"/>
                <a:gd name="T27" fmla="*/ 232 h 257"/>
                <a:gd name="T28" fmla="*/ 16 w 318"/>
                <a:gd name="T29" fmla="*/ 218 h 257"/>
                <a:gd name="T30" fmla="*/ 20 w 318"/>
                <a:gd name="T31" fmla="*/ 206 h 257"/>
                <a:gd name="T32" fmla="*/ 25 w 318"/>
                <a:gd name="T33" fmla="*/ 194 h 257"/>
                <a:gd name="T34" fmla="*/ 28 w 318"/>
                <a:gd name="T35" fmla="*/ 188 h 257"/>
                <a:gd name="T36" fmla="*/ 32 w 318"/>
                <a:gd name="T37" fmla="*/ 185 h 257"/>
                <a:gd name="T38" fmla="*/ 35 w 318"/>
                <a:gd name="T39" fmla="*/ 183 h 257"/>
                <a:gd name="T40" fmla="*/ 41 w 318"/>
                <a:gd name="T41" fmla="*/ 183 h 257"/>
                <a:gd name="T42" fmla="*/ 48 w 318"/>
                <a:gd name="T43" fmla="*/ 185 h 257"/>
                <a:gd name="T44" fmla="*/ 55 w 318"/>
                <a:gd name="T45" fmla="*/ 190 h 257"/>
                <a:gd name="T46" fmla="*/ 55 w 318"/>
                <a:gd name="T47" fmla="*/ 190 h 257"/>
                <a:gd name="T48" fmla="*/ 86 w 318"/>
                <a:gd name="T49" fmla="*/ 213 h 257"/>
                <a:gd name="T50" fmla="*/ 106 w 318"/>
                <a:gd name="T51" fmla="*/ 224 h 257"/>
                <a:gd name="T52" fmla="*/ 125 w 318"/>
                <a:gd name="T53" fmla="*/ 234 h 257"/>
                <a:gd name="T54" fmla="*/ 144 w 318"/>
                <a:gd name="T55" fmla="*/ 243 h 257"/>
                <a:gd name="T56" fmla="*/ 165 w 318"/>
                <a:gd name="T57" fmla="*/ 250 h 257"/>
                <a:gd name="T58" fmla="*/ 187 w 318"/>
                <a:gd name="T59" fmla="*/ 253 h 257"/>
                <a:gd name="T60" fmla="*/ 208 w 318"/>
                <a:gd name="T61" fmla="*/ 255 h 257"/>
                <a:gd name="T62" fmla="*/ 208 w 318"/>
                <a:gd name="T63" fmla="*/ 255 h 257"/>
                <a:gd name="T64" fmla="*/ 250 w 318"/>
                <a:gd name="T65" fmla="*/ 257 h 257"/>
                <a:gd name="T66" fmla="*/ 287 w 318"/>
                <a:gd name="T67" fmla="*/ 257 h 257"/>
                <a:gd name="T68" fmla="*/ 303 w 318"/>
                <a:gd name="T69" fmla="*/ 255 h 257"/>
                <a:gd name="T70" fmla="*/ 311 w 318"/>
                <a:gd name="T71" fmla="*/ 252 h 257"/>
                <a:gd name="T72" fmla="*/ 315 w 318"/>
                <a:gd name="T73" fmla="*/ 250 h 257"/>
                <a:gd name="T74" fmla="*/ 317 w 318"/>
                <a:gd name="T75" fmla="*/ 246 h 257"/>
                <a:gd name="T76" fmla="*/ 318 w 318"/>
                <a:gd name="T77" fmla="*/ 243 h 257"/>
                <a:gd name="T78" fmla="*/ 317 w 318"/>
                <a:gd name="T79" fmla="*/ 238 h 257"/>
                <a:gd name="T80" fmla="*/ 317 w 318"/>
                <a:gd name="T81" fmla="*/ 238 h 257"/>
                <a:gd name="T82" fmla="*/ 313 w 318"/>
                <a:gd name="T83" fmla="*/ 229 h 257"/>
                <a:gd name="T84" fmla="*/ 306 w 318"/>
                <a:gd name="T85" fmla="*/ 220 h 257"/>
                <a:gd name="T86" fmla="*/ 299 w 318"/>
                <a:gd name="T87" fmla="*/ 211 h 257"/>
                <a:gd name="T88" fmla="*/ 290 w 318"/>
                <a:gd name="T89" fmla="*/ 201 h 257"/>
                <a:gd name="T90" fmla="*/ 267 w 318"/>
                <a:gd name="T91" fmla="*/ 181 h 257"/>
                <a:gd name="T92" fmla="*/ 239 w 318"/>
                <a:gd name="T93" fmla="*/ 160 h 257"/>
                <a:gd name="T94" fmla="*/ 239 w 318"/>
                <a:gd name="T95" fmla="*/ 160 h 257"/>
                <a:gd name="T96" fmla="*/ 206 w 318"/>
                <a:gd name="T97" fmla="*/ 137 h 257"/>
                <a:gd name="T98" fmla="*/ 171 w 318"/>
                <a:gd name="T99" fmla="*/ 109 h 257"/>
                <a:gd name="T100" fmla="*/ 155 w 318"/>
                <a:gd name="T101" fmla="*/ 95 h 257"/>
                <a:gd name="T102" fmla="*/ 139 w 318"/>
                <a:gd name="T103" fmla="*/ 81 h 257"/>
                <a:gd name="T104" fmla="*/ 127 w 318"/>
                <a:gd name="T105" fmla="*/ 67 h 257"/>
                <a:gd name="T106" fmla="*/ 116 w 318"/>
                <a:gd name="T107" fmla="*/ 53 h 257"/>
                <a:gd name="T108" fmla="*/ 116 w 318"/>
                <a:gd name="T109" fmla="*/ 53 h 257"/>
                <a:gd name="T110" fmla="*/ 111 w 318"/>
                <a:gd name="T111" fmla="*/ 46 h 257"/>
                <a:gd name="T112" fmla="*/ 106 w 318"/>
                <a:gd name="T113" fmla="*/ 41 h 257"/>
                <a:gd name="T114" fmla="*/ 90 w 318"/>
                <a:gd name="T115" fmla="*/ 30 h 257"/>
                <a:gd name="T116" fmla="*/ 74 w 318"/>
                <a:gd name="T117" fmla="*/ 21 h 257"/>
                <a:gd name="T118" fmla="*/ 57 w 318"/>
                <a:gd name="T119" fmla="*/ 13 h 257"/>
                <a:gd name="T120" fmla="*/ 27 w 318"/>
                <a:gd name="T121" fmla="*/ 2 h 257"/>
                <a:gd name="T122" fmla="*/ 14 w 318"/>
                <a:gd name="T12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8" h="257">
                  <a:moveTo>
                    <a:pt x="14" y="0"/>
                  </a:moveTo>
                  <a:lnTo>
                    <a:pt x="14" y="0"/>
                  </a:lnTo>
                  <a:lnTo>
                    <a:pt x="13" y="6"/>
                  </a:lnTo>
                  <a:lnTo>
                    <a:pt x="7" y="21"/>
                  </a:lnTo>
                  <a:lnTo>
                    <a:pt x="2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116"/>
                  </a:lnTo>
                  <a:lnTo>
                    <a:pt x="0" y="174"/>
                  </a:lnTo>
                  <a:lnTo>
                    <a:pt x="0" y="245"/>
                  </a:lnTo>
                  <a:lnTo>
                    <a:pt x="14" y="245"/>
                  </a:lnTo>
                  <a:lnTo>
                    <a:pt x="14" y="245"/>
                  </a:lnTo>
                  <a:lnTo>
                    <a:pt x="16" y="232"/>
                  </a:lnTo>
                  <a:lnTo>
                    <a:pt x="16" y="218"/>
                  </a:lnTo>
                  <a:lnTo>
                    <a:pt x="20" y="206"/>
                  </a:lnTo>
                  <a:lnTo>
                    <a:pt x="25" y="194"/>
                  </a:lnTo>
                  <a:lnTo>
                    <a:pt x="28" y="188"/>
                  </a:lnTo>
                  <a:lnTo>
                    <a:pt x="32" y="185"/>
                  </a:lnTo>
                  <a:lnTo>
                    <a:pt x="35" y="183"/>
                  </a:lnTo>
                  <a:lnTo>
                    <a:pt x="41" y="183"/>
                  </a:lnTo>
                  <a:lnTo>
                    <a:pt x="48" y="185"/>
                  </a:lnTo>
                  <a:lnTo>
                    <a:pt x="55" y="190"/>
                  </a:lnTo>
                  <a:lnTo>
                    <a:pt x="55" y="190"/>
                  </a:lnTo>
                  <a:lnTo>
                    <a:pt x="86" y="213"/>
                  </a:lnTo>
                  <a:lnTo>
                    <a:pt x="106" y="224"/>
                  </a:lnTo>
                  <a:lnTo>
                    <a:pt x="125" y="234"/>
                  </a:lnTo>
                  <a:lnTo>
                    <a:pt x="144" y="243"/>
                  </a:lnTo>
                  <a:lnTo>
                    <a:pt x="165" y="250"/>
                  </a:lnTo>
                  <a:lnTo>
                    <a:pt x="187" y="253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250" y="257"/>
                  </a:lnTo>
                  <a:lnTo>
                    <a:pt x="287" y="257"/>
                  </a:lnTo>
                  <a:lnTo>
                    <a:pt x="303" y="255"/>
                  </a:lnTo>
                  <a:lnTo>
                    <a:pt x="311" y="252"/>
                  </a:lnTo>
                  <a:lnTo>
                    <a:pt x="315" y="250"/>
                  </a:lnTo>
                  <a:lnTo>
                    <a:pt x="317" y="246"/>
                  </a:lnTo>
                  <a:lnTo>
                    <a:pt x="318" y="243"/>
                  </a:lnTo>
                  <a:lnTo>
                    <a:pt x="317" y="238"/>
                  </a:lnTo>
                  <a:lnTo>
                    <a:pt x="317" y="238"/>
                  </a:lnTo>
                  <a:lnTo>
                    <a:pt x="313" y="229"/>
                  </a:lnTo>
                  <a:lnTo>
                    <a:pt x="306" y="220"/>
                  </a:lnTo>
                  <a:lnTo>
                    <a:pt x="299" y="211"/>
                  </a:lnTo>
                  <a:lnTo>
                    <a:pt x="290" y="201"/>
                  </a:lnTo>
                  <a:lnTo>
                    <a:pt x="267" y="181"/>
                  </a:lnTo>
                  <a:lnTo>
                    <a:pt x="239" y="160"/>
                  </a:lnTo>
                  <a:lnTo>
                    <a:pt x="239" y="160"/>
                  </a:lnTo>
                  <a:lnTo>
                    <a:pt x="206" y="137"/>
                  </a:lnTo>
                  <a:lnTo>
                    <a:pt x="171" y="109"/>
                  </a:lnTo>
                  <a:lnTo>
                    <a:pt x="155" y="95"/>
                  </a:lnTo>
                  <a:lnTo>
                    <a:pt x="139" y="81"/>
                  </a:lnTo>
                  <a:lnTo>
                    <a:pt x="127" y="67"/>
                  </a:lnTo>
                  <a:lnTo>
                    <a:pt x="116" y="53"/>
                  </a:lnTo>
                  <a:lnTo>
                    <a:pt x="116" y="53"/>
                  </a:lnTo>
                  <a:lnTo>
                    <a:pt x="111" y="46"/>
                  </a:lnTo>
                  <a:lnTo>
                    <a:pt x="106" y="41"/>
                  </a:lnTo>
                  <a:lnTo>
                    <a:pt x="90" y="30"/>
                  </a:lnTo>
                  <a:lnTo>
                    <a:pt x="74" y="21"/>
                  </a:lnTo>
                  <a:lnTo>
                    <a:pt x="57" y="13"/>
                  </a:lnTo>
                  <a:lnTo>
                    <a:pt x="27" y="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1" name="Freeform 124"/>
            <p:cNvSpPr>
              <a:spLocks/>
            </p:cNvSpPr>
            <p:nvPr/>
          </p:nvSpPr>
          <p:spPr bwMode="auto">
            <a:xfrm>
              <a:off x="9377363" y="4802188"/>
              <a:ext cx="538163" cy="1935163"/>
            </a:xfrm>
            <a:custGeom>
              <a:avLst/>
              <a:gdLst>
                <a:gd name="T0" fmla="*/ 2 w 339"/>
                <a:gd name="T1" fmla="*/ 197 h 1219"/>
                <a:gd name="T2" fmla="*/ 40 w 339"/>
                <a:gd name="T3" fmla="*/ 302 h 1219"/>
                <a:gd name="T4" fmla="*/ 84 w 339"/>
                <a:gd name="T5" fmla="*/ 441 h 1219"/>
                <a:gd name="T6" fmla="*/ 111 w 339"/>
                <a:gd name="T7" fmla="*/ 548 h 1219"/>
                <a:gd name="T8" fmla="*/ 118 w 339"/>
                <a:gd name="T9" fmla="*/ 611 h 1219"/>
                <a:gd name="T10" fmla="*/ 119 w 339"/>
                <a:gd name="T11" fmla="*/ 638 h 1219"/>
                <a:gd name="T12" fmla="*/ 119 w 339"/>
                <a:gd name="T13" fmla="*/ 748 h 1219"/>
                <a:gd name="T14" fmla="*/ 126 w 339"/>
                <a:gd name="T15" fmla="*/ 986 h 1219"/>
                <a:gd name="T16" fmla="*/ 126 w 339"/>
                <a:gd name="T17" fmla="*/ 1058 h 1219"/>
                <a:gd name="T18" fmla="*/ 126 w 339"/>
                <a:gd name="T19" fmla="*/ 1079 h 1219"/>
                <a:gd name="T20" fmla="*/ 133 w 339"/>
                <a:gd name="T21" fmla="*/ 1114 h 1219"/>
                <a:gd name="T22" fmla="*/ 149 w 339"/>
                <a:gd name="T23" fmla="*/ 1140 h 1219"/>
                <a:gd name="T24" fmla="*/ 169 w 339"/>
                <a:gd name="T25" fmla="*/ 1160 h 1219"/>
                <a:gd name="T26" fmla="*/ 179 w 339"/>
                <a:gd name="T27" fmla="*/ 1167 h 1219"/>
                <a:gd name="T28" fmla="*/ 232 w 339"/>
                <a:gd name="T29" fmla="*/ 1193 h 1219"/>
                <a:gd name="T30" fmla="*/ 279 w 339"/>
                <a:gd name="T31" fmla="*/ 1212 h 1219"/>
                <a:gd name="T32" fmla="*/ 309 w 339"/>
                <a:gd name="T33" fmla="*/ 1219 h 1219"/>
                <a:gd name="T34" fmla="*/ 327 w 339"/>
                <a:gd name="T35" fmla="*/ 1219 h 1219"/>
                <a:gd name="T36" fmla="*/ 332 w 339"/>
                <a:gd name="T37" fmla="*/ 1216 h 1219"/>
                <a:gd name="T38" fmla="*/ 339 w 339"/>
                <a:gd name="T39" fmla="*/ 1209 h 1219"/>
                <a:gd name="T40" fmla="*/ 339 w 339"/>
                <a:gd name="T41" fmla="*/ 1198 h 1219"/>
                <a:gd name="T42" fmla="*/ 320 w 339"/>
                <a:gd name="T43" fmla="*/ 1175 h 1219"/>
                <a:gd name="T44" fmla="*/ 277 w 339"/>
                <a:gd name="T45" fmla="*/ 1135 h 1219"/>
                <a:gd name="T46" fmla="*/ 267 w 339"/>
                <a:gd name="T47" fmla="*/ 1123 h 1219"/>
                <a:gd name="T48" fmla="*/ 251 w 339"/>
                <a:gd name="T49" fmla="*/ 1095 h 1219"/>
                <a:gd name="T50" fmla="*/ 244 w 339"/>
                <a:gd name="T51" fmla="*/ 1059 h 1219"/>
                <a:gd name="T52" fmla="*/ 244 w 339"/>
                <a:gd name="T53" fmla="*/ 1005 h 1219"/>
                <a:gd name="T54" fmla="*/ 249 w 339"/>
                <a:gd name="T55" fmla="*/ 926 h 1219"/>
                <a:gd name="T56" fmla="*/ 262 w 339"/>
                <a:gd name="T57" fmla="*/ 820 h 1219"/>
                <a:gd name="T58" fmla="*/ 297 w 339"/>
                <a:gd name="T59" fmla="*/ 604 h 1219"/>
                <a:gd name="T60" fmla="*/ 306 w 339"/>
                <a:gd name="T61" fmla="*/ 539 h 1219"/>
                <a:gd name="T62" fmla="*/ 311 w 339"/>
                <a:gd name="T63" fmla="*/ 451 h 1219"/>
                <a:gd name="T64" fmla="*/ 320 w 339"/>
                <a:gd name="T65" fmla="*/ 121 h 1219"/>
                <a:gd name="T66" fmla="*/ 318 w 339"/>
                <a:gd name="T67" fmla="*/ 116 h 1219"/>
                <a:gd name="T68" fmla="*/ 299 w 339"/>
                <a:gd name="T69" fmla="*/ 77 h 1219"/>
                <a:gd name="T70" fmla="*/ 279 w 339"/>
                <a:gd name="T71" fmla="*/ 52 h 1219"/>
                <a:gd name="T72" fmla="*/ 253 w 339"/>
                <a:gd name="T73" fmla="*/ 28 h 1219"/>
                <a:gd name="T74" fmla="*/ 218 w 339"/>
                <a:gd name="T75" fmla="*/ 10 h 1219"/>
                <a:gd name="T76" fmla="*/ 176 w 339"/>
                <a:gd name="T77" fmla="*/ 0 h 1219"/>
                <a:gd name="T78" fmla="*/ 123 w 339"/>
                <a:gd name="T79" fmla="*/ 1 h 1219"/>
                <a:gd name="T80" fmla="*/ 96 w 339"/>
                <a:gd name="T81" fmla="*/ 8 h 1219"/>
                <a:gd name="T82" fmla="*/ 56 w 339"/>
                <a:gd name="T83" fmla="*/ 30 h 1219"/>
                <a:gd name="T84" fmla="*/ 28 w 339"/>
                <a:gd name="T85" fmla="*/ 58 h 1219"/>
                <a:gd name="T86" fmla="*/ 10 w 339"/>
                <a:gd name="T87" fmla="*/ 91 h 1219"/>
                <a:gd name="T88" fmla="*/ 2 w 339"/>
                <a:gd name="T89" fmla="*/ 126 h 1219"/>
                <a:gd name="T90" fmla="*/ 0 w 339"/>
                <a:gd name="T91" fmla="*/ 170 h 1219"/>
                <a:gd name="T92" fmla="*/ 2 w 339"/>
                <a:gd name="T93" fmla="*/ 197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9" h="1219">
                  <a:moveTo>
                    <a:pt x="2" y="197"/>
                  </a:moveTo>
                  <a:lnTo>
                    <a:pt x="2" y="197"/>
                  </a:lnTo>
                  <a:lnTo>
                    <a:pt x="21" y="248"/>
                  </a:lnTo>
                  <a:lnTo>
                    <a:pt x="40" y="302"/>
                  </a:lnTo>
                  <a:lnTo>
                    <a:pt x="61" y="369"/>
                  </a:lnTo>
                  <a:lnTo>
                    <a:pt x="84" y="441"/>
                  </a:lnTo>
                  <a:lnTo>
                    <a:pt x="102" y="515"/>
                  </a:lnTo>
                  <a:lnTo>
                    <a:pt x="111" y="548"/>
                  </a:lnTo>
                  <a:lnTo>
                    <a:pt x="116" y="581"/>
                  </a:lnTo>
                  <a:lnTo>
                    <a:pt x="118" y="611"/>
                  </a:lnTo>
                  <a:lnTo>
                    <a:pt x="119" y="638"/>
                  </a:lnTo>
                  <a:lnTo>
                    <a:pt x="119" y="638"/>
                  </a:lnTo>
                  <a:lnTo>
                    <a:pt x="118" y="690"/>
                  </a:lnTo>
                  <a:lnTo>
                    <a:pt x="119" y="748"/>
                  </a:lnTo>
                  <a:lnTo>
                    <a:pt x="123" y="875"/>
                  </a:lnTo>
                  <a:lnTo>
                    <a:pt x="126" y="986"/>
                  </a:lnTo>
                  <a:lnTo>
                    <a:pt x="126" y="1028"/>
                  </a:lnTo>
                  <a:lnTo>
                    <a:pt x="126" y="1058"/>
                  </a:lnTo>
                  <a:lnTo>
                    <a:pt x="126" y="1058"/>
                  </a:lnTo>
                  <a:lnTo>
                    <a:pt x="126" y="1079"/>
                  </a:lnTo>
                  <a:lnTo>
                    <a:pt x="128" y="1096"/>
                  </a:lnTo>
                  <a:lnTo>
                    <a:pt x="133" y="1114"/>
                  </a:lnTo>
                  <a:lnTo>
                    <a:pt x="140" y="1128"/>
                  </a:lnTo>
                  <a:lnTo>
                    <a:pt x="149" y="1140"/>
                  </a:lnTo>
                  <a:lnTo>
                    <a:pt x="158" y="1153"/>
                  </a:lnTo>
                  <a:lnTo>
                    <a:pt x="169" y="1160"/>
                  </a:lnTo>
                  <a:lnTo>
                    <a:pt x="179" y="1167"/>
                  </a:lnTo>
                  <a:lnTo>
                    <a:pt x="179" y="1167"/>
                  </a:lnTo>
                  <a:lnTo>
                    <a:pt x="211" y="1183"/>
                  </a:lnTo>
                  <a:lnTo>
                    <a:pt x="232" y="1193"/>
                  </a:lnTo>
                  <a:lnTo>
                    <a:pt x="255" y="1204"/>
                  </a:lnTo>
                  <a:lnTo>
                    <a:pt x="279" y="1212"/>
                  </a:lnTo>
                  <a:lnTo>
                    <a:pt x="300" y="1219"/>
                  </a:lnTo>
                  <a:lnTo>
                    <a:pt x="309" y="1219"/>
                  </a:lnTo>
                  <a:lnTo>
                    <a:pt x="318" y="1219"/>
                  </a:lnTo>
                  <a:lnTo>
                    <a:pt x="327" y="1219"/>
                  </a:lnTo>
                  <a:lnTo>
                    <a:pt x="332" y="1216"/>
                  </a:lnTo>
                  <a:lnTo>
                    <a:pt x="332" y="1216"/>
                  </a:lnTo>
                  <a:lnTo>
                    <a:pt x="337" y="1212"/>
                  </a:lnTo>
                  <a:lnTo>
                    <a:pt x="339" y="1209"/>
                  </a:lnTo>
                  <a:lnTo>
                    <a:pt x="339" y="1204"/>
                  </a:lnTo>
                  <a:lnTo>
                    <a:pt x="339" y="1198"/>
                  </a:lnTo>
                  <a:lnTo>
                    <a:pt x="332" y="1188"/>
                  </a:lnTo>
                  <a:lnTo>
                    <a:pt x="320" y="1175"/>
                  </a:lnTo>
                  <a:lnTo>
                    <a:pt x="292" y="1149"/>
                  </a:lnTo>
                  <a:lnTo>
                    <a:pt x="277" y="1135"/>
                  </a:lnTo>
                  <a:lnTo>
                    <a:pt x="267" y="1123"/>
                  </a:lnTo>
                  <a:lnTo>
                    <a:pt x="267" y="1123"/>
                  </a:lnTo>
                  <a:lnTo>
                    <a:pt x="258" y="1110"/>
                  </a:lnTo>
                  <a:lnTo>
                    <a:pt x="251" y="1095"/>
                  </a:lnTo>
                  <a:lnTo>
                    <a:pt x="248" y="1079"/>
                  </a:lnTo>
                  <a:lnTo>
                    <a:pt x="244" y="1059"/>
                  </a:lnTo>
                  <a:lnTo>
                    <a:pt x="244" y="1035"/>
                  </a:lnTo>
                  <a:lnTo>
                    <a:pt x="244" y="1005"/>
                  </a:lnTo>
                  <a:lnTo>
                    <a:pt x="249" y="926"/>
                  </a:lnTo>
                  <a:lnTo>
                    <a:pt x="249" y="926"/>
                  </a:lnTo>
                  <a:lnTo>
                    <a:pt x="255" y="877"/>
                  </a:lnTo>
                  <a:lnTo>
                    <a:pt x="262" y="820"/>
                  </a:lnTo>
                  <a:lnTo>
                    <a:pt x="279" y="706"/>
                  </a:lnTo>
                  <a:lnTo>
                    <a:pt x="297" y="604"/>
                  </a:lnTo>
                  <a:lnTo>
                    <a:pt x="302" y="566"/>
                  </a:lnTo>
                  <a:lnTo>
                    <a:pt x="306" y="539"/>
                  </a:lnTo>
                  <a:lnTo>
                    <a:pt x="306" y="539"/>
                  </a:lnTo>
                  <a:lnTo>
                    <a:pt x="311" y="451"/>
                  </a:lnTo>
                  <a:lnTo>
                    <a:pt x="314" y="309"/>
                  </a:lnTo>
                  <a:lnTo>
                    <a:pt x="320" y="121"/>
                  </a:lnTo>
                  <a:lnTo>
                    <a:pt x="320" y="121"/>
                  </a:lnTo>
                  <a:lnTo>
                    <a:pt x="318" y="116"/>
                  </a:lnTo>
                  <a:lnTo>
                    <a:pt x="311" y="100"/>
                  </a:lnTo>
                  <a:lnTo>
                    <a:pt x="299" y="77"/>
                  </a:lnTo>
                  <a:lnTo>
                    <a:pt x="290" y="65"/>
                  </a:lnTo>
                  <a:lnTo>
                    <a:pt x="279" y="52"/>
                  </a:lnTo>
                  <a:lnTo>
                    <a:pt x="267" y="40"/>
                  </a:lnTo>
                  <a:lnTo>
                    <a:pt x="253" y="28"/>
                  </a:lnTo>
                  <a:lnTo>
                    <a:pt x="237" y="19"/>
                  </a:lnTo>
                  <a:lnTo>
                    <a:pt x="218" y="10"/>
                  </a:lnTo>
                  <a:lnTo>
                    <a:pt x="198" y="3"/>
                  </a:lnTo>
                  <a:lnTo>
                    <a:pt x="176" y="0"/>
                  </a:lnTo>
                  <a:lnTo>
                    <a:pt x="151" y="0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96" y="8"/>
                  </a:lnTo>
                  <a:lnTo>
                    <a:pt x="75" y="17"/>
                  </a:lnTo>
                  <a:lnTo>
                    <a:pt x="56" y="30"/>
                  </a:lnTo>
                  <a:lnTo>
                    <a:pt x="40" y="44"/>
                  </a:lnTo>
                  <a:lnTo>
                    <a:pt x="28" y="58"/>
                  </a:lnTo>
                  <a:lnTo>
                    <a:pt x="17" y="75"/>
                  </a:lnTo>
                  <a:lnTo>
                    <a:pt x="10" y="91"/>
                  </a:lnTo>
                  <a:lnTo>
                    <a:pt x="5" y="109"/>
                  </a:lnTo>
                  <a:lnTo>
                    <a:pt x="2" y="126"/>
                  </a:lnTo>
                  <a:lnTo>
                    <a:pt x="0" y="142"/>
                  </a:lnTo>
                  <a:lnTo>
                    <a:pt x="0" y="170"/>
                  </a:lnTo>
                  <a:lnTo>
                    <a:pt x="0" y="190"/>
                  </a:lnTo>
                  <a:lnTo>
                    <a:pt x="2" y="197"/>
                  </a:lnTo>
                  <a:close/>
                </a:path>
              </a:pathLst>
            </a:custGeom>
            <a:solidFill>
              <a:srgbClr val="DBB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2" name="Freeform 125"/>
            <p:cNvSpPr>
              <a:spLocks/>
            </p:cNvSpPr>
            <p:nvPr/>
          </p:nvSpPr>
          <p:spPr bwMode="auto">
            <a:xfrm>
              <a:off x="9377363" y="4802188"/>
              <a:ext cx="538163" cy="1935163"/>
            </a:xfrm>
            <a:custGeom>
              <a:avLst/>
              <a:gdLst>
                <a:gd name="T0" fmla="*/ 2 w 339"/>
                <a:gd name="T1" fmla="*/ 197 h 1219"/>
                <a:gd name="T2" fmla="*/ 40 w 339"/>
                <a:gd name="T3" fmla="*/ 302 h 1219"/>
                <a:gd name="T4" fmla="*/ 84 w 339"/>
                <a:gd name="T5" fmla="*/ 441 h 1219"/>
                <a:gd name="T6" fmla="*/ 111 w 339"/>
                <a:gd name="T7" fmla="*/ 548 h 1219"/>
                <a:gd name="T8" fmla="*/ 118 w 339"/>
                <a:gd name="T9" fmla="*/ 611 h 1219"/>
                <a:gd name="T10" fmla="*/ 119 w 339"/>
                <a:gd name="T11" fmla="*/ 638 h 1219"/>
                <a:gd name="T12" fmla="*/ 119 w 339"/>
                <a:gd name="T13" fmla="*/ 748 h 1219"/>
                <a:gd name="T14" fmla="*/ 126 w 339"/>
                <a:gd name="T15" fmla="*/ 986 h 1219"/>
                <a:gd name="T16" fmla="*/ 126 w 339"/>
                <a:gd name="T17" fmla="*/ 1058 h 1219"/>
                <a:gd name="T18" fmla="*/ 126 w 339"/>
                <a:gd name="T19" fmla="*/ 1079 h 1219"/>
                <a:gd name="T20" fmla="*/ 133 w 339"/>
                <a:gd name="T21" fmla="*/ 1114 h 1219"/>
                <a:gd name="T22" fmla="*/ 149 w 339"/>
                <a:gd name="T23" fmla="*/ 1140 h 1219"/>
                <a:gd name="T24" fmla="*/ 169 w 339"/>
                <a:gd name="T25" fmla="*/ 1160 h 1219"/>
                <a:gd name="T26" fmla="*/ 179 w 339"/>
                <a:gd name="T27" fmla="*/ 1167 h 1219"/>
                <a:gd name="T28" fmla="*/ 232 w 339"/>
                <a:gd name="T29" fmla="*/ 1193 h 1219"/>
                <a:gd name="T30" fmla="*/ 279 w 339"/>
                <a:gd name="T31" fmla="*/ 1212 h 1219"/>
                <a:gd name="T32" fmla="*/ 309 w 339"/>
                <a:gd name="T33" fmla="*/ 1219 h 1219"/>
                <a:gd name="T34" fmla="*/ 327 w 339"/>
                <a:gd name="T35" fmla="*/ 1219 h 1219"/>
                <a:gd name="T36" fmla="*/ 332 w 339"/>
                <a:gd name="T37" fmla="*/ 1216 h 1219"/>
                <a:gd name="T38" fmla="*/ 339 w 339"/>
                <a:gd name="T39" fmla="*/ 1209 h 1219"/>
                <a:gd name="T40" fmla="*/ 339 w 339"/>
                <a:gd name="T41" fmla="*/ 1198 h 1219"/>
                <a:gd name="T42" fmla="*/ 320 w 339"/>
                <a:gd name="T43" fmla="*/ 1175 h 1219"/>
                <a:gd name="T44" fmla="*/ 277 w 339"/>
                <a:gd name="T45" fmla="*/ 1135 h 1219"/>
                <a:gd name="T46" fmla="*/ 267 w 339"/>
                <a:gd name="T47" fmla="*/ 1123 h 1219"/>
                <a:gd name="T48" fmla="*/ 251 w 339"/>
                <a:gd name="T49" fmla="*/ 1095 h 1219"/>
                <a:gd name="T50" fmla="*/ 244 w 339"/>
                <a:gd name="T51" fmla="*/ 1059 h 1219"/>
                <a:gd name="T52" fmla="*/ 244 w 339"/>
                <a:gd name="T53" fmla="*/ 1005 h 1219"/>
                <a:gd name="T54" fmla="*/ 249 w 339"/>
                <a:gd name="T55" fmla="*/ 926 h 1219"/>
                <a:gd name="T56" fmla="*/ 262 w 339"/>
                <a:gd name="T57" fmla="*/ 820 h 1219"/>
                <a:gd name="T58" fmla="*/ 297 w 339"/>
                <a:gd name="T59" fmla="*/ 604 h 1219"/>
                <a:gd name="T60" fmla="*/ 306 w 339"/>
                <a:gd name="T61" fmla="*/ 539 h 1219"/>
                <a:gd name="T62" fmla="*/ 311 w 339"/>
                <a:gd name="T63" fmla="*/ 451 h 1219"/>
                <a:gd name="T64" fmla="*/ 320 w 339"/>
                <a:gd name="T65" fmla="*/ 121 h 1219"/>
                <a:gd name="T66" fmla="*/ 318 w 339"/>
                <a:gd name="T67" fmla="*/ 116 h 1219"/>
                <a:gd name="T68" fmla="*/ 299 w 339"/>
                <a:gd name="T69" fmla="*/ 77 h 1219"/>
                <a:gd name="T70" fmla="*/ 279 w 339"/>
                <a:gd name="T71" fmla="*/ 52 h 1219"/>
                <a:gd name="T72" fmla="*/ 253 w 339"/>
                <a:gd name="T73" fmla="*/ 28 h 1219"/>
                <a:gd name="T74" fmla="*/ 218 w 339"/>
                <a:gd name="T75" fmla="*/ 10 h 1219"/>
                <a:gd name="T76" fmla="*/ 176 w 339"/>
                <a:gd name="T77" fmla="*/ 0 h 1219"/>
                <a:gd name="T78" fmla="*/ 123 w 339"/>
                <a:gd name="T79" fmla="*/ 1 h 1219"/>
                <a:gd name="T80" fmla="*/ 96 w 339"/>
                <a:gd name="T81" fmla="*/ 8 h 1219"/>
                <a:gd name="T82" fmla="*/ 56 w 339"/>
                <a:gd name="T83" fmla="*/ 30 h 1219"/>
                <a:gd name="T84" fmla="*/ 28 w 339"/>
                <a:gd name="T85" fmla="*/ 58 h 1219"/>
                <a:gd name="T86" fmla="*/ 10 w 339"/>
                <a:gd name="T87" fmla="*/ 91 h 1219"/>
                <a:gd name="T88" fmla="*/ 2 w 339"/>
                <a:gd name="T89" fmla="*/ 126 h 1219"/>
                <a:gd name="T90" fmla="*/ 0 w 339"/>
                <a:gd name="T91" fmla="*/ 170 h 1219"/>
                <a:gd name="T92" fmla="*/ 2 w 339"/>
                <a:gd name="T93" fmla="*/ 197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9" h="1219">
                  <a:moveTo>
                    <a:pt x="2" y="197"/>
                  </a:moveTo>
                  <a:lnTo>
                    <a:pt x="2" y="197"/>
                  </a:lnTo>
                  <a:lnTo>
                    <a:pt x="21" y="248"/>
                  </a:lnTo>
                  <a:lnTo>
                    <a:pt x="40" y="302"/>
                  </a:lnTo>
                  <a:lnTo>
                    <a:pt x="61" y="369"/>
                  </a:lnTo>
                  <a:lnTo>
                    <a:pt x="84" y="441"/>
                  </a:lnTo>
                  <a:lnTo>
                    <a:pt x="102" y="515"/>
                  </a:lnTo>
                  <a:lnTo>
                    <a:pt x="111" y="548"/>
                  </a:lnTo>
                  <a:lnTo>
                    <a:pt x="116" y="581"/>
                  </a:lnTo>
                  <a:lnTo>
                    <a:pt x="118" y="611"/>
                  </a:lnTo>
                  <a:lnTo>
                    <a:pt x="119" y="638"/>
                  </a:lnTo>
                  <a:lnTo>
                    <a:pt x="119" y="638"/>
                  </a:lnTo>
                  <a:lnTo>
                    <a:pt x="118" y="690"/>
                  </a:lnTo>
                  <a:lnTo>
                    <a:pt x="119" y="748"/>
                  </a:lnTo>
                  <a:lnTo>
                    <a:pt x="123" y="875"/>
                  </a:lnTo>
                  <a:lnTo>
                    <a:pt x="126" y="986"/>
                  </a:lnTo>
                  <a:lnTo>
                    <a:pt x="126" y="1028"/>
                  </a:lnTo>
                  <a:lnTo>
                    <a:pt x="126" y="1058"/>
                  </a:lnTo>
                  <a:lnTo>
                    <a:pt x="126" y="1058"/>
                  </a:lnTo>
                  <a:lnTo>
                    <a:pt x="126" y="1079"/>
                  </a:lnTo>
                  <a:lnTo>
                    <a:pt x="128" y="1096"/>
                  </a:lnTo>
                  <a:lnTo>
                    <a:pt x="133" y="1114"/>
                  </a:lnTo>
                  <a:lnTo>
                    <a:pt x="140" y="1128"/>
                  </a:lnTo>
                  <a:lnTo>
                    <a:pt x="149" y="1140"/>
                  </a:lnTo>
                  <a:lnTo>
                    <a:pt x="158" y="1153"/>
                  </a:lnTo>
                  <a:lnTo>
                    <a:pt x="169" y="1160"/>
                  </a:lnTo>
                  <a:lnTo>
                    <a:pt x="179" y="1167"/>
                  </a:lnTo>
                  <a:lnTo>
                    <a:pt x="179" y="1167"/>
                  </a:lnTo>
                  <a:lnTo>
                    <a:pt x="211" y="1183"/>
                  </a:lnTo>
                  <a:lnTo>
                    <a:pt x="232" y="1193"/>
                  </a:lnTo>
                  <a:lnTo>
                    <a:pt x="255" y="1204"/>
                  </a:lnTo>
                  <a:lnTo>
                    <a:pt x="279" y="1212"/>
                  </a:lnTo>
                  <a:lnTo>
                    <a:pt x="300" y="1219"/>
                  </a:lnTo>
                  <a:lnTo>
                    <a:pt x="309" y="1219"/>
                  </a:lnTo>
                  <a:lnTo>
                    <a:pt x="318" y="1219"/>
                  </a:lnTo>
                  <a:lnTo>
                    <a:pt x="327" y="1219"/>
                  </a:lnTo>
                  <a:lnTo>
                    <a:pt x="332" y="1216"/>
                  </a:lnTo>
                  <a:lnTo>
                    <a:pt x="332" y="1216"/>
                  </a:lnTo>
                  <a:lnTo>
                    <a:pt x="337" y="1212"/>
                  </a:lnTo>
                  <a:lnTo>
                    <a:pt x="339" y="1209"/>
                  </a:lnTo>
                  <a:lnTo>
                    <a:pt x="339" y="1204"/>
                  </a:lnTo>
                  <a:lnTo>
                    <a:pt x="339" y="1198"/>
                  </a:lnTo>
                  <a:lnTo>
                    <a:pt x="332" y="1188"/>
                  </a:lnTo>
                  <a:lnTo>
                    <a:pt x="320" y="1175"/>
                  </a:lnTo>
                  <a:lnTo>
                    <a:pt x="292" y="1149"/>
                  </a:lnTo>
                  <a:lnTo>
                    <a:pt x="277" y="1135"/>
                  </a:lnTo>
                  <a:lnTo>
                    <a:pt x="267" y="1123"/>
                  </a:lnTo>
                  <a:lnTo>
                    <a:pt x="267" y="1123"/>
                  </a:lnTo>
                  <a:lnTo>
                    <a:pt x="258" y="1110"/>
                  </a:lnTo>
                  <a:lnTo>
                    <a:pt x="251" y="1095"/>
                  </a:lnTo>
                  <a:lnTo>
                    <a:pt x="248" y="1079"/>
                  </a:lnTo>
                  <a:lnTo>
                    <a:pt x="244" y="1059"/>
                  </a:lnTo>
                  <a:lnTo>
                    <a:pt x="244" y="1035"/>
                  </a:lnTo>
                  <a:lnTo>
                    <a:pt x="244" y="1005"/>
                  </a:lnTo>
                  <a:lnTo>
                    <a:pt x="249" y="926"/>
                  </a:lnTo>
                  <a:lnTo>
                    <a:pt x="249" y="926"/>
                  </a:lnTo>
                  <a:lnTo>
                    <a:pt x="255" y="877"/>
                  </a:lnTo>
                  <a:lnTo>
                    <a:pt x="262" y="820"/>
                  </a:lnTo>
                  <a:lnTo>
                    <a:pt x="279" y="706"/>
                  </a:lnTo>
                  <a:lnTo>
                    <a:pt x="297" y="604"/>
                  </a:lnTo>
                  <a:lnTo>
                    <a:pt x="302" y="566"/>
                  </a:lnTo>
                  <a:lnTo>
                    <a:pt x="306" y="539"/>
                  </a:lnTo>
                  <a:lnTo>
                    <a:pt x="306" y="539"/>
                  </a:lnTo>
                  <a:lnTo>
                    <a:pt x="311" y="451"/>
                  </a:lnTo>
                  <a:lnTo>
                    <a:pt x="314" y="309"/>
                  </a:lnTo>
                  <a:lnTo>
                    <a:pt x="320" y="121"/>
                  </a:lnTo>
                  <a:lnTo>
                    <a:pt x="320" y="121"/>
                  </a:lnTo>
                  <a:lnTo>
                    <a:pt x="318" y="116"/>
                  </a:lnTo>
                  <a:lnTo>
                    <a:pt x="311" y="100"/>
                  </a:lnTo>
                  <a:lnTo>
                    <a:pt x="299" y="77"/>
                  </a:lnTo>
                  <a:lnTo>
                    <a:pt x="290" y="65"/>
                  </a:lnTo>
                  <a:lnTo>
                    <a:pt x="279" y="52"/>
                  </a:lnTo>
                  <a:lnTo>
                    <a:pt x="267" y="40"/>
                  </a:lnTo>
                  <a:lnTo>
                    <a:pt x="253" y="28"/>
                  </a:lnTo>
                  <a:lnTo>
                    <a:pt x="237" y="19"/>
                  </a:lnTo>
                  <a:lnTo>
                    <a:pt x="218" y="10"/>
                  </a:lnTo>
                  <a:lnTo>
                    <a:pt x="198" y="3"/>
                  </a:lnTo>
                  <a:lnTo>
                    <a:pt x="176" y="0"/>
                  </a:lnTo>
                  <a:lnTo>
                    <a:pt x="151" y="0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96" y="8"/>
                  </a:lnTo>
                  <a:lnTo>
                    <a:pt x="75" y="17"/>
                  </a:lnTo>
                  <a:lnTo>
                    <a:pt x="56" y="30"/>
                  </a:lnTo>
                  <a:lnTo>
                    <a:pt x="40" y="44"/>
                  </a:lnTo>
                  <a:lnTo>
                    <a:pt x="28" y="58"/>
                  </a:lnTo>
                  <a:lnTo>
                    <a:pt x="17" y="75"/>
                  </a:lnTo>
                  <a:lnTo>
                    <a:pt x="10" y="91"/>
                  </a:lnTo>
                  <a:lnTo>
                    <a:pt x="5" y="109"/>
                  </a:lnTo>
                  <a:lnTo>
                    <a:pt x="2" y="126"/>
                  </a:lnTo>
                  <a:lnTo>
                    <a:pt x="0" y="142"/>
                  </a:lnTo>
                  <a:lnTo>
                    <a:pt x="0" y="170"/>
                  </a:lnTo>
                  <a:lnTo>
                    <a:pt x="0" y="190"/>
                  </a:lnTo>
                  <a:lnTo>
                    <a:pt x="2" y="1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3" name="Freeform 126"/>
            <p:cNvSpPr>
              <a:spLocks/>
            </p:cNvSpPr>
            <p:nvPr/>
          </p:nvSpPr>
          <p:spPr bwMode="auto">
            <a:xfrm>
              <a:off x="8785226" y="3641725"/>
              <a:ext cx="1274763" cy="1776413"/>
            </a:xfrm>
            <a:custGeom>
              <a:avLst/>
              <a:gdLst>
                <a:gd name="T0" fmla="*/ 76 w 803"/>
                <a:gd name="T1" fmla="*/ 145 h 1119"/>
                <a:gd name="T2" fmla="*/ 76 w 803"/>
                <a:gd name="T3" fmla="*/ 145 h 1119"/>
                <a:gd name="T4" fmla="*/ 72 w 803"/>
                <a:gd name="T5" fmla="*/ 154 h 1119"/>
                <a:gd name="T6" fmla="*/ 62 w 803"/>
                <a:gd name="T7" fmla="*/ 179 h 1119"/>
                <a:gd name="T8" fmla="*/ 48 w 803"/>
                <a:gd name="T9" fmla="*/ 218 h 1119"/>
                <a:gd name="T10" fmla="*/ 32 w 803"/>
                <a:gd name="T11" fmla="*/ 270 h 1119"/>
                <a:gd name="T12" fmla="*/ 25 w 803"/>
                <a:gd name="T13" fmla="*/ 302 h 1119"/>
                <a:gd name="T14" fmla="*/ 18 w 803"/>
                <a:gd name="T15" fmla="*/ 337 h 1119"/>
                <a:gd name="T16" fmla="*/ 11 w 803"/>
                <a:gd name="T17" fmla="*/ 374 h 1119"/>
                <a:gd name="T18" fmla="*/ 5 w 803"/>
                <a:gd name="T19" fmla="*/ 414 h 1119"/>
                <a:gd name="T20" fmla="*/ 2 w 803"/>
                <a:gd name="T21" fmla="*/ 458 h 1119"/>
                <a:gd name="T22" fmla="*/ 0 w 803"/>
                <a:gd name="T23" fmla="*/ 504 h 1119"/>
                <a:gd name="T24" fmla="*/ 0 w 803"/>
                <a:gd name="T25" fmla="*/ 551 h 1119"/>
                <a:gd name="T26" fmla="*/ 2 w 803"/>
                <a:gd name="T27" fmla="*/ 602 h 1119"/>
                <a:gd name="T28" fmla="*/ 2 w 803"/>
                <a:gd name="T29" fmla="*/ 602 h 1119"/>
                <a:gd name="T30" fmla="*/ 27 w 803"/>
                <a:gd name="T31" fmla="*/ 966 h 1119"/>
                <a:gd name="T32" fmla="*/ 37 w 803"/>
                <a:gd name="T33" fmla="*/ 1119 h 1119"/>
                <a:gd name="T34" fmla="*/ 139 w 803"/>
                <a:gd name="T35" fmla="*/ 1119 h 1119"/>
                <a:gd name="T36" fmla="*/ 139 w 803"/>
                <a:gd name="T37" fmla="*/ 968 h 1119"/>
                <a:gd name="T38" fmla="*/ 204 w 803"/>
                <a:gd name="T39" fmla="*/ 1119 h 1119"/>
                <a:gd name="T40" fmla="*/ 772 w 803"/>
                <a:gd name="T41" fmla="*/ 1105 h 1119"/>
                <a:gd name="T42" fmla="*/ 772 w 803"/>
                <a:gd name="T43" fmla="*/ 1105 h 1119"/>
                <a:gd name="T44" fmla="*/ 779 w 803"/>
                <a:gd name="T45" fmla="*/ 984 h 1119"/>
                <a:gd name="T46" fmla="*/ 788 w 803"/>
                <a:gd name="T47" fmla="*/ 855 h 1119"/>
                <a:gd name="T48" fmla="*/ 795 w 803"/>
                <a:gd name="T49" fmla="*/ 706 h 1119"/>
                <a:gd name="T50" fmla="*/ 800 w 803"/>
                <a:gd name="T51" fmla="*/ 551 h 1119"/>
                <a:gd name="T52" fmla="*/ 803 w 803"/>
                <a:gd name="T53" fmla="*/ 411 h 1119"/>
                <a:gd name="T54" fmla="*/ 803 w 803"/>
                <a:gd name="T55" fmla="*/ 349 h 1119"/>
                <a:gd name="T56" fmla="*/ 802 w 803"/>
                <a:gd name="T57" fmla="*/ 297 h 1119"/>
                <a:gd name="T58" fmla="*/ 798 w 803"/>
                <a:gd name="T59" fmla="*/ 258 h 1119"/>
                <a:gd name="T60" fmla="*/ 796 w 803"/>
                <a:gd name="T61" fmla="*/ 242 h 1119"/>
                <a:gd name="T62" fmla="*/ 793 w 803"/>
                <a:gd name="T63" fmla="*/ 230 h 1119"/>
                <a:gd name="T64" fmla="*/ 793 w 803"/>
                <a:gd name="T65" fmla="*/ 230 h 1119"/>
                <a:gd name="T66" fmla="*/ 789 w 803"/>
                <a:gd name="T67" fmla="*/ 221 h 1119"/>
                <a:gd name="T68" fmla="*/ 782 w 803"/>
                <a:gd name="T69" fmla="*/ 209 h 1119"/>
                <a:gd name="T70" fmla="*/ 775 w 803"/>
                <a:gd name="T71" fmla="*/ 196 h 1119"/>
                <a:gd name="T72" fmla="*/ 765 w 803"/>
                <a:gd name="T73" fmla="*/ 184 h 1119"/>
                <a:gd name="T74" fmla="*/ 740 w 803"/>
                <a:gd name="T75" fmla="*/ 156 h 1119"/>
                <a:gd name="T76" fmla="*/ 708 w 803"/>
                <a:gd name="T77" fmla="*/ 128 h 1119"/>
                <a:gd name="T78" fmla="*/ 672 w 803"/>
                <a:gd name="T79" fmla="*/ 100 h 1119"/>
                <a:gd name="T80" fmla="*/ 652 w 803"/>
                <a:gd name="T81" fmla="*/ 86 h 1119"/>
                <a:gd name="T82" fmla="*/ 629 w 803"/>
                <a:gd name="T83" fmla="*/ 73 h 1119"/>
                <a:gd name="T84" fmla="*/ 607 w 803"/>
                <a:gd name="T85" fmla="*/ 59 h 1119"/>
                <a:gd name="T86" fmla="*/ 584 w 803"/>
                <a:gd name="T87" fmla="*/ 49 h 1119"/>
                <a:gd name="T88" fmla="*/ 559 w 803"/>
                <a:gd name="T89" fmla="*/ 36 h 1119"/>
                <a:gd name="T90" fmla="*/ 533 w 803"/>
                <a:gd name="T91" fmla="*/ 28 h 1119"/>
                <a:gd name="T92" fmla="*/ 506 w 803"/>
                <a:gd name="T93" fmla="*/ 19 h 1119"/>
                <a:gd name="T94" fmla="*/ 480 w 803"/>
                <a:gd name="T95" fmla="*/ 12 h 1119"/>
                <a:gd name="T96" fmla="*/ 452 w 803"/>
                <a:gd name="T97" fmla="*/ 7 h 1119"/>
                <a:gd name="T98" fmla="*/ 424 w 803"/>
                <a:gd name="T99" fmla="*/ 3 h 1119"/>
                <a:gd name="T100" fmla="*/ 396 w 803"/>
                <a:gd name="T101" fmla="*/ 0 h 1119"/>
                <a:gd name="T102" fmla="*/ 366 w 803"/>
                <a:gd name="T103" fmla="*/ 0 h 1119"/>
                <a:gd name="T104" fmla="*/ 338 w 803"/>
                <a:gd name="T105" fmla="*/ 3 h 1119"/>
                <a:gd name="T106" fmla="*/ 308 w 803"/>
                <a:gd name="T107" fmla="*/ 7 h 1119"/>
                <a:gd name="T108" fmla="*/ 278 w 803"/>
                <a:gd name="T109" fmla="*/ 14 h 1119"/>
                <a:gd name="T110" fmla="*/ 250 w 803"/>
                <a:gd name="T111" fmla="*/ 24 h 1119"/>
                <a:gd name="T112" fmla="*/ 220 w 803"/>
                <a:gd name="T113" fmla="*/ 36 h 1119"/>
                <a:gd name="T114" fmla="*/ 190 w 803"/>
                <a:gd name="T115" fmla="*/ 52 h 1119"/>
                <a:gd name="T116" fmla="*/ 162 w 803"/>
                <a:gd name="T117" fmla="*/ 70 h 1119"/>
                <a:gd name="T118" fmla="*/ 132 w 803"/>
                <a:gd name="T119" fmla="*/ 93 h 1119"/>
                <a:gd name="T120" fmla="*/ 104 w 803"/>
                <a:gd name="T121" fmla="*/ 117 h 1119"/>
                <a:gd name="T122" fmla="*/ 76 w 803"/>
                <a:gd name="T123" fmla="*/ 145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1119">
                  <a:moveTo>
                    <a:pt x="76" y="145"/>
                  </a:moveTo>
                  <a:lnTo>
                    <a:pt x="76" y="145"/>
                  </a:lnTo>
                  <a:lnTo>
                    <a:pt x="72" y="154"/>
                  </a:lnTo>
                  <a:lnTo>
                    <a:pt x="62" y="179"/>
                  </a:lnTo>
                  <a:lnTo>
                    <a:pt x="48" y="218"/>
                  </a:lnTo>
                  <a:lnTo>
                    <a:pt x="32" y="270"/>
                  </a:lnTo>
                  <a:lnTo>
                    <a:pt x="25" y="302"/>
                  </a:lnTo>
                  <a:lnTo>
                    <a:pt x="18" y="337"/>
                  </a:lnTo>
                  <a:lnTo>
                    <a:pt x="11" y="374"/>
                  </a:lnTo>
                  <a:lnTo>
                    <a:pt x="5" y="414"/>
                  </a:lnTo>
                  <a:lnTo>
                    <a:pt x="2" y="458"/>
                  </a:lnTo>
                  <a:lnTo>
                    <a:pt x="0" y="504"/>
                  </a:lnTo>
                  <a:lnTo>
                    <a:pt x="0" y="551"/>
                  </a:lnTo>
                  <a:lnTo>
                    <a:pt x="2" y="602"/>
                  </a:lnTo>
                  <a:lnTo>
                    <a:pt x="2" y="602"/>
                  </a:lnTo>
                  <a:lnTo>
                    <a:pt x="27" y="966"/>
                  </a:lnTo>
                  <a:lnTo>
                    <a:pt x="37" y="1119"/>
                  </a:lnTo>
                  <a:lnTo>
                    <a:pt x="139" y="1119"/>
                  </a:lnTo>
                  <a:lnTo>
                    <a:pt x="139" y="968"/>
                  </a:lnTo>
                  <a:lnTo>
                    <a:pt x="204" y="1119"/>
                  </a:lnTo>
                  <a:lnTo>
                    <a:pt x="772" y="1105"/>
                  </a:lnTo>
                  <a:lnTo>
                    <a:pt x="772" y="1105"/>
                  </a:lnTo>
                  <a:lnTo>
                    <a:pt x="779" y="984"/>
                  </a:lnTo>
                  <a:lnTo>
                    <a:pt x="788" y="855"/>
                  </a:lnTo>
                  <a:lnTo>
                    <a:pt x="795" y="706"/>
                  </a:lnTo>
                  <a:lnTo>
                    <a:pt x="800" y="551"/>
                  </a:lnTo>
                  <a:lnTo>
                    <a:pt x="803" y="411"/>
                  </a:lnTo>
                  <a:lnTo>
                    <a:pt x="803" y="349"/>
                  </a:lnTo>
                  <a:lnTo>
                    <a:pt x="802" y="297"/>
                  </a:lnTo>
                  <a:lnTo>
                    <a:pt x="798" y="258"/>
                  </a:lnTo>
                  <a:lnTo>
                    <a:pt x="796" y="242"/>
                  </a:lnTo>
                  <a:lnTo>
                    <a:pt x="793" y="230"/>
                  </a:lnTo>
                  <a:lnTo>
                    <a:pt x="793" y="230"/>
                  </a:lnTo>
                  <a:lnTo>
                    <a:pt x="789" y="221"/>
                  </a:lnTo>
                  <a:lnTo>
                    <a:pt x="782" y="209"/>
                  </a:lnTo>
                  <a:lnTo>
                    <a:pt x="775" y="196"/>
                  </a:lnTo>
                  <a:lnTo>
                    <a:pt x="765" y="184"/>
                  </a:lnTo>
                  <a:lnTo>
                    <a:pt x="740" y="156"/>
                  </a:lnTo>
                  <a:lnTo>
                    <a:pt x="708" y="128"/>
                  </a:lnTo>
                  <a:lnTo>
                    <a:pt x="672" y="100"/>
                  </a:lnTo>
                  <a:lnTo>
                    <a:pt x="652" y="86"/>
                  </a:lnTo>
                  <a:lnTo>
                    <a:pt x="629" y="73"/>
                  </a:lnTo>
                  <a:lnTo>
                    <a:pt x="607" y="59"/>
                  </a:lnTo>
                  <a:lnTo>
                    <a:pt x="584" y="49"/>
                  </a:lnTo>
                  <a:lnTo>
                    <a:pt x="559" y="36"/>
                  </a:lnTo>
                  <a:lnTo>
                    <a:pt x="533" y="28"/>
                  </a:lnTo>
                  <a:lnTo>
                    <a:pt x="506" y="19"/>
                  </a:lnTo>
                  <a:lnTo>
                    <a:pt x="480" y="12"/>
                  </a:lnTo>
                  <a:lnTo>
                    <a:pt x="452" y="7"/>
                  </a:lnTo>
                  <a:lnTo>
                    <a:pt x="424" y="3"/>
                  </a:lnTo>
                  <a:lnTo>
                    <a:pt x="396" y="0"/>
                  </a:lnTo>
                  <a:lnTo>
                    <a:pt x="366" y="0"/>
                  </a:lnTo>
                  <a:lnTo>
                    <a:pt x="338" y="3"/>
                  </a:lnTo>
                  <a:lnTo>
                    <a:pt x="308" y="7"/>
                  </a:lnTo>
                  <a:lnTo>
                    <a:pt x="278" y="14"/>
                  </a:lnTo>
                  <a:lnTo>
                    <a:pt x="250" y="24"/>
                  </a:lnTo>
                  <a:lnTo>
                    <a:pt x="220" y="36"/>
                  </a:lnTo>
                  <a:lnTo>
                    <a:pt x="190" y="52"/>
                  </a:lnTo>
                  <a:lnTo>
                    <a:pt x="162" y="70"/>
                  </a:lnTo>
                  <a:lnTo>
                    <a:pt x="132" y="93"/>
                  </a:lnTo>
                  <a:lnTo>
                    <a:pt x="104" y="117"/>
                  </a:lnTo>
                  <a:lnTo>
                    <a:pt x="76" y="145"/>
                  </a:lnTo>
                  <a:close/>
                </a:path>
              </a:pathLst>
            </a:custGeom>
            <a:solidFill>
              <a:srgbClr val="76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4" name="Freeform 127"/>
            <p:cNvSpPr>
              <a:spLocks/>
            </p:cNvSpPr>
            <p:nvPr/>
          </p:nvSpPr>
          <p:spPr bwMode="auto">
            <a:xfrm>
              <a:off x="8785226" y="3641725"/>
              <a:ext cx="1274763" cy="1776413"/>
            </a:xfrm>
            <a:custGeom>
              <a:avLst/>
              <a:gdLst>
                <a:gd name="T0" fmla="*/ 76 w 803"/>
                <a:gd name="T1" fmla="*/ 145 h 1119"/>
                <a:gd name="T2" fmla="*/ 76 w 803"/>
                <a:gd name="T3" fmla="*/ 145 h 1119"/>
                <a:gd name="T4" fmla="*/ 72 w 803"/>
                <a:gd name="T5" fmla="*/ 154 h 1119"/>
                <a:gd name="T6" fmla="*/ 62 w 803"/>
                <a:gd name="T7" fmla="*/ 179 h 1119"/>
                <a:gd name="T8" fmla="*/ 48 w 803"/>
                <a:gd name="T9" fmla="*/ 218 h 1119"/>
                <a:gd name="T10" fmla="*/ 32 w 803"/>
                <a:gd name="T11" fmla="*/ 270 h 1119"/>
                <a:gd name="T12" fmla="*/ 25 w 803"/>
                <a:gd name="T13" fmla="*/ 302 h 1119"/>
                <a:gd name="T14" fmla="*/ 18 w 803"/>
                <a:gd name="T15" fmla="*/ 337 h 1119"/>
                <a:gd name="T16" fmla="*/ 11 w 803"/>
                <a:gd name="T17" fmla="*/ 374 h 1119"/>
                <a:gd name="T18" fmla="*/ 5 w 803"/>
                <a:gd name="T19" fmla="*/ 414 h 1119"/>
                <a:gd name="T20" fmla="*/ 2 w 803"/>
                <a:gd name="T21" fmla="*/ 458 h 1119"/>
                <a:gd name="T22" fmla="*/ 0 w 803"/>
                <a:gd name="T23" fmla="*/ 504 h 1119"/>
                <a:gd name="T24" fmla="*/ 0 w 803"/>
                <a:gd name="T25" fmla="*/ 551 h 1119"/>
                <a:gd name="T26" fmla="*/ 2 w 803"/>
                <a:gd name="T27" fmla="*/ 602 h 1119"/>
                <a:gd name="T28" fmla="*/ 2 w 803"/>
                <a:gd name="T29" fmla="*/ 602 h 1119"/>
                <a:gd name="T30" fmla="*/ 27 w 803"/>
                <a:gd name="T31" fmla="*/ 966 h 1119"/>
                <a:gd name="T32" fmla="*/ 37 w 803"/>
                <a:gd name="T33" fmla="*/ 1119 h 1119"/>
                <a:gd name="T34" fmla="*/ 139 w 803"/>
                <a:gd name="T35" fmla="*/ 1119 h 1119"/>
                <a:gd name="T36" fmla="*/ 139 w 803"/>
                <a:gd name="T37" fmla="*/ 968 h 1119"/>
                <a:gd name="T38" fmla="*/ 204 w 803"/>
                <a:gd name="T39" fmla="*/ 1119 h 1119"/>
                <a:gd name="T40" fmla="*/ 772 w 803"/>
                <a:gd name="T41" fmla="*/ 1105 h 1119"/>
                <a:gd name="T42" fmla="*/ 772 w 803"/>
                <a:gd name="T43" fmla="*/ 1105 h 1119"/>
                <a:gd name="T44" fmla="*/ 779 w 803"/>
                <a:gd name="T45" fmla="*/ 984 h 1119"/>
                <a:gd name="T46" fmla="*/ 788 w 803"/>
                <a:gd name="T47" fmla="*/ 855 h 1119"/>
                <a:gd name="T48" fmla="*/ 795 w 803"/>
                <a:gd name="T49" fmla="*/ 706 h 1119"/>
                <a:gd name="T50" fmla="*/ 800 w 803"/>
                <a:gd name="T51" fmla="*/ 551 h 1119"/>
                <a:gd name="T52" fmla="*/ 803 w 803"/>
                <a:gd name="T53" fmla="*/ 411 h 1119"/>
                <a:gd name="T54" fmla="*/ 803 w 803"/>
                <a:gd name="T55" fmla="*/ 349 h 1119"/>
                <a:gd name="T56" fmla="*/ 802 w 803"/>
                <a:gd name="T57" fmla="*/ 297 h 1119"/>
                <a:gd name="T58" fmla="*/ 798 w 803"/>
                <a:gd name="T59" fmla="*/ 258 h 1119"/>
                <a:gd name="T60" fmla="*/ 796 w 803"/>
                <a:gd name="T61" fmla="*/ 242 h 1119"/>
                <a:gd name="T62" fmla="*/ 793 w 803"/>
                <a:gd name="T63" fmla="*/ 230 h 1119"/>
                <a:gd name="T64" fmla="*/ 793 w 803"/>
                <a:gd name="T65" fmla="*/ 230 h 1119"/>
                <a:gd name="T66" fmla="*/ 789 w 803"/>
                <a:gd name="T67" fmla="*/ 221 h 1119"/>
                <a:gd name="T68" fmla="*/ 782 w 803"/>
                <a:gd name="T69" fmla="*/ 209 h 1119"/>
                <a:gd name="T70" fmla="*/ 775 w 803"/>
                <a:gd name="T71" fmla="*/ 196 h 1119"/>
                <a:gd name="T72" fmla="*/ 765 w 803"/>
                <a:gd name="T73" fmla="*/ 184 h 1119"/>
                <a:gd name="T74" fmla="*/ 740 w 803"/>
                <a:gd name="T75" fmla="*/ 156 h 1119"/>
                <a:gd name="T76" fmla="*/ 708 w 803"/>
                <a:gd name="T77" fmla="*/ 128 h 1119"/>
                <a:gd name="T78" fmla="*/ 672 w 803"/>
                <a:gd name="T79" fmla="*/ 100 h 1119"/>
                <a:gd name="T80" fmla="*/ 652 w 803"/>
                <a:gd name="T81" fmla="*/ 86 h 1119"/>
                <a:gd name="T82" fmla="*/ 629 w 803"/>
                <a:gd name="T83" fmla="*/ 73 h 1119"/>
                <a:gd name="T84" fmla="*/ 607 w 803"/>
                <a:gd name="T85" fmla="*/ 59 h 1119"/>
                <a:gd name="T86" fmla="*/ 584 w 803"/>
                <a:gd name="T87" fmla="*/ 49 h 1119"/>
                <a:gd name="T88" fmla="*/ 559 w 803"/>
                <a:gd name="T89" fmla="*/ 36 h 1119"/>
                <a:gd name="T90" fmla="*/ 533 w 803"/>
                <a:gd name="T91" fmla="*/ 28 h 1119"/>
                <a:gd name="T92" fmla="*/ 506 w 803"/>
                <a:gd name="T93" fmla="*/ 19 h 1119"/>
                <a:gd name="T94" fmla="*/ 480 w 803"/>
                <a:gd name="T95" fmla="*/ 12 h 1119"/>
                <a:gd name="T96" fmla="*/ 452 w 803"/>
                <a:gd name="T97" fmla="*/ 7 h 1119"/>
                <a:gd name="T98" fmla="*/ 424 w 803"/>
                <a:gd name="T99" fmla="*/ 3 h 1119"/>
                <a:gd name="T100" fmla="*/ 396 w 803"/>
                <a:gd name="T101" fmla="*/ 0 h 1119"/>
                <a:gd name="T102" fmla="*/ 366 w 803"/>
                <a:gd name="T103" fmla="*/ 0 h 1119"/>
                <a:gd name="T104" fmla="*/ 338 w 803"/>
                <a:gd name="T105" fmla="*/ 3 h 1119"/>
                <a:gd name="T106" fmla="*/ 308 w 803"/>
                <a:gd name="T107" fmla="*/ 7 h 1119"/>
                <a:gd name="T108" fmla="*/ 278 w 803"/>
                <a:gd name="T109" fmla="*/ 14 h 1119"/>
                <a:gd name="T110" fmla="*/ 250 w 803"/>
                <a:gd name="T111" fmla="*/ 24 h 1119"/>
                <a:gd name="T112" fmla="*/ 220 w 803"/>
                <a:gd name="T113" fmla="*/ 36 h 1119"/>
                <a:gd name="T114" fmla="*/ 190 w 803"/>
                <a:gd name="T115" fmla="*/ 52 h 1119"/>
                <a:gd name="T116" fmla="*/ 162 w 803"/>
                <a:gd name="T117" fmla="*/ 70 h 1119"/>
                <a:gd name="T118" fmla="*/ 132 w 803"/>
                <a:gd name="T119" fmla="*/ 93 h 1119"/>
                <a:gd name="T120" fmla="*/ 104 w 803"/>
                <a:gd name="T121" fmla="*/ 117 h 1119"/>
                <a:gd name="T122" fmla="*/ 76 w 803"/>
                <a:gd name="T123" fmla="*/ 145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1119">
                  <a:moveTo>
                    <a:pt x="76" y="145"/>
                  </a:moveTo>
                  <a:lnTo>
                    <a:pt x="76" y="145"/>
                  </a:lnTo>
                  <a:lnTo>
                    <a:pt x="72" y="154"/>
                  </a:lnTo>
                  <a:lnTo>
                    <a:pt x="62" y="179"/>
                  </a:lnTo>
                  <a:lnTo>
                    <a:pt x="48" y="218"/>
                  </a:lnTo>
                  <a:lnTo>
                    <a:pt x="32" y="270"/>
                  </a:lnTo>
                  <a:lnTo>
                    <a:pt x="25" y="302"/>
                  </a:lnTo>
                  <a:lnTo>
                    <a:pt x="18" y="337"/>
                  </a:lnTo>
                  <a:lnTo>
                    <a:pt x="11" y="374"/>
                  </a:lnTo>
                  <a:lnTo>
                    <a:pt x="5" y="414"/>
                  </a:lnTo>
                  <a:lnTo>
                    <a:pt x="2" y="458"/>
                  </a:lnTo>
                  <a:lnTo>
                    <a:pt x="0" y="504"/>
                  </a:lnTo>
                  <a:lnTo>
                    <a:pt x="0" y="551"/>
                  </a:lnTo>
                  <a:lnTo>
                    <a:pt x="2" y="602"/>
                  </a:lnTo>
                  <a:lnTo>
                    <a:pt x="2" y="602"/>
                  </a:lnTo>
                  <a:lnTo>
                    <a:pt x="27" y="966"/>
                  </a:lnTo>
                  <a:lnTo>
                    <a:pt x="37" y="1119"/>
                  </a:lnTo>
                  <a:lnTo>
                    <a:pt x="139" y="1119"/>
                  </a:lnTo>
                  <a:lnTo>
                    <a:pt x="139" y="968"/>
                  </a:lnTo>
                  <a:lnTo>
                    <a:pt x="204" y="1119"/>
                  </a:lnTo>
                  <a:lnTo>
                    <a:pt x="772" y="1105"/>
                  </a:lnTo>
                  <a:lnTo>
                    <a:pt x="772" y="1105"/>
                  </a:lnTo>
                  <a:lnTo>
                    <a:pt x="779" y="984"/>
                  </a:lnTo>
                  <a:lnTo>
                    <a:pt x="788" y="855"/>
                  </a:lnTo>
                  <a:lnTo>
                    <a:pt x="795" y="706"/>
                  </a:lnTo>
                  <a:lnTo>
                    <a:pt x="800" y="551"/>
                  </a:lnTo>
                  <a:lnTo>
                    <a:pt x="803" y="411"/>
                  </a:lnTo>
                  <a:lnTo>
                    <a:pt x="803" y="349"/>
                  </a:lnTo>
                  <a:lnTo>
                    <a:pt x="802" y="297"/>
                  </a:lnTo>
                  <a:lnTo>
                    <a:pt x="798" y="258"/>
                  </a:lnTo>
                  <a:lnTo>
                    <a:pt x="796" y="242"/>
                  </a:lnTo>
                  <a:lnTo>
                    <a:pt x="793" y="230"/>
                  </a:lnTo>
                  <a:lnTo>
                    <a:pt x="793" y="230"/>
                  </a:lnTo>
                  <a:lnTo>
                    <a:pt x="789" y="221"/>
                  </a:lnTo>
                  <a:lnTo>
                    <a:pt x="782" y="209"/>
                  </a:lnTo>
                  <a:lnTo>
                    <a:pt x="775" y="196"/>
                  </a:lnTo>
                  <a:lnTo>
                    <a:pt x="765" y="184"/>
                  </a:lnTo>
                  <a:lnTo>
                    <a:pt x="740" y="156"/>
                  </a:lnTo>
                  <a:lnTo>
                    <a:pt x="708" y="128"/>
                  </a:lnTo>
                  <a:lnTo>
                    <a:pt x="672" y="100"/>
                  </a:lnTo>
                  <a:lnTo>
                    <a:pt x="652" y="86"/>
                  </a:lnTo>
                  <a:lnTo>
                    <a:pt x="629" y="73"/>
                  </a:lnTo>
                  <a:lnTo>
                    <a:pt x="607" y="59"/>
                  </a:lnTo>
                  <a:lnTo>
                    <a:pt x="584" y="49"/>
                  </a:lnTo>
                  <a:lnTo>
                    <a:pt x="559" y="36"/>
                  </a:lnTo>
                  <a:lnTo>
                    <a:pt x="533" y="28"/>
                  </a:lnTo>
                  <a:lnTo>
                    <a:pt x="506" y="19"/>
                  </a:lnTo>
                  <a:lnTo>
                    <a:pt x="480" y="12"/>
                  </a:lnTo>
                  <a:lnTo>
                    <a:pt x="452" y="7"/>
                  </a:lnTo>
                  <a:lnTo>
                    <a:pt x="424" y="3"/>
                  </a:lnTo>
                  <a:lnTo>
                    <a:pt x="396" y="0"/>
                  </a:lnTo>
                  <a:lnTo>
                    <a:pt x="366" y="0"/>
                  </a:lnTo>
                  <a:lnTo>
                    <a:pt x="338" y="3"/>
                  </a:lnTo>
                  <a:lnTo>
                    <a:pt x="308" y="7"/>
                  </a:lnTo>
                  <a:lnTo>
                    <a:pt x="278" y="14"/>
                  </a:lnTo>
                  <a:lnTo>
                    <a:pt x="250" y="24"/>
                  </a:lnTo>
                  <a:lnTo>
                    <a:pt x="220" y="36"/>
                  </a:lnTo>
                  <a:lnTo>
                    <a:pt x="190" y="52"/>
                  </a:lnTo>
                  <a:lnTo>
                    <a:pt x="162" y="70"/>
                  </a:lnTo>
                  <a:lnTo>
                    <a:pt x="132" y="93"/>
                  </a:lnTo>
                  <a:lnTo>
                    <a:pt x="104" y="117"/>
                  </a:lnTo>
                  <a:lnTo>
                    <a:pt x="76" y="1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5" name="Freeform 128"/>
            <p:cNvSpPr>
              <a:spLocks/>
            </p:cNvSpPr>
            <p:nvPr/>
          </p:nvSpPr>
          <p:spPr bwMode="auto">
            <a:xfrm>
              <a:off x="10406063" y="1562100"/>
              <a:ext cx="195263" cy="76200"/>
            </a:xfrm>
            <a:custGeom>
              <a:avLst/>
              <a:gdLst>
                <a:gd name="T0" fmla="*/ 0 w 123"/>
                <a:gd name="T1" fmla="*/ 30 h 48"/>
                <a:gd name="T2" fmla="*/ 0 w 123"/>
                <a:gd name="T3" fmla="*/ 30 h 48"/>
                <a:gd name="T4" fmla="*/ 7 w 123"/>
                <a:gd name="T5" fmla="*/ 23 h 48"/>
                <a:gd name="T6" fmla="*/ 18 w 123"/>
                <a:gd name="T7" fmla="*/ 16 h 48"/>
                <a:gd name="T8" fmla="*/ 32 w 123"/>
                <a:gd name="T9" fmla="*/ 9 h 48"/>
                <a:gd name="T10" fmla="*/ 50 w 123"/>
                <a:gd name="T11" fmla="*/ 4 h 48"/>
                <a:gd name="T12" fmla="*/ 71 w 123"/>
                <a:gd name="T13" fmla="*/ 0 h 48"/>
                <a:gd name="T14" fmla="*/ 81 w 123"/>
                <a:gd name="T15" fmla="*/ 0 h 48"/>
                <a:gd name="T16" fmla="*/ 95 w 123"/>
                <a:gd name="T17" fmla="*/ 0 h 48"/>
                <a:gd name="T18" fmla="*/ 109 w 123"/>
                <a:gd name="T19" fmla="*/ 2 h 48"/>
                <a:gd name="T20" fmla="*/ 123 w 123"/>
                <a:gd name="T21" fmla="*/ 5 h 48"/>
                <a:gd name="T22" fmla="*/ 118 w 123"/>
                <a:gd name="T23" fmla="*/ 30 h 48"/>
                <a:gd name="T24" fmla="*/ 20 w 123"/>
                <a:gd name="T25" fmla="*/ 48 h 48"/>
                <a:gd name="T26" fmla="*/ 0 w 123"/>
                <a:gd name="T2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48">
                  <a:moveTo>
                    <a:pt x="0" y="30"/>
                  </a:moveTo>
                  <a:lnTo>
                    <a:pt x="0" y="30"/>
                  </a:lnTo>
                  <a:lnTo>
                    <a:pt x="7" y="23"/>
                  </a:lnTo>
                  <a:lnTo>
                    <a:pt x="18" y="16"/>
                  </a:lnTo>
                  <a:lnTo>
                    <a:pt x="32" y="9"/>
                  </a:lnTo>
                  <a:lnTo>
                    <a:pt x="50" y="4"/>
                  </a:lnTo>
                  <a:lnTo>
                    <a:pt x="71" y="0"/>
                  </a:lnTo>
                  <a:lnTo>
                    <a:pt x="81" y="0"/>
                  </a:lnTo>
                  <a:lnTo>
                    <a:pt x="95" y="0"/>
                  </a:lnTo>
                  <a:lnTo>
                    <a:pt x="109" y="2"/>
                  </a:lnTo>
                  <a:lnTo>
                    <a:pt x="123" y="5"/>
                  </a:lnTo>
                  <a:lnTo>
                    <a:pt x="118" y="30"/>
                  </a:lnTo>
                  <a:lnTo>
                    <a:pt x="20" y="48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6" name="Freeform 129"/>
            <p:cNvSpPr>
              <a:spLocks/>
            </p:cNvSpPr>
            <p:nvPr/>
          </p:nvSpPr>
          <p:spPr bwMode="auto">
            <a:xfrm>
              <a:off x="10393363" y="1651000"/>
              <a:ext cx="236538" cy="109538"/>
            </a:xfrm>
            <a:custGeom>
              <a:avLst/>
              <a:gdLst>
                <a:gd name="T0" fmla="*/ 0 w 149"/>
                <a:gd name="T1" fmla="*/ 32 h 69"/>
                <a:gd name="T2" fmla="*/ 0 w 149"/>
                <a:gd name="T3" fmla="*/ 32 h 69"/>
                <a:gd name="T4" fmla="*/ 12 w 149"/>
                <a:gd name="T5" fmla="*/ 23 h 69"/>
                <a:gd name="T6" fmla="*/ 26 w 149"/>
                <a:gd name="T7" fmla="*/ 16 h 69"/>
                <a:gd name="T8" fmla="*/ 45 w 149"/>
                <a:gd name="T9" fmla="*/ 9 h 69"/>
                <a:gd name="T10" fmla="*/ 66 w 149"/>
                <a:gd name="T11" fmla="*/ 4 h 69"/>
                <a:gd name="T12" fmla="*/ 79 w 149"/>
                <a:gd name="T13" fmla="*/ 2 h 69"/>
                <a:gd name="T14" fmla="*/ 93 w 149"/>
                <a:gd name="T15" fmla="*/ 0 h 69"/>
                <a:gd name="T16" fmla="*/ 105 w 149"/>
                <a:gd name="T17" fmla="*/ 2 h 69"/>
                <a:gd name="T18" fmla="*/ 119 w 149"/>
                <a:gd name="T19" fmla="*/ 4 h 69"/>
                <a:gd name="T20" fmla="*/ 135 w 149"/>
                <a:gd name="T21" fmla="*/ 7 h 69"/>
                <a:gd name="T22" fmla="*/ 149 w 149"/>
                <a:gd name="T23" fmla="*/ 13 h 69"/>
                <a:gd name="T24" fmla="*/ 126 w 149"/>
                <a:gd name="T25" fmla="*/ 53 h 69"/>
                <a:gd name="T26" fmla="*/ 17 w 149"/>
                <a:gd name="T27" fmla="*/ 69 h 69"/>
                <a:gd name="T28" fmla="*/ 0 w 149"/>
                <a:gd name="T29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69">
                  <a:moveTo>
                    <a:pt x="0" y="32"/>
                  </a:moveTo>
                  <a:lnTo>
                    <a:pt x="0" y="32"/>
                  </a:lnTo>
                  <a:lnTo>
                    <a:pt x="12" y="23"/>
                  </a:lnTo>
                  <a:lnTo>
                    <a:pt x="26" y="16"/>
                  </a:lnTo>
                  <a:lnTo>
                    <a:pt x="45" y="9"/>
                  </a:lnTo>
                  <a:lnTo>
                    <a:pt x="66" y="4"/>
                  </a:lnTo>
                  <a:lnTo>
                    <a:pt x="79" y="2"/>
                  </a:lnTo>
                  <a:lnTo>
                    <a:pt x="93" y="0"/>
                  </a:lnTo>
                  <a:lnTo>
                    <a:pt x="105" y="2"/>
                  </a:lnTo>
                  <a:lnTo>
                    <a:pt x="119" y="4"/>
                  </a:lnTo>
                  <a:lnTo>
                    <a:pt x="135" y="7"/>
                  </a:lnTo>
                  <a:lnTo>
                    <a:pt x="149" y="13"/>
                  </a:lnTo>
                  <a:lnTo>
                    <a:pt x="126" y="53"/>
                  </a:lnTo>
                  <a:lnTo>
                    <a:pt x="17" y="6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7" name="Freeform 130"/>
            <p:cNvSpPr>
              <a:spLocks/>
            </p:cNvSpPr>
            <p:nvPr/>
          </p:nvSpPr>
          <p:spPr bwMode="auto">
            <a:xfrm>
              <a:off x="8816976" y="2065338"/>
              <a:ext cx="1404938" cy="2093913"/>
            </a:xfrm>
            <a:custGeom>
              <a:avLst/>
              <a:gdLst>
                <a:gd name="T0" fmla="*/ 804 w 885"/>
                <a:gd name="T1" fmla="*/ 130 h 1319"/>
                <a:gd name="T2" fmla="*/ 806 w 885"/>
                <a:gd name="T3" fmla="*/ 158 h 1319"/>
                <a:gd name="T4" fmla="*/ 812 w 885"/>
                <a:gd name="T5" fmla="*/ 225 h 1319"/>
                <a:gd name="T6" fmla="*/ 826 w 885"/>
                <a:gd name="T7" fmla="*/ 304 h 1319"/>
                <a:gd name="T8" fmla="*/ 838 w 885"/>
                <a:gd name="T9" fmla="*/ 342 h 1319"/>
                <a:gd name="T10" fmla="*/ 852 w 885"/>
                <a:gd name="T11" fmla="*/ 374 h 1319"/>
                <a:gd name="T12" fmla="*/ 866 w 885"/>
                <a:gd name="T13" fmla="*/ 404 h 1319"/>
                <a:gd name="T14" fmla="*/ 878 w 885"/>
                <a:gd name="T15" fmla="*/ 434 h 1319"/>
                <a:gd name="T16" fmla="*/ 884 w 885"/>
                <a:gd name="T17" fmla="*/ 465 h 1319"/>
                <a:gd name="T18" fmla="*/ 885 w 885"/>
                <a:gd name="T19" fmla="*/ 497 h 1319"/>
                <a:gd name="T20" fmla="*/ 882 w 885"/>
                <a:gd name="T21" fmla="*/ 532 h 1319"/>
                <a:gd name="T22" fmla="*/ 870 w 885"/>
                <a:gd name="T23" fmla="*/ 569 h 1319"/>
                <a:gd name="T24" fmla="*/ 852 w 885"/>
                <a:gd name="T25" fmla="*/ 608 h 1319"/>
                <a:gd name="T26" fmla="*/ 826 w 885"/>
                <a:gd name="T27" fmla="*/ 648 h 1319"/>
                <a:gd name="T28" fmla="*/ 797 w 885"/>
                <a:gd name="T29" fmla="*/ 692 h 1319"/>
                <a:gd name="T30" fmla="*/ 761 w 885"/>
                <a:gd name="T31" fmla="*/ 757 h 1319"/>
                <a:gd name="T32" fmla="*/ 743 w 885"/>
                <a:gd name="T33" fmla="*/ 801 h 1319"/>
                <a:gd name="T34" fmla="*/ 729 w 885"/>
                <a:gd name="T35" fmla="*/ 847 h 1319"/>
                <a:gd name="T36" fmla="*/ 722 w 885"/>
                <a:gd name="T37" fmla="*/ 894 h 1319"/>
                <a:gd name="T38" fmla="*/ 720 w 885"/>
                <a:gd name="T39" fmla="*/ 940 h 1319"/>
                <a:gd name="T40" fmla="*/ 727 w 885"/>
                <a:gd name="T41" fmla="*/ 987 h 1319"/>
                <a:gd name="T42" fmla="*/ 732 w 885"/>
                <a:gd name="T43" fmla="*/ 1010 h 1319"/>
                <a:gd name="T44" fmla="*/ 785 w 885"/>
                <a:gd name="T45" fmla="*/ 1182 h 1319"/>
                <a:gd name="T46" fmla="*/ 710 w 885"/>
                <a:gd name="T47" fmla="*/ 1279 h 1319"/>
                <a:gd name="T48" fmla="*/ 662 w 885"/>
                <a:gd name="T49" fmla="*/ 1286 h 1319"/>
                <a:gd name="T50" fmla="*/ 630 w 885"/>
                <a:gd name="T51" fmla="*/ 1293 h 1319"/>
                <a:gd name="T52" fmla="*/ 492 w 885"/>
                <a:gd name="T53" fmla="*/ 1311 h 1319"/>
                <a:gd name="T54" fmla="*/ 369 w 885"/>
                <a:gd name="T55" fmla="*/ 1319 h 1319"/>
                <a:gd name="T56" fmla="*/ 307 w 885"/>
                <a:gd name="T57" fmla="*/ 1319 h 1319"/>
                <a:gd name="T58" fmla="*/ 207 w 885"/>
                <a:gd name="T59" fmla="*/ 1314 h 1319"/>
                <a:gd name="T60" fmla="*/ 144 w 885"/>
                <a:gd name="T61" fmla="*/ 1307 h 1319"/>
                <a:gd name="T62" fmla="*/ 112 w 885"/>
                <a:gd name="T63" fmla="*/ 1300 h 1319"/>
                <a:gd name="T64" fmla="*/ 123 w 885"/>
                <a:gd name="T65" fmla="*/ 1110 h 1319"/>
                <a:gd name="T66" fmla="*/ 0 w 885"/>
                <a:gd name="T67" fmla="*/ 1158 h 1319"/>
                <a:gd name="T68" fmla="*/ 15 w 885"/>
                <a:gd name="T69" fmla="*/ 1131 h 1319"/>
                <a:gd name="T70" fmla="*/ 52 w 885"/>
                <a:gd name="T71" fmla="*/ 1059 h 1319"/>
                <a:gd name="T72" fmla="*/ 93 w 885"/>
                <a:gd name="T73" fmla="*/ 961 h 1319"/>
                <a:gd name="T74" fmla="*/ 109 w 885"/>
                <a:gd name="T75" fmla="*/ 908 h 1319"/>
                <a:gd name="T76" fmla="*/ 119 w 885"/>
                <a:gd name="T77" fmla="*/ 854 h 1319"/>
                <a:gd name="T78" fmla="*/ 123 w 885"/>
                <a:gd name="T79" fmla="*/ 827 h 1319"/>
                <a:gd name="T80" fmla="*/ 124 w 885"/>
                <a:gd name="T81" fmla="*/ 731 h 1319"/>
                <a:gd name="T82" fmla="*/ 116 w 885"/>
                <a:gd name="T83" fmla="*/ 595 h 1319"/>
                <a:gd name="T84" fmla="*/ 103 w 885"/>
                <a:gd name="T85" fmla="*/ 488 h 1319"/>
                <a:gd name="T86" fmla="*/ 72 w 885"/>
                <a:gd name="T87" fmla="*/ 96 h 1319"/>
                <a:gd name="T88" fmla="*/ 580 w 885"/>
                <a:gd name="T89" fmla="*/ 12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5" h="1319">
                  <a:moveTo>
                    <a:pt x="580" y="12"/>
                  </a:moveTo>
                  <a:lnTo>
                    <a:pt x="804" y="130"/>
                  </a:lnTo>
                  <a:lnTo>
                    <a:pt x="804" y="130"/>
                  </a:lnTo>
                  <a:lnTo>
                    <a:pt x="806" y="158"/>
                  </a:lnTo>
                  <a:lnTo>
                    <a:pt x="808" y="188"/>
                  </a:lnTo>
                  <a:lnTo>
                    <a:pt x="812" y="225"/>
                  </a:lnTo>
                  <a:lnTo>
                    <a:pt x="819" y="263"/>
                  </a:lnTo>
                  <a:lnTo>
                    <a:pt x="826" y="304"/>
                  </a:lnTo>
                  <a:lnTo>
                    <a:pt x="831" y="325"/>
                  </a:lnTo>
                  <a:lnTo>
                    <a:pt x="838" y="342"/>
                  </a:lnTo>
                  <a:lnTo>
                    <a:pt x="845" y="360"/>
                  </a:lnTo>
                  <a:lnTo>
                    <a:pt x="852" y="374"/>
                  </a:lnTo>
                  <a:lnTo>
                    <a:pt x="852" y="374"/>
                  </a:lnTo>
                  <a:lnTo>
                    <a:pt x="866" y="404"/>
                  </a:lnTo>
                  <a:lnTo>
                    <a:pt x="873" y="418"/>
                  </a:lnTo>
                  <a:lnTo>
                    <a:pt x="878" y="434"/>
                  </a:lnTo>
                  <a:lnTo>
                    <a:pt x="882" y="449"/>
                  </a:lnTo>
                  <a:lnTo>
                    <a:pt x="884" y="465"/>
                  </a:lnTo>
                  <a:lnTo>
                    <a:pt x="885" y="481"/>
                  </a:lnTo>
                  <a:lnTo>
                    <a:pt x="885" y="497"/>
                  </a:lnTo>
                  <a:lnTo>
                    <a:pt x="884" y="515"/>
                  </a:lnTo>
                  <a:lnTo>
                    <a:pt x="882" y="532"/>
                  </a:lnTo>
                  <a:lnTo>
                    <a:pt x="877" y="550"/>
                  </a:lnTo>
                  <a:lnTo>
                    <a:pt x="870" y="569"/>
                  </a:lnTo>
                  <a:lnTo>
                    <a:pt x="862" y="588"/>
                  </a:lnTo>
                  <a:lnTo>
                    <a:pt x="852" y="608"/>
                  </a:lnTo>
                  <a:lnTo>
                    <a:pt x="840" y="629"/>
                  </a:lnTo>
                  <a:lnTo>
                    <a:pt x="826" y="648"/>
                  </a:lnTo>
                  <a:lnTo>
                    <a:pt x="826" y="648"/>
                  </a:lnTo>
                  <a:lnTo>
                    <a:pt x="797" y="692"/>
                  </a:lnTo>
                  <a:lnTo>
                    <a:pt x="771" y="734"/>
                  </a:lnTo>
                  <a:lnTo>
                    <a:pt x="761" y="757"/>
                  </a:lnTo>
                  <a:lnTo>
                    <a:pt x="752" y="780"/>
                  </a:lnTo>
                  <a:lnTo>
                    <a:pt x="743" y="801"/>
                  </a:lnTo>
                  <a:lnTo>
                    <a:pt x="736" y="824"/>
                  </a:lnTo>
                  <a:lnTo>
                    <a:pt x="729" y="847"/>
                  </a:lnTo>
                  <a:lnTo>
                    <a:pt x="725" y="870"/>
                  </a:lnTo>
                  <a:lnTo>
                    <a:pt x="722" y="894"/>
                  </a:lnTo>
                  <a:lnTo>
                    <a:pt x="720" y="917"/>
                  </a:lnTo>
                  <a:lnTo>
                    <a:pt x="720" y="940"/>
                  </a:lnTo>
                  <a:lnTo>
                    <a:pt x="724" y="963"/>
                  </a:lnTo>
                  <a:lnTo>
                    <a:pt x="727" y="987"/>
                  </a:lnTo>
                  <a:lnTo>
                    <a:pt x="732" y="1010"/>
                  </a:lnTo>
                  <a:lnTo>
                    <a:pt x="732" y="1010"/>
                  </a:lnTo>
                  <a:lnTo>
                    <a:pt x="761" y="1103"/>
                  </a:lnTo>
                  <a:lnTo>
                    <a:pt x="785" y="1182"/>
                  </a:lnTo>
                  <a:lnTo>
                    <a:pt x="810" y="1260"/>
                  </a:lnTo>
                  <a:lnTo>
                    <a:pt x="710" y="1279"/>
                  </a:lnTo>
                  <a:lnTo>
                    <a:pt x="653" y="1124"/>
                  </a:lnTo>
                  <a:lnTo>
                    <a:pt x="662" y="1286"/>
                  </a:lnTo>
                  <a:lnTo>
                    <a:pt x="662" y="1286"/>
                  </a:lnTo>
                  <a:lnTo>
                    <a:pt x="630" y="1293"/>
                  </a:lnTo>
                  <a:lnTo>
                    <a:pt x="546" y="1305"/>
                  </a:lnTo>
                  <a:lnTo>
                    <a:pt x="492" y="1311"/>
                  </a:lnTo>
                  <a:lnTo>
                    <a:pt x="432" y="1316"/>
                  </a:lnTo>
                  <a:lnTo>
                    <a:pt x="369" y="1319"/>
                  </a:lnTo>
                  <a:lnTo>
                    <a:pt x="307" y="1319"/>
                  </a:lnTo>
                  <a:lnTo>
                    <a:pt x="307" y="1319"/>
                  </a:lnTo>
                  <a:lnTo>
                    <a:pt x="251" y="1318"/>
                  </a:lnTo>
                  <a:lnTo>
                    <a:pt x="207" y="1314"/>
                  </a:lnTo>
                  <a:lnTo>
                    <a:pt x="170" y="1311"/>
                  </a:lnTo>
                  <a:lnTo>
                    <a:pt x="144" y="1307"/>
                  </a:lnTo>
                  <a:lnTo>
                    <a:pt x="124" y="1304"/>
                  </a:lnTo>
                  <a:lnTo>
                    <a:pt x="112" y="1300"/>
                  </a:lnTo>
                  <a:lnTo>
                    <a:pt x="103" y="1297"/>
                  </a:lnTo>
                  <a:lnTo>
                    <a:pt x="123" y="1110"/>
                  </a:lnTo>
                  <a:lnTo>
                    <a:pt x="58" y="1223"/>
                  </a:lnTo>
                  <a:lnTo>
                    <a:pt x="0" y="1158"/>
                  </a:lnTo>
                  <a:lnTo>
                    <a:pt x="0" y="1158"/>
                  </a:lnTo>
                  <a:lnTo>
                    <a:pt x="15" y="1131"/>
                  </a:lnTo>
                  <a:lnTo>
                    <a:pt x="33" y="1100"/>
                  </a:lnTo>
                  <a:lnTo>
                    <a:pt x="52" y="1059"/>
                  </a:lnTo>
                  <a:lnTo>
                    <a:pt x="73" y="1012"/>
                  </a:lnTo>
                  <a:lnTo>
                    <a:pt x="93" y="961"/>
                  </a:lnTo>
                  <a:lnTo>
                    <a:pt x="101" y="935"/>
                  </a:lnTo>
                  <a:lnTo>
                    <a:pt x="109" y="908"/>
                  </a:lnTo>
                  <a:lnTo>
                    <a:pt x="114" y="880"/>
                  </a:lnTo>
                  <a:lnTo>
                    <a:pt x="119" y="854"/>
                  </a:lnTo>
                  <a:lnTo>
                    <a:pt x="119" y="854"/>
                  </a:lnTo>
                  <a:lnTo>
                    <a:pt x="123" y="827"/>
                  </a:lnTo>
                  <a:lnTo>
                    <a:pt x="124" y="796"/>
                  </a:lnTo>
                  <a:lnTo>
                    <a:pt x="124" y="731"/>
                  </a:lnTo>
                  <a:lnTo>
                    <a:pt x="121" y="662"/>
                  </a:lnTo>
                  <a:lnTo>
                    <a:pt x="116" y="595"/>
                  </a:lnTo>
                  <a:lnTo>
                    <a:pt x="110" y="536"/>
                  </a:lnTo>
                  <a:lnTo>
                    <a:pt x="103" y="488"/>
                  </a:lnTo>
                  <a:lnTo>
                    <a:pt x="98" y="442"/>
                  </a:lnTo>
                  <a:lnTo>
                    <a:pt x="72" y="96"/>
                  </a:lnTo>
                  <a:lnTo>
                    <a:pt x="316" y="0"/>
                  </a:lnTo>
                  <a:lnTo>
                    <a:pt x="580" y="12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8" name="Freeform 131"/>
            <p:cNvSpPr>
              <a:spLocks/>
            </p:cNvSpPr>
            <p:nvPr/>
          </p:nvSpPr>
          <p:spPr bwMode="auto">
            <a:xfrm>
              <a:off x="8147051" y="3409950"/>
              <a:ext cx="1208088" cy="873125"/>
            </a:xfrm>
            <a:custGeom>
              <a:avLst/>
              <a:gdLst>
                <a:gd name="T0" fmla="*/ 761 w 761"/>
                <a:gd name="T1" fmla="*/ 483 h 550"/>
                <a:gd name="T2" fmla="*/ 45 w 761"/>
                <a:gd name="T3" fmla="*/ 550 h 550"/>
                <a:gd name="T4" fmla="*/ 0 w 761"/>
                <a:gd name="T5" fmla="*/ 68 h 550"/>
                <a:gd name="T6" fmla="*/ 715 w 761"/>
                <a:gd name="T7" fmla="*/ 0 h 550"/>
                <a:gd name="T8" fmla="*/ 761 w 761"/>
                <a:gd name="T9" fmla="*/ 48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1" h="550">
                  <a:moveTo>
                    <a:pt x="761" y="483"/>
                  </a:moveTo>
                  <a:lnTo>
                    <a:pt x="45" y="550"/>
                  </a:lnTo>
                  <a:lnTo>
                    <a:pt x="0" y="68"/>
                  </a:lnTo>
                  <a:lnTo>
                    <a:pt x="715" y="0"/>
                  </a:lnTo>
                  <a:lnTo>
                    <a:pt x="761" y="483"/>
                  </a:lnTo>
                  <a:close/>
                </a:path>
              </a:pathLst>
            </a:custGeom>
            <a:solidFill>
              <a:srgbClr val="76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9" name="Freeform 132"/>
            <p:cNvSpPr>
              <a:spLocks/>
            </p:cNvSpPr>
            <p:nvPr/>
          </p:nvSpPr>
          <p:spPr bwMode="auto">
            <a:xfrm>
              <a:off x="8137526" y="3421063"/>
              <a:ext cx="1211263" cy="876300"/>
            </a:xfrm>
            <a:custGeom>
              <a:avLst/>
              <a:gdLst>
                <a:gd name="T0" fmla="*/ 763 w 763"/>
                <a:gd name="T1" fmla="*/ 483 h 552"/>
                <a:gd name="T2" fmla="*/ 46 w 763"/>
                <a:gd name="T3" fmla="*/ 552 h 552"/>
                <a:gd name="T4" fmla="*/ 0 w 763"/>
                <a:gd name="T5" fmla="*/ 68 h 552"/>
                <a:gd name="T6" fmla="*/ 718 w 763"/>
                <a:gd name="T7" fmla="*/ 0 h 552"/>
                <a:gd name="T8" fmla="*/ 763 w 763"/>
                <a:gd name="T9" fmla="*/ 483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3" h="552">
                  <a:moveTo>
                    <a:pt x="763" y="483"/>
                  </a:moveTo>
                  <a:lnTo>
                    <a:pt x="46" y="552"/>
                  </a:lnTo>
                  <a:lnTo>
                    <a:pt x="0" y="68"/>
                  </a:lnTo>
                  <a:lnTo>
                    <a:pt x="718" y="0"/>
                  </a:lnTo>
                  <a:lnTo>
                    <a:pt x="763" y="48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0" name="Freeform 133"/>
            <p:cNvSpPr>
              <a:spLocks/>
            </p:cNvSpPr>
            <p:nvPr/>
          </p:nvSpPr>
          <p:spPr bwMode="auto">
            <a:xfrm>
              <a:off x="8124826" y="3435350"/>
              <a:ext cx="1216025" cy="885825"/>
            </a:xfrm>
            <a:custGeom>
              <a:avLst/>
              <a:gdLst>
                <a:gd name="T0" fmla="*/ 766 w 766"/>
                <a:gd name="T1" fmla="*/ 481 h 558"/>
                <a:gd name="T2" fmla="*/ 51 w 766"/>
                <a:gd name="T3" fmla="*/ 558 h 558"/>
                <a:gd name="T4" fmla="*/ 0 w 766"/>
                <a:gd name="T5" fmla="*/ 75 h 558"/>
                <a:gd name="T6" fmla="*/ 715 w 766"/>
                <a:gd name="T7" fmla="*/ 0 h 558"/>
                <a:gd name="T8" fmla="*/ 766 w 766"/>
                <a:gd name="T9" fmla="*/ 4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6" h="558">
                  <a:moveTo>
                    <a:pt x="766" y="481"/>
                  </a:moveTo>
                  <a:lnTo>
                    <a:pt x="51" y="558"/>
                  </a:lnTo>
                  <a:lnTo>
                    <a:pt x="0" y="75"/>
                  </a:lnTo>
                  <a:lnTo>
                    <a:pt x="715" y="0"/>
                  </a:lnTo>
                  <a:lnTo>
                    <a:pt x="766" y="481"/>
                  </a:lnTo>
                  <a:close/>
                </a:path>
              </a:pathLst>
            </a:custGeom>
            <a:solidFill>
              <a:srgbClr val="28A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1" name="Freeform 134"/>
            <p:cNvSpPr>
              <a:spLocks/>
            </p:cNvSpPr>
            <p:nvPr/>
          </p:nvSpPr>
          <p:spPr bwMode="auto">
            <a:xfrm>
              <a:off x="8743951" y="14288"/>
              <a:ext cx="1536700" cy="2133600"/>
            </a:xfrm>
            <a:custGeom>
              <a:avLst/>
              <a:gdLst>
                <a:gd name="T0" fmla="*/ 416 w 968"/>
                <a:gd name="T1" fmla="*/ 0 h 1344"/>
                <a:gd name="T2" fmla="*/ 376 w 968"/>
                <a:gd name="T3" fmla="*/ 10 h 1344"/>
                <a:gd name="T4" fmla="*/ 314 w 968"/>
                <a:gd name="T5" fmla="*/ 31 h 1344"/>
                <a:gd name="T6" fmla="*/ 239 w 968"/>
                <a:gd name="T7" fmla="*/ 68 h 1344"/>
                <a:gd name="T8" fmla="*/ 198 w 968"/>
                <a:gd name="T9" fmla="*/ 95 h 1344"/>
                <a:gd name="T10" fmla="*/ 158 w 968"/>
                <a:gd name="T11" fmla="*/ 126 h 1344"/>
                <a:gd name="T12" fmla="*/ 121 w 968"/>
                <a:gd name="T13" fmla="*/ 163 h 1344"/>
                <a:gd name="T14" fmla="*/ 84 w 968"/>
                <a:gd name="T15" fmla="*/ 207 h 1344"/>
                <a:gd name="T16" fmla="*/ 54 w 968"/>
                <a:gd name="T17" fmla="*/ 258 h 1344"/>
                <a:gd name="T18" fmla="*/ 30 w 968"/>
                <a:gd name="T19" fmla="*/ 318 h 1344"/>
                <a:gd name="T20" fmla="*/ 10 w 968"/>
                <a:gd name="T21" fmla="*/ 385 h 1344"/>
                <a:gd name="T22" fmla="*/ 0 w 968"/>
                <a:gd name="T23" fmla="*/ 459 h 1344"/>
                <a:gd name="T24" fmla="*/ 0 w 968"/>
                <a:gd name="T25" fmla="*/ 543 h 1344"/>
                <a:gd name="T26" fmla="*/ 7 w 968"/>
                <a:gd name="T27" fmla="*/ 627 h 1344"/>
                <a:gd name="T28" fmla="*/ 23 w 968"/>
                <a:gd name="T29" fmla="*/ 771 h 1344"/>
                <a:gd name="T30" fmla="*/ 46 w 968"/>
                <a:gd name="T31" fmla="*/ 884 h 1344"/>
                <a:gd name="T32" fmla="*/ 68 w 968"/>
                <a:gd name="T33" fmla="*/ 973 h 1344"/>
                <a:gd name="T34" fmla="*/ 100 w 968"/>
                <a:gd name="T35" fmla="*/ 1072 h 1344"/>
                <a:gd name="T36" fmla="*/ 114 w 968"/>
                <a:gd name="T37" fmla="*/ 1123 h 1344"/>
                <a:gd name="T38" fmla="*/ 121 w 968"/>
                <a:gd name="T39" fmla="*/ 1167 h 1344"/>
                <a:gd name="T40" fmla="*/ 118 w 968"/>
                <a:gd name="T41" fmla="*/ 1209 h 1344"/>
                <a:gd name="T42" fmla="*/ 111 w 968"/>
                <a:gd name="T43" fmla="*/ 1230 h 1344"/>
                <a:gd name="T44" fmla="*/ 97 w 968"/>
                <a:gd name="T45" fmla="*/ 1265 h 1344"/>
                <a:gd name="T46" fmla="*/ 77 w 968"/>
                <a:gd name="T47" fmla="*/ 1293 h 1344"/>
                <a:gd name="T48" fmla="*/ 58 w 968"/>
                <a:gd name="T49" fmla="*/ 1313 h 1344"/>
                <a:gd name="T50" fmla="*/ 31 w 968"/>
                <a:gd name="T51" fmla="*/ 1332 h 1344"/>
                <a:gd name="T52" fmla="*/ 2 w 968"/>
                <a:gd name="T53" fmla="*/ 1344 h 1344"/>
                <a:gd name="T54" fmla="*/ 31 w 968"/>
                <a:gd name="T55" fmla="*/ 1344 h 1344"/>
                <a:gd name="T56" fmla="*/ 163 w 968"/>
                <a:gd name="T57" fmla="*/ 1336 h 1344"/>
                <a:gd name="T58" fmla="*/ 290 w 968"/>
                <a:gd name="T59" fmla="*/ 1321 h 1344"/>
                <a:gd name="T60" fmla="*/ 432 w 968"/>
                <a:gd name="T61" fmla="*/ 1297 h 1344"/>
                <a:gd name="T62" fmla="*/ 539 w 968"/>
                <a:gd name="T63" fmla="*/ 1270 h 1344"/>
                <a:gd name="T64" fmla="*/ 608 w 968"/>
                <a:gd name="T65" fmla="*/ 1246 h 1344"/>
                <a:gd name="T66" fmla="*/ 671 w 968"/>
                <a:gd name="T67" fmla="*/ 1220 h 1344"/>
                <a:gd name="T68" fmla="*/ 731 w 968"/>
                <a:gd name="T69" fmla="*/ 1188 h 1344"/>
                <a:gd name="T70" fmla="*/ 780 w 968"/>
                <a:gd name="T71" fmla="*/ 1151 h 1344"/>
                <a:gd name="T72" fmla="*/ 822 w 968"/>
                <a:gd name="T73" fmla="*/ 1109 h 1344"/>
                <a:gd name="T74" fmla="*/ 840 w 968"/>
                <a:gd name="T75" fmla="*/ 1086 h 1344"/>
                <a:gd name="T76" fmla="*/ 868 w 968"/>
                <a:gd name="T77" fmla="*/ 1031 h 1344"/>
                <a:gd name="T78" fmla="*/ 896 w 968"/>
                <a:gd name="T79" fmla="*/ 965 h 1344"/>
                <a:gd name="T80" fmla="*/ 923 w 968"/>
                <a:gd name="T81" fmla="*/ 889 h 1344"/>
                <a:gd name="T82" fmla="*/ 942 w 968"/>
                <a:gd name="T83" fmla="*/ 806 h 1344"/>
                <a:gd name="T84" fmla="*/ 958 w 968"/>
                <a:gd name="T85" fmla="*/ 717 h 1344"/>
                <a:gd name="T86" fmla="*/ 966 w 968"/>
                <a:gd name="T87" fmla="*/ 625 h 1344"/>
                <a:gd name="T88" fmla="*/ 966 w 968"/>
                <a:gd name="T89" fmla="*/ 532 h 1344"/>
                <a:gd name="T90" fmla="*/ 958 w 968"/>
                <a:gd name="T91" fmla="*/ 441 h 1344"/>
                <a:gd name="T92" fmla="*/ 940 w 968"/>
                <a:gd name="T93" fmla="*/ 351 h 1344"/>
                <a:gd name="T94" fmla="*/ 908 w 968"/>
                <a:gd name="T95" fmla="*/ 269 h 1344"/>
                <a:gd name="T96" fmla="*/ 866 w 968"/>
                <a:gd name="T97" fmla="*/ 193 h 1344"/>
                <a:gd name="T98" fmla="*/ 840 w 968"/>
                <a:gd name="T99" fmla="*/ 158 h 1344"/>
                <a:gd name="T100" fmla="*/ 808 w 968"/>
                <a:gd name="T101" fmla="*/ 126 h 1344"/>
                <a:gd name="T102" fmla="*/ 775 w 968"/>
                <a:gd name="T103" fmla="*/ 98 h 1344"/>
                <a:gd name="T104" fmla="*/ 736 w 968"/>
                <a:gd name="T105" fmla="*/ 72 h 1344"/>
                <a:gd name="T106" fmla="*/ 694 w 968"/>
                <a:gd name="T107" fmla="*/ 51 h 1344"/>
                <a:gd name="T108" fmla="*/ 648 w 968"/>
                <a:gd name="T109" fmla="*/ 31 h 1344"/>
                <a:gd name="T110" fmla="*/ 597 w 968"/>
                <a:gd name="T111" fmla="*/ 17 h 1344"/>
                <a:gd name="T112" fmla="*/ 541 w 968"/>
                <a:gd name="T113" fmla="*/ 7 h 1344"/>
                <a:gd name="T114" fmla="*/ 481 w 968"/>
                <a:gd name="T115" fmla="*/ 2 h 1344"/>
                <a:gd name="T116" fmla="*/ 416 w 968"/>
                <a:gd name="T117" fmla="*/ 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8" h="1344">
                  <a:moveTo>
                    <a:pt x="416" y="0"/>
                  </a:moveTo>
                  <a:lnTo>
                    <a:pt x="416" y="0"/>
                  </a:lnTo>
                  <a:lnTo>
                    <a:pt x="397" y="5"/>
                  </a:lnTo>
                  <a:lnTo>
                    <a:pt x="376" y="10"/>
                  </a:lnTo>
                  <a:lnTo>
                    <a:pt x="348" y="19"/>
                  </a:lnTo>
                  <a:lnTo>
                    <a:pt x="314" y="31"/>
                  </a:lnTo>
                  <a:lnTo>
                    <a:pt x="278" y="47"/>
                  </a:lnTo>
                  <a:lnTo>
                    <a:pt x="239" y="68"/>
                  </a:lnTo>
                  <a:lnTo>
                    <a:pt x="218" y="81"/>
                  </a:lnTo>
                  <a:lnTo>
                    <a:pt x="198" y="95"/>
                  </a:lnTo>
                  <a:lnTo>
                    <a:pt x="179" y="109"/>
                  </a:lnTo>
                  <a:lnTo>
                    <a:pt x="158" y="126"/>
                  </a:lnTo>
                  <a:lnTo>
                    <a:pt x="139" y="144"/>
                  </a:lnTo>
                  <a:lnTo>
                    <a:pt x="121" y="163"/>
                  </a:lnTo>
                  <a:lnTo>
                    <a:pt x="102" y="184"/>
                  </a:lnTo>
                  <a:lnTo>
                    <a:pt x="84" y="207"/>
                  </a:lnTo>
                  <a:lnTo>
                    <a:pt x="68" y="232"/>
                  </a:lnTo>
                  <a:lnTo>
                    <a:pt x="54" y="258"/>
                  </a:lnTo>
                  <a:lnTo>
                    <a:pt x="40" y="288"/>
                  </a:lnTo>
                  <a:lnTo>
                    <a:pt x="30" y="318"/>
                  </a:lnTo>
                  <a:lnTo>
                    <a:pt x="19" y="350"/>
                  </a:lnTo>
                  <a:lnTo>
                    <a:pt x="10" y="385"/>
                  </a:lnTo>
                  <a:lnTo>
                    <a:pt x="5" y="420"/>
                  </a:lnTo>
                  <a:lnTo>
                    <a:pt x="0" y="459"/>
                  </a:lnTo>
                  <a:lnTo>
                    <a:pt x="0" y="501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7" y="627"/>
                  </a:lnTo>
                  <a:lnTo>
                    <a:pt x="14" y="703"/>
                  </a:lnTo>
                  <a:lnTo>
                    <a:pt x="23" y="771"/>
                  </a:lnTo>
                  <a:lnTo>
                    <a:pt x="33" y="831"/>
                  </a:lnTo>
                  <a:lnTo>
                    <a:pt x="46" y="884"/>
                  </a:lnTo>
                  <a:lnTo>
                    <a:pt x="56" y="931"/>
                  </a:lnTo>
                  <a:lnTo>
                    <a:pt x="68" y="973"/>
                  </a:lnTo>
                  <a:lnTo>
                    <a:pt x="79" y="1010"/>
                  </a:lnTo>
                  <a:lnTo>
                    <a:pt x="100" y="1072"/>
                  </a:lnTo>
                  <a:lnTo>
                    <a:pt x="107" y="1098"/>
                  </a:lnTo>
                  <a:lnTo>
                    <a:pt x="114" y="1123"/>
                  </a:lnTo>
                  <a:lnTo>
                    <a:pt x="119" y="1146"/>
                  </a:lnTo>
                  <a:lnTo>
                    <a:pt x="121" y="1167"/>
                  </a:lnTo>
                  <a:lnTo>
                    <a:pt x="121" y="1188"/>
                  </a:lnTo>
                  <a:lnTo>
                    <a:pt x="118" y="1209"/>
                  </a:lnTo>
                  <a:lnTo>
                    <a:pt x="118" y="1209"/>
                  </a:lnTo>
                  <a:lnTo>
                    <a:pt x="111" y="1230"/>
                  </a:lnTo>
                  <a:lnTo>
                    <a:pt x="104" y="1249"/>
                  </a:lnTo>
                  <a:lnTo>
                    <a:pt x="97" y="1265"/>
                  </a:lnTo>
                  <a:lnTo>
                    <a:pt x="88" y="1279"/>
                  </a:lnTo>
                  <a:lnTo>
                    <a:pt x="77" y="1293"/>
                  </a:lnTo>
                  <a:lnTo>
                    <a:pt x="68" y="1304"/>
                  </a:lnTo>
                  <a:lnTo>
                    <a:pt x="58" y="1313"/>
                  </a:lnTo>
                  <a:lnTo>
                    <a:pt x="49" y="1321"/>
                  </a:lnTo>
                  <a:lnTo>
                    <a:pt x="31" y="1332"/>
                  </a:lnTo>
                  <a:lnTo>
                    <a:pt x="16" y="1341"/>
                  </a:lnTo>
                  <a:lnTo>
                    <a:pt x="2" y="1344"/>
                  </a:lnTo>
                  <a:lnTo>
                    <a:pt x="2" y="1344"/>
                  </a:lnTo>
                  <a:lnTo>
                    <a:pt x="31" y="1344"/>
                  </a:lnTo>
                  <a:lnTo>
                    <a:pt x="111" y="1341"/>
                  </a:lnTo>
                  <a:lnTo>
                    <a:pt x="163" y="1336"/>
                  </a:lnTo>
                  <a:lnTo>
                    <a:pt x="225" y="1330"/>
                  </a:lnTo>
                  <a:lnTo>
                    <a:pt x="290" y="1321"/>
                  </a:lnTo>
                  <a:lnTo>
                    <a:pt x="360" y="1311"/>
                  </a:lnTo>
                  <a:lnTo>
                    <a:pt x="432" y="1297"/>
                  </a:lnTo>
                  <a:lnTo>
                    <a:pt x="502" y="1279"/>
                  </a:lnTo>
                  <a:lnTo>
                    <a:pt x="539" y="1270"/>
                  </a:lnTo>
                  <a:lnTo>
                    <a:pt x="573" y="1258"/>
                  </a:lnTo>
                  <a:lnTo>
                    <a:pt x="608" y="1246"/>
                  </a:lnTo>
                  <a:lnTo>
                    <a:pt x="640" y="1234"/>
                  </a:lnTo>
                  <a:lnTo>
                    <a:pt x="671" y="1220"/>
                  </a:lnTo>
                  <a:lnTo>
                    <a:pt x="701" y="1204"/>
                  </a:lnTo>
                  <a:lnTo>
                    <a:pt x="731" y="1188"/>
                  </a:lnTo>
                  <a:lnTo>
                    <a:pt x="757" y="1170"/>
                  </a:lnTo>
                  <a:lnTo>
                    <a:pt x="780" y="1151"/>
                  </a:lnTo>
                  <a:lnTo>
                    <a:pt x="803" y="1130"/>
                  </a:lnTo>
                  <a:lnTo>
                    <a:pt x="822" y="1109"/>
                  </a:lnTo>
                  <a:lnTo>
                    <a:pt x="840" y="1086"/>
                  </a:lnTo>
                  <a:lnTo>
                    <a:pt x="840" y="1086"/>
                  </a:lnTo>
                  <a:lnTo>
                    <a:pt x="854" y="1060"/>
                  </a:lnTo>
                  <a:lnTo>
                    <a:pt x="868" y="1031"/>
                  </a:lnTo>
                  <a:lnTo>
                    <a:pt x="884" y="1000"/>
                  </a:lnTo>
                  <a:lnTo>
                    <a:pt x="896" y="965"/>
                  </a:lnTo>
                  <a:lnTo>
                    <a:pt x="910" y="928"/>
                  </a:lnTo>
                  <a:lnTo>
                    <a:pt x="923" y="889"/>
                  </a:lnTo>
                  <a:lnTo>
                    <a:pt x="933" y="849"/>
                  </a:lnTo>
                  <a:lnTo>
                    <a:pt x="942" y="806"/>
                  </a:lnTo>
                  <a:lnTo>
                    <a:pt x="951" y="763"/>
                  </a:lnTo>
                  <a:lnTo>
                    <a:pt x="958" y="717"/>
                  </a:lnTo>
                  <a:lnTo>
                    <a:pt x="963" y="671"/>
                  </a:lnTo>
                  <a:lnTo>
                    <a:pt x="966" y="625"/>
                  </a:lnTo>
                  <a:lnTo>
                    <a:pt x="968" y="578"/>
                  </a:lnTo>
                  <a:lnTo>
                    <a:pt x="966" y="532"/>
                  </a:lnTo>
                  <a:lnTo>
                    <a:pt x="965" y="487"/>
                  </a:lnTo>
                  <a:lnTo>
                    <a:pt x="958" y="441"/>
                  </a:lnTo>
                  <a:lnTo>
                    <a:pt x="951" y="395"/>
                  </a:lnTo>
                  <a:lnTo>
                    <a:pt x="940" y="351"/>
                  </a:lnTo>
                  <a:lnTo>
                    <a:pt x="926" y="309"/>
                  </a:lnTo>
                  <a:lnTo>
                    <a:pt x="908" y="269"/>
                  </a:lnTo>
                  <a:lnTo>
                    <a:pt x="889" y="230"/>
                  </a:lnTo>
                  <a:lnTo>
                    <a:pt x="866" y="193"/>
                  </a:lnTo>
                  <a:lnTo>
                    <a:pt x="854" y="176"/>
                  </a:lnTo>
                  <a:lnTo>
                    <a:pt x="840" y="158"/>
                  </a:lnTo>
                  <a:lnTo>
                    <a:pt x="824" y="142"/>
                  </a:lnTo>
                  <a:lnTo>
                    <a:pt x="808" y="126"/>
                  </a:lnTo>
                  <a:lnTo>
                    <a:pt x="792" y="112"/>
                  </a:lnTo>
                  <a:lnTo>
                    <a:pt x="775" y="98"/>
                  </a:lnTo>
                  <a:lnTo>
                    <a:pt x="756" y="84"/>
                  </a:lnTo>
                  <a:lnTo>
                    <a:pt x="736" y="72"/>
                  </a:lnTo>
                  <a:lnTo>
                    <a:pt x="717" y="61"/>
                  </a:lnTo>
                  <a:lnTo>
                    <a:pt x="694" y="51"/>
                  </a:lnTo>
                  <a:lnTo>
                    <a:pt x="671" y="40"/>
                  </a:lnTo>
                  <a:lnTo>
                    <a:pt x="648" y="31"/>
                  </a:lnTo>
                  <a:lnTo>
                    <a:pt x="624" y="24"/>
                  </a:lnTo>
                  <a:lnTo>
                    <a:pt x="597" y="17"/>
                  </a:lnTo>
                  <a:lnTo>
                    <a:pt x="569" y="12"/>
                  </a:lnTo>
                  <a:lnTo>
                    <a:pt x="541" y="7"/>
                  </a:lnTo>
                  <a:lnTo>
                    <a:pt x="513" y="3"/>
                  </a:lnTo>
                  <a:lnTo>
                    <a:pt x="481" y="2"/>
                  </a:lnTo>
                  <a:lnTo>
                    <a:pt x="450" y="0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A14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2" name="Freeform 135"/>
            <p:cNvSpPr>
              <a:spLocks/>
            </p:cNvSpPr>
            <p:nvPr/>
          </p:nvSpPr>
          <p:spPr bwMode="auto">
            <a:xfrm>
              <a:off x="8743951" y="14288"/>
              <a:ext cx="1536700" cy="2133600"/>
            </a:xfrm>
            <a:custGeom>
              <a:avLst/>
              <a:gdLst>
                <a:gd name="T0" fmla="*/ 416 w 968"/>
                <a:gd name="T1" fmla="*/ 0 h 1344"/>
                <a:gd name="T2" fmla="*/ 376 w 968"/>
                <a:gd name="T3" fmla="*/ 10 h 1344"/>
                <a:gd name="T4" fmla="*/ 314 w 968"/>
                <a:gd name="T5" fmla="*/ 31 h 1344"/>
                <a:gd name="T6" fmla="*/ 239 w 968"/>
                <a:gd name="T7" fmla="*/ 68 h 1344"/>
                <a:gd name="T8" fmla="*/ 198 w 968"/>
                <a:gd name="T9" fmla="*/ 95 h 1344"/>
                <a:gd name="T10" fmla="*/ 158 w 968"/>
                <a:gd name="T11" fmla="*/ 126 h 1344"/>
                <a:gd name="T12" fmla="*/ 121 w 968"/>
                <a:gd name="T13" fmla="*/ 163 h 1344"/>
                <a:gd name="T14" fmla="*/ 84 w 968"/>
                <a:gd name="T15" fmla="*/ 207 h 1344"/>
                <a:gd name="T16" fmla="*/ 54 w 968"/>
                <a:gd name="T17" fmla="*/ 258 h 1344"/>
                <a:gd name="T18" fmla="*/ 30 w 968"/>
                <a:gd name="T19" fmla="*/ 318 h 1344"/>
                <a:gd name="T20" fmla="*/ 10 w 968"/>
                <a:gd name="T21" fmla="*/ 385 h 1344"/>
                <a:gd name="T22" fmla="*/ 0 w 968"/>
                <a:gd name="T23" fmla="*/ 459 h 1344"/>
                <a:gd name="T24" fmla="*/ 0 w 968"/>
                <a:gd name="T25" fmla="*/ 543 h 1344"/>
                <a:gd name="T26" fmla="*/ 7 w 968"/>
                <a:gd name="T27" fmla="*/ 627 h 1344"/>
                <a:gd name="T28" fmla="*/ 23 w 968"/>
                <a:gd name="T29" fmla="*/ 771 h 1344"/>
                <a:gd name="T30" fmla="*/ 46 w 968"/>
                <a:gd name="T31" fmla="*/ 884 h 1344"/>
                <a:gd name="T32" fmla="*/ 68 w 968"/>
                <a:gd name="T33" fmla="*/ 973 h 1344"/>
                <a:gd name="T34" fmla="*/ 100 w 968"/>
                <a:gd name="T35" fmla="*/ 1072 h 1344"/>
                <a:gd name="T36" fmla="*/ 114 w 968"/>
                <a:gd name="T37" fmla="*/ 1123 h 1344"/>
                <a:gd name="T38" fmla="*/ 121 w 968"/>
                <a:gd name="T39" fmla="*/ 1167 h 1344"/>
                <a:gd name="T40" fmla="*/ 118 w 968"/>
                <a:gd name="T41" fmla="*/ 1209 h 1344"/>
                <a:gd name="T42" fmla="*/ 111 w 968"/>
                <a:gd name="T43" fmla="*/ 1230 h 1344"/>
                <a:gd name="T44" fmla="*/ 97 w 968"/>
                <a:gd name="T45" fmla="*/ 1265 h 1344"/>
                <a:gd name="T46" fmla="*/ 77 w 968"/>
                <a:gd name="T47" fmla="*/ 1293 h 1344"/>
                <a:gd name="T48" fmla="*/ 58 w 968"/>
                <a:gd name="T49" fmla="*/ 1313 h 1344"/>
                <a:gd name="T50" fmla="*/ 31 w 968"/>
                <a:gd name="T51" fmla="*/ 1332 h 1344"/>
                <a:gd name="T52" fmla="*/ 2 w 968"/>
                <a:gd name="T53" fmla="*/ 1344 h 1344"/>
                <a:gd name="T54" fmla="*/ 31 w 968"/>
                <a:gd name="T55" fmla="*/ 1344 h 1344"/>
                <a:gd name="T56" fmla="*/ 163 w 968"/>
                <a:gd name="T57" fmla="*/ 1336 h 1344"/>
                <a:gd name="T58" fmla="*/ 290 w 968"/>
                <a:gd name="T59" fmla="*/ 1321 h 1344"/>
                <a:gd name="T60" fmla="*/ 432 w 968"/>
                <a:gd name="T61" fmla="*/ 1297 h 1344"/>
                <a:gd name="T62" fmla="*/ 539 w 968"/>
                <a:gd name="T63" fmla="*/ 1270 h 1344"/>
                <a:gd name="T64" fmla="*/ 608 w 968"/>
                <a:gd name="T65" fmla="*/ 1246 h 1344"/>
                <a:gd name="T66" fmla="*/ 671 w 968"/>
                <a:gd name="T67" fmla="*/ 1220 h 1344"/>
                <a:gd name="T68" fmla="*/ 731 w 968"/>
                <a:gd name="T69" fmla="*/ 1188 h 1344"/>
                <a:gd name="T70" fmla="*/ 780 w 968"/>
                <a:gd name="T71" fmla="*/ 1151 h 1344"/>
                <a:gd name="T72" fmla="*/ 822 w 968"/>
                <a:gd name="T73" fmla="*/ 1109 h 1344"/>
                <a:gd name="T74" fmla="*/ 840 w 968"/>
                <a:gd name="T75" fmla="*/ 1086 h 1344"/>
                <a:gd name="T76" fmla="*/ 868 w 968"/>
                <a:gd name="T77" fmla="*/ 1031 h 1344"/>
                <a:gd name="T78" fmla="*/ 896 w 968"/>
                <a:gd name="T79" fmla="*/ 965 h 1344"/>
                <a:gd name="T80" fmla="*/ 923 w 968"/>
                <a:gd name="T81" fmla="*/ 889 h 1344"/>
                <a:gd name="T82" fmla="*/ 942 w 968"/>
                <a:gd name="T83" fmla="*/ 806 h 1344"/>
                <a:gd name="T84" fmla="*/ 958 w 968"/>
                <a:gd name="T85" fmla="*/ 717 h 1344"/>
                <a:gd name="T86" fmla="*/ 966 w 968"/>
                <a:gd name="T87" fmla="*/ 625 h 1344"/>
                <a:gd name="T88" fmla="*/ 966 w 968"/>
                <a:gd name="T89" fmla="*/ 532 h 1344"/>
                <a:gd name="T90" fmla="*/ 958 w 968"/>
                <a:gd name="T91" fmla="*/ 441 h 1344"/>
                <a:gd name="T92" fmla="*/ 940 w 968"/>
                <a:gd name="T93" fmla="*/ 351 h 1344"/>
                <a:gd name="T94" fmla="*/ 908 w 968"/>
                <a:gd name="T95" fmla="*/ 269 h 1344"/>
                <a:gd name="T96" fmla="*/ 866 w 968"/>
                <a:gd name="T97" fmla="*/ 193 h 1344"/>
                <a:gd name="T98" fmla="*/ 840 w 968"/>
                <a:gd name="T99" fmla="*/ 158 h 1344"/>
                <a:gd name="T100" fmla="*/ 808 w 968"/>
                <a:gd name="T101" fmla="*/ 126 h 1344"/>
                <a:gd name="T102" fmla="*/ 775 w 968"/>
                <a:gd name="T103" fmla="*/ 98 h 1344"/>
                <a:gd name="T104" fmla="*/ 736 w 968"/>
                <a:gd name="T105" fmla="*/ 72 h 1344"/>
                <a:gd name="T106" fmla="*/ 694 w 968"/>
                <a:gd name="T107" fmla="*/ 51 h 1344"/>
                <a:gd name="T108" fmla="*/ 648 w 968"/>
                <a:gd name="T109" fmla="*/ 31 h 1344"/>
                <a:gd name="T110" fmla="*/ 597 w 968"/>
                <a:gd name="T111" fmla="*/ 17 h 1344"/>
                <a:gd name="T112" fmla="*/ 541 w 968"/>
                <a:gd name="T113" fmla="*/ 7 h 1344"/>
                <a:gd name="T114" fmla="*/ 481 w 968"/>
                <a:gd name="T115" fmla="*/ 2 h 1344"/>
                <a:gd name="T116" fmla="*/ 416 w 968"/>
                <a:gd name="T117" fmla="*/ 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8" h="1344">
                  <a:moveTo>
                    <a:pt x="416" y="0"/>
                  </a:moveTo>
                  <a:lnTo>
                    <a:pt x="416" y="0"/>
                  </a:lnTo>
                  <a:lnTo>
                    <a:pt x="397" y="5"/>
                  </a:lnTo>
                  <a:lnTo>
                    <a:pt x="376" y="10"/>
                  </a:lnTo>
                  <a:lnTo>
                    <a:pt x="348" y="19"/>
                  </a:lnTo>
                  <a:lnTo>
                    <a:pt x="314" y="31"/>
                  </a:lnTo>
                  <a:lnTo>
                    <a:pt x="278" y="47"/>
                  </a:lnTo>
                  <a:lnTo>
                    <a:pt x="239" y="68"/>
                  </a:lnTo>
                  <a:lnTo>
                    <a:pt x="218" y="81"/>
                  </a:lnTo>
                  <a:lnTo>
                    <a:pt x="198" y="95"/>
                  </a:lnTo>
                  <a:lnTo>
                    <a:pt x="179" y="109"/>
                  </a:lnTo>
                  <a:lnTo>
                    <a:pt x="158" y="126"/>
                  </a:lnTo>
                  <a:lnTo>
                    <a:pt x="139" y="144"/>
                  </a:lnTo>
                  <a:lnTo>
                    <a:pt x="121" y="163"/>
                  </a:lnTo>
                  <a:lnTo>
                    <a:pt x="102" y="184"/>
                  </a:lnTo>
                  <a:lnTo>
                    <a:pt x="84" y="207"/>
                  </a:lnTo>
                  <a:lnTo>
                    <a:pt x="68" y="232"/>
                  </a:lnTo>
                  <a:lnTo>
                    <a:pt x="54" y="258"/>
                  </a:lnTo>
                  <a:lnTo>
                    <a:pt x="40" y="288"/>
                  </a:lnTo>
                  <a:lnTo>
                    <a:pt x="30" y="318"/>
                  </a:lnTo>
                  <a:lnTo>
                    <a:pt x="19" y="350"/>
                  </a:lnTo>
                  <a:lnTo>
                    <a:pt x="10" y="385"/>
                  </a:lnTo>
                  <a:lnTo>
                    <a:pt x="5" y="420"/>
                  </a:lnTo>
                  <a:lnTo>
                    <a:pt x="0" y="459"/>
                  </a:lnTo>
                  <a:lnTo>
                    <a:pt x="0" y="501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7" y="627"/>
                  </a:lnTo>
                  <a:lnTo>
                    <a:pt x="14" y="703"/>
                  </a:lnTo>
                  <a:lnTo>
                    <a:pt x="23" y="771"/>
                  </a:lnTo>
                  <a:lnTo>
                    <a:pt x="33" y="831"/>
                  </a:lnTo>
                  <a:lnTo>
                    <a:pt x="46" y="884"/>
                  </a:lnTo>
                  <a:lnTo>
                    <a:pt x="56" y="931"/>
                  </a:lnTo>
                  <a:lnTo>
                    <a:pt x="68" y="973"/>
                  </a:lnTo>
                  <a:lnTo>
                    <a:pt x="79" y="1010"/>
                  </a:lnTo>
                  <a:lnTo>
                    <a:pt x="100" y="1072"/>
                  </a:lnTo>
                  <a:lnTo>
                    <a:pt x="107" y="1098"/>
                  </a:lnTo>
                  <a:lnTo>
                    <a:pt x="114" y="1123"/>
                  </a:lnTo>
                  <a:lnTo>
                    <a:pt x="119" y="1146"/>
                  </a:lnTo>
                  <a:lnTo>
                    <a:pt x="121" y="1167"/>
                  </a:lnTo>
                  <a:lnTo>
                    <a:pt x="121" y="1188"/>
                  </a:lnTo>
                  <a:lnTo>
                    <a:pt x="118" y="1209"/>
                  </a:lnTo>
                  <a:lnTo>
                    <a:pt x="118" y="1209"/>
                  </a:lnTo>
                  <a:lnTo>
                    <a:pt x="111" y="1230"/>
                  </a:lnTo>
                  <a:lnTo>
                    <a:pt x="104" y="1249"/>
                  </a:lnTo>
                  <a:lnTo>
                    <a:pt x="97" y="1265"/>
                  </a:lnTo>
                  <a:lnTo>
                    <a:pt x="88" y="1279"/>
                  </a:lnTo>
                  <a:lnTo>
                    <a:pt x="77" y="1293"/>
                  </a:lnTo>
                  <a:lnTo>
                    <a:pt x="68" y="1304"/>
                  </a:lnTo>
                  <a:lnTo>
                    <a:pt x="58" y="1313"/>
                  </a:lnTo>
                  <a:lnTo>
                    <a:pt x="49" y="1321"/>
                  </a:lnTo>
                  <a:lnTo>
                    <a:pt x="31" y="1332"/>
                  </a:lnTo>
                  <a:lnTo>
                    <a:pt x="16" y="1341"/>
                  </a:lnTo>
                  <a:lnTo>
                    <a:pt x="2" y="1344"/>
                  </a:lnTo>
                  <a:lnTo>
                    <a:pt x="2" y="1344"/>
                  </a:lnTo>
                  <a:lnTo>
                    <a:pt x="31" y="1344"/>
                  </a:lnTo>
                  <a:lnTo>
                    <a:pt x="111" y="1341"/>
                  </a:lnTo>
                  <a:lnTo>
                    <a:pt x="163" y="1336"/>
                  </a:lnTo>
                  <a:lnTo>
                    <a:pt x="225" y="1330"/>
                  </a:lnTo>
                  <a:lnTo>
                    <a:pt x="290" y="1321"/>
                  </a:lnTo>
                  <a:lnTo>
                    <a:pt x="360" y="1311"/>
                  </a:lnTo>
                  <a:lnTo>
                    <a:pt x="432" y="1297"/>
                  </a:lnTo>
                  <a:lnTo>
                    <a:pt x="502" y="1279"/>
                  </a:lnTo>
                  <a:lnTo>
                    <a:pt x="539" y="1270"/>
                  </a:lnTo>
                  <a:lnTo>
                    <a:pt x="573" y="1258"/>
                  </a:lnTo>
                  <a:lnTo>
                    <a:pt x="608" y="1246"/>
                  </a:lnTo>
                  <a:lnTo>
                    <a:pt x="640" y="1234"/>
                  </a:lnTo>
                  <a:lnTo>
                    <a:pt x="671" y="1220"/>
                  </a:lnTo>
                  <a:lnTo>
                    <a:pt x="701" y="1204"/>
                  </a:lnTo>
                  <a:lnTo>
                    <a:pt x="731" y="1188"/>
                  </a:lnTo>
                  <a:lnTo>
                    <a:pt x="757" y="1170"/>
                  </a:lnTo>
                  <a:lnTo>
                    <a:pt x="780" y="1151"/>
                  </a:lnTo>
                  <a:lnTo>
                    <a:pt x="803" y="1130"/>
                  </a:lnTo>
                  <a:lnTo>
                    <a:pt x="822" y="1109"/>
                  </a:lnTo>
                  <a:lnTo>
                    <a:pt x="840" y="1086"/>
                  </a:lnTo>
                  <a:lnTo>
                    <a:pt x="840" y="1086"/>
                  </a:lnTo>
                  <a:lnTo>
                    <a:pt x="854" y="1060"/>
                  </a:lnTo>
                  <a:lnTo>
                    <a:pt x="868" y="1031"/>
                  </a:lnTo>
                  <a:lnTo>
                    <a:pt x="884" y="1000"/>
                  </a:lnTo>
                  <a:lnTo>
                    <a:pt x="896" y="965"/>
                  </a:lnTo>
                  <a:lnTo>
                    <a:pt x="910" y="928"/>
                  </a:lnTo>
                  <a:lnTo>
                    <a:pt x="923" y="889"/>
                  </a:lnTo>
                  <a:lnTo>
                    <a:pt x="933" y="849"/>
                  </a:lnTo>
                  <a:lnTo>
                    <a:pt x="942" y="806"/>
                  </a:lnTo>
                  <a:lnTo>
                    <a:pt x="951" y="763"/>
                  </a:lnTo>
                  <a:lnTo>
                    <a:pt x="958" y="717"/>
                  </a:lnTo>
                  <a:lnTo>
                    <a:pt x="963" y="671"/>
                  </a:lnTo>
                  <a:lnTo>
                    <a:pt x="966" y="625"/>
                  </a:lnTo>
                  <a:lnTo>
                    <a:pt x="968" y="578"/>
                  </a:lnTo>
                  <a:lnTo>
                    <a:pt x="966" y="532"/>
                  </a:lnTo>
                  <a:lnTo>
                    <a:pt x="965" y="487"/>
                  </a:lnTo>
                  <a:lnTo>
                    <a:pt x="958" y="441"/>
                  </a:lnTo>
                  <a:lnTo>
                    <a:pt x="951" y="395"/>
                  </a:lnTo>
                  <a:lnTo>
                    <a:pt x="940" y="351"/>
                  </a:lnTo>
                  <a:lnTo>
                    <a:pt x="926" y="309"/>
                  </a:lnTo>
                  <a:lnTo>
                    <a:pt x="908" y="269"/>
                  </a:lnTo>
                  <a:lnTo>
                    <a:pt x="889" y="230"/>
                  </a:lnTo>
                  <a:lnTo>
                    <a:pt x="866" y="193"/>
                  </a:lnTo>
                  <a:lnTo>
                    <a:pt x="854" y="176"/>
                  </a:lnTo>
                  <a:lnTo>
                    <a:pt x="840" y="158"/>
                  </a:lnTo>
                  <a:lnTo>
                    <a:pt x="824" y="142"/>
                  </a:lnTo>
                  <a:lnTo>
                    <a:pt x="808" y="126"/>
                  </a:lnTo>
                  <a:lnTo>
                    <a:pt x="792" y="112"/>
                  </a:lnTo>
                  <a:lnTo>
                    <a:pt x="775" y="98"/>
                  </a:lnTo>
                  <a:lnTo>
                    <a:pt x="756" y="84"/>
                  </a:lnTo>
                  <a:lnTo>
                    <a:pt x="736" y="72"/>
                  </a:lnTo>
                  <a:lnTo>
                    <a:pt x="717" y="61"/>
                  </a:lnTo>
                  <a:lnTo>
                    <a:pt x="694" y="51"/>
                  </a:lnTo>
                  <a:lnTo>
                    <a:pt x="671" y="40"/>
                  </a:lnTo>
                  <a:lnTo>
                    <a:pt x="648" y="31"/>
                  </a:lnTo>
                  <a:lnTo>
                    <a:pt x="624" y="24"/>
                  </a:lnTo>
                  <a:lnTo>
                    <a:pt x="597" y="17"/>
                  </a:lnTo>
                  <a:lnTo>
                    <a:pt x="569" y="12"/>
                  </a:lnTo>
                  <a:lnTo>
                    <a:pt x="541" y="7"/>
                  </a:lnTo>
                  <a:lnTo>
                    <a:pt x="513" y="3"/>
                  </a:lnTo>
                  <a:lnTo>
                    <a:pt x="481" y="2"/>
                  </a:lnTo>
                  <a:lnTo>
                    <a:pt x="450" y="0"/>
                  </a:lnTo>
                  <a:lnTo>
                    <a:pt x="4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3" name="Freeform 136"/>
            <p:cNvSpPr>
              <a:spLocks/>
            </p:cNvSpPr>
            <p:nvPr/>
          </p:nvSpPr>
          <p:spPr bwMode="auto">
            <a:xfrm>
              <a:off x="9318626" y="1985963"/>
              <a:ext cx="442913" cy="128588"/>
            </a:xfrm>
            <a:custGeom>
              <a:avLst/>
              <a:gdLst>
                <a:gd name="T0" fmla="*/ 53 w 279"/>
                <a:gd name="T1" fmla="*/ 0 h 81"/>
                <a:gd name="T2" fmla="*/ 239 w 279"/>
                <a:gd name="T3" fmla="*/ 21 h 81"/>
                <a:gd name="T4" fmla="*/ 279 w 279"/>
                <a:gd name="T5" fmla="*/ 48 h 81"/>
                <a:gd name="T6" fmla="*/ 279 w 279"/>
                <a:gd name="T7" fmla="*/ 48 h 81"/>
                <a:gd name="T8" fmla="*/ 276 w 279"/>
                <a:gd name="T9" fmla="*/ 53 h 81"/>
                <a:gd name="T10" fmla="*/ 262 w 279"/>
                <a:gd name="T11" fmla="*/ 64 h 81"/>
                <a:gd name="T12" fmla="*/ 251 w 279"/>
                <a:gd name="T13" fmla="*/ 69 h 81"/>
                <a:gd name="T14" fmla="*/ 241 w 279"/>
                <a:gd name="T15" fmla="*/ 74 h 81"/>
                <a:gd name="T16" fmla="*/ 227 w 279"/>
                <a:gd name="T17" fmla="*/ 79 h 81"/>
                <a:gd name="T18" fmla="*/ 211 w 279"/>
                <a:gd name="T19" fmla="*/ 81 h 81"/>
                <a:gd name="T20" fmla="*/ 211 w 279"/>
                <a:gd name="T21" fmla="*/ 81 h 81"/>
                <a:gd name="T22" fmla="*/ 188 w 279"/>
                <a:gd name="T23" fmla="*/ 79 h 81"/>
                <a:gd name="T24" fmla="*/ 158 w 279"/>
                <a:gd name="T25" fmla="*/ 74 h 81"/>
                <a:gd name="T26" fmla="*/ 123 w 279"/>
                <a:gd name="T27" fmla="*/ 65 h 81"/>
                <a:gd name="T28" fmla="*/ 88 w 279"/>
                <a:gd name="T29" fmla="*/ 57 h 81"/>
                <a:gd name="T30" fmla="*/ 26 w 279"/>
                <a:gd name="T31" fmla="*/ 39 h 81"/>
                <a:gd name="T32" fmla="*/ 0 w 279"/>
                <a:gd name="T33" fmla="*/ 30 h 81"/>
                <a:gd name="T34" fmla="*/ 53 w 279"/>
                <a:gd name="T3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9" h="81">
                  <a:moveTo>
                    <a:pt x="53" y="0"/>
                  </a:moveTo>
                  <a:lnTo>
                    <a:pt x="239" y="21"/>
                  </a:lnTo>
                  <a:lnTo>
                    <a:pt x="279" y="48"/>
                  </a:lnTo>
                  <a:lnTo>
                    <a:pt x="279" y="48"/>
                  </a:lnTo>
                  <a:lnTo>
                    <a:pt x="276" y="53"/>
                  </a:lnTo>
                  <a:lnTo>
                    <a:pt x="262" y="64"/>
                  </a:lnTo>
                  <a:lnTo>
                    <a:pt x="251" y="69"/>
                  </a:lnTo>
                  <a:lnTo>
                    <a:pt x="241" y="74"/>
                  </a:lnTo>
                  <a:lnTo>
                    <a:pt x="227" y="79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188" y="79"/>
                  </a:lnTo>
                  <a:lnTo>
                    <a:pt x="158" y="74"/>
                  </a:lnTo>
                  <a:lnTo>
                    <a:pt x="123" y="65"/>
                  </a:lnTo>
                  <a:lnTo>
                    <a:pt x="88" y="57"/>
                  </a:lnTo>
                  <a:lnTo>
                    <a:pt x="26" y="39"/>
                  </a:lnTo>
                  <a:lnTo>
                    <a:pt x="0" y="3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4" name="Freeform 137"/>
            <p:cNvSpPr>
              <a:spLocks/>
            </p:cNvSpPr>
            <p:nvPr/>
          </p:nvSpPr>
          <p:spPr bwMode="auto">
            <a:xfrm>
              <a:off x="9402763" y="1833563"/>
              <a:ext cx="381000" cy="725488"/>
            </a:xfrm>
            <a:custGeom>
              <a:avLst/>
              <a:gdLst>
                <a:gd name="T0" fmla="*/ 0 w 240"/>
                <a:gd name="T1" fmla="*/ 0 h 457"/>
                <a:gd name="T2" fmla="*/ 0 w 240"/>
                <a:gd name="T3" fmla="*/ 0 h 457"/>
                <a:gd name="T4" fmla="*/ 7 w 240"/>
                <a:gd name="T5" fmla="*/ 14 h 457"/>
                <a:gd name="T6" fmla="*/ 14 w 240"/>
                <a:gd name="T7" fmla="*/ 30 h 457"/>
                <a:gd name="T8" fmla="*/ 19 w 240"/>
                <a:gd name="T9" fmla="*/ 49 h 457"/>
                <a:gd name="T10" fmla="*/ 22 w 240"/>
                <a:gd name="T11" fmla="*/ 74 h 457"/>
                <a:gd name="T12" fmla="*/ 22 w 240"/>
                <a:gd name="T13" fmla="*/ 86 h 457"/>
                <a:gd name="T14" fmla="*/ 22 w 240"/>
                <a:gd name="T15" fmla="*/ 98 h 457"/>
                <a:gd name="T16" fmla="*/ 19 w 240"/>
                <a:gd name="T17" fmla="*/ 110 h 457"/>
                <a:gd name="T18" fmla="*/ 15 w 240"/>
                <a:gd name="T19" fmla="*/ 124 h 457"/>
                <a:gd name="T20" fmla="*/ 8 w 240"/>
                <a:gd name="T21" fmla="*/ 137 h 457"/>
                <a:gd name="T22" fmla="*/ 0 w 240"/>
                <a:gd name="T23" fmla="*/ 149 h 457"/>
                <a:gd name="T24" fmla="*/ 0 w 240"/>
                <a:gd name="T25" fmla="*/ 149 h 457"/>
                <a:gd name="T26" fmla="*/ 0 w 240"/>
                <a:gd name="T27" fmla="*/ 160 h 457"/>
                <a:gd name="T28" fmla="*/ 0 w 240"/>
                <a:gd name="T29" fmla="*/ 186 h 457"/>
                <a:gd name="T30" fmla="*/ 3 w 240"/>
                <a:gd name="T31" fmla="*/ 205 h 457"/>
                <a:gd name="T32" fmla="*/ 5 w 240"/>
                <a:gd name="T33" fmla="*/ 226 h 457"/>
                <a:gd name="T34" fmla="*/ 10 w 240"/>
                <a:gd name="T35" fmla="*/ 249 h 457"/>
                <a:gd name="T36" fmla="*/ 17 w 240"/>
                <a:gd name="T37" fmla="*/ 274 h 457"/>
                <a:gd name="T38" fmla="*/ 28 w 240"/>
                <a:gd name="T39" fmla="*/ 300 h 457"/>
                <a:gd name="T40" fmla="*/ 40 w 240"/>
                <a:gd name="T41" fmla="*/ 327 h 457"/>
                <a:gd name="T42" fmla="*/ 56 w 240"/>
                <a:gd name="T43" fmla="*/ 351 h 457"/>
                <a:gd name="T44" fmla="*/ 75 w 240"/>
                <a:gd name="T45" fmla="*/ 376 h 457"/>
                <a:gd name="T46" fmla="*/ 98 w 240"/>
                <a:gd name="T47" fmla="*/ 400 h 457"/>
                <a:gd name="T48" fmla="*/ 112 w 240"/>
                <a:gd name="T49" fmla="*/ 411 h 457"/>
                <a:gd name="T50" fmla="*/ 126 w 240"/>
                <a:gd name="T51" fmla="*/ 422 h 457"/>
                <a:gd name="T52" fmla="*/ 142 w 240"/>
                <a:gd name="T53" fmla="*/ 432 h 457"/>
                <a:gd name="T54" fmla="*/ 158 w 240"/>
                <a:gd name="T55" fmla="*/ 441 h 457"/>
                <a:gd name="T56" fmla="*/ 177 w 240"/>
                <a:gd name="T57" fmla="*/ 450 h 457"/>
                <a:gd name="T58" fmla="*/ 196 w 240"/>
                <a:gd name="T59" fmla="*/ 457 h 457"/>
                <a:gd name="T60" fmla="*/ 196 w 240"/>
                <a:gd name="T61" fmla="*/ 457 h 457"/>
                <a:gd name="T62" fmla="*/ 207 w 240"/>
                <a:gd name="T63" fmla="*/ 432 h 457"/>
                <a:gd name="T64" fmla="*/ 218 w 240"/>
                <a:gd name="T65" fmla="*/ 406 h 457"/>
                <a:gd name="T66" fmla="*/ 228 w 240"/>
                <a:gd name="T67" fmla="*/ 371 h 457"/>
                <a:gd name="T68" fmla="*/ 232 w 240"/>
                <a:gd name="T69" fmla="*/ 351 h 457"/>
                <a:gd name="T70" fmla="*/ 235 w 240"/>
                <a:gd name="T71" fmla="*/ 330 h 457"/>
                <a:gd name="T72" fmla="*/ 239 w 240"/>
                <a:gd name="T73" fmla="*/ 307 h 457"/>
                <a:gd name="T74" fmla="*/ 240 w 240"/>
                <a:gd name="T75" fmla="*/ 284 h 457"/>
                <a:gd name="T76" fmla="*/ 239 w 240"/>
                <a:gd name="T77" fmla="*/ 262 h 457"/>
                <a:gd name="T78" fmla="*/ 237 w 240"/>
                <a:gd name="T79" fmla="*/ 239 h 457"/>
                <a:gd name="T80" fmla="*/ 233 w 240"/>
                <a:gd name="T81" fmla="*/ 216 h 457"/>
                <a:gd name="T82" fmla="*/ 226 w 240"/>
                <a:gd name="T83" fmla="*/ 193 h 457"/>
                <a:gd name="T84" fmla="*/ 226 w 240"/>
                <a:gd name="T85" fmla="*/ 193 h 457"/>
                <a:gd name="T86" fmla="*/ 214 w 240"/>
                <a:gd name="T87" fmla="*/ 186 h 457"/>
                <a:gd name="T88" fmla="*/ 202 w 240"/>
                <a:gd name="T89" fmla="*/ 177 h 457"/>
                <a:gd name="T90" fmla="*/ 188 w 240"/>
                <a:gd name="T91" fmla="*/ 165 h 457"/>
                <a:gd name="T92" fmla="*/ 181 w 240"/>
                <a:gd name="T93" fmla="*/ 156 h 457"/>
                <a:gd name="T94" fmla="*/ 175 w 240"/>
                <a:gd name="T95" fmla="*/ 146 h 457"/>
                <a:gd name="T96" fmla="*/ 170 w 240"/>
                <a:gd name="T97" fmla="*/ 135 h 457"/>
                <a:gd name="T98" fmla="*/ 165 w 240"/>
                <a:gd name="T99" fmla="*/ 121 h 457"/>
                <a:gd name="T100" fmla="*/ 161 w 240"/>
                <a:gd name="T101" fmla="*/ 107 h 457"/>
                <a:gd name="T102" fmla="*/ 160 w 240"/>
                <a:gd name="T103" fmla="*/ 91 h 457"/>
                <a:gd name="T104" fmla="*/ 160 w 240"/>
                <a:gd name="T105" fmla="*/ 72 h 457"/>
                <a:gd name="T106" fmla="*/ 161 w 240"/>
                <a:gd name="T107" fmla="*/ 52 h 457"/>
                <a:gd name="T108" fmla="*/ 0 w 240"/>
                <a:gd name="T10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0" h="457">
                  <a:moveTo>
                    <a:pt x="0" y="0"/>
                  </a:moveTo>
                  <a:lnTo>
                    <a:pt x="0" y="0"/>
                  </a:lnTo>
                  <a:lnTo>
                    <a:pt x="7" y="14"/>
                  </a:lnTo>
                  <a:lnTo>
                    <a:pt x="14" y="30"/>
                  </a:lnTo>
                  <a:lnTo>
                    <a:pt x="19" y="49"/>
                  </a:lnTo>
                  <a:lnTo>
                    <a:pt x="22" y="74"/>
                  </a:lnTo>
                  <a:lnTo>
                    <a:pt x="22" y="86"/>
                  </a:lnTo>
                  <a:lnTo>
                    <a:pt x="22" y="98"/>
                  </a:lnTo>
                  <a:lnTo>
                    <a:pt x="19" y="110"/>
                  </a:lnTo>
                  <a:lnTo>
                    <a:pt x="15" y="124"/>
                  </a:lnTo>
                  <a:lnTo>
                    <a:pt x="8" y="137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86"/>
                  </a:lnTo>
                  <a:lnTo>
                    <a:pt x="3" y="205"/>
                  </a:lnTo>
                  <a:lnTo>
                    <a:pt x="5" y="226"/>
                  </a:lnTo>
                  <a:lnTo>
                    <a:pt x="10" y="249"/>
                  </a:lnTo>
                  <a:lnTo>
                    <a:pt x="17" y="274"/>
                  </a:lnTo>
                  <a:lnTo>
                    <a:pt x="28" y="300"/>
                  </a:lnTo>
                  <a:lnTo>
                    <a:pt x="40" y="327"/>
                  </a:lnTo>
                  <a:lnTo>
                    <a:pt x="56" y="351"/>
                  </a:lnTo>
                  <a:lnTo>
                    <a:pt x="75" y="376"/>
                  </a:lnTo>
                  <a:lnTo>
                    <a:pt x="98" y="400"/>
                  </a:lnTo>
                  <a:lnTo>
                    <a:pt x="112" y="411"/>
                  </a:lnTo>
                  <a:lnTo>
                    <a:pt x="126" y="422"/>
                  </a:lnTo>
                  <a:lnTo>
                    <a:pt x="142" y="432"/>
                  </a:lnTo>
                  <a:lnTo>
                    <a:pt x="158" y="441"/>
                  </a:lnTo>
                  <a:lnTo>
                    <a:pt x="177" y="450"/>
                  </a:lnTo>
                  <a:lnTo>
                    <a:pt x="196" y="457"/>
                  </a:lnTo>
                  <a:lnTo>
                    <a:pt x="196" y="457"/>
                  </a:lnTo>
                  <a:lnTo>
                    <a:pt x="207" y="432"/>
                  </a:lnTo>
                  <a:lnTo>
                    <a:pt x="218" y="406"/>
                  </a:lnTo>
                  <a:lnTo>
                    <a:pt x="228" y="371"/>
                  </a:lnTo>
                  <a:lnTo>
                    <a:pt x="232" y="351"/>
                  </a:lnTo>
                  <a:lnTo>
                    <a:pt x="235" y="330"/>
                  </a:lnTo>
                  <a:lnTo>
                    <a:pt x="239" y="307"/>
                  </a:lnTo>
                  <a:lnTo>
                    <a:pt x="240" y="284"/>
                  </a:lnTo>
                  <a:lnTo>
                    <a:pt x="239" y="262"/>
                  </a:lnTo>
                  <a:lnTo>
                    <a:pt x="237" y="239"/>
                  </a:lnTo>
                  <a:lnTo>
                    <a:pt x="233" y="216"/>
                  </a:lnTo>
                  <a:lnTo>
                    <a:pt x="226" y="193"/>
                  </a:lnTo>
                  <a:lnTo>
                    <a:pt x="226" y="193"/>
                  </a:lnTo>
                  <a:lnTo>
                    <a:pt x="214" y="186"/>
                  </a:lnTo>
                  <a:lnTo>
                    <a:pt x="202" y="177"/>
                  </a:lnTo>
                  <a:lnTo>
                    <a:pt x="188" y="165"/>
                  </a:lnTo>
                  <a:lnTo>
                    <a:pt x="181" y="156"/>
                  </a:lnTo>
                  <a:lnTo>
                    <a:pt x="175" y="146"/>
                  </a:lnTo>
                  <a:lnTo>
                    <a:pt x="170" y="135"/>
                  </a:lnTo>
                  <a:lnTo>
                    <a:pt x="165" y="121"/>
                  </a:lnTo>
                  <a:lnTo>
                    <a:pt x="161" y="107"/>
                  </a:lnTo>
                  <a:lnTo>
                    <a:pt x="160" y="91"/>
                  </a:lnTo>
                  <a:lnTo>
                    <a:pt x="160" y="72"/>
                  </a:lnTo>
                  <a:lnTo>
                    <a:pt x="161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5" name="Freeform 138"/>
            <p:cNvSpPr>
              <a:spLocks/>
            </p:cNvSpPr>
            <p:nvPr/>
          </p:nvSpPr>
          <p:spPr bwMode="auto">
            <a:xfrm>
              <a:off x="10202863" y="946150"/>
              <a:ext cx="114300" cy="393700"/>
            </a:xfrm>
            <a:custGeom>
              <a:avLst/>
              <a:gdLst>
                <a:gd name="T0" fmla="*/ 33 w 72"/>
                <a:gd name="T1" fmla="*/ 0 h 248"/>
                <a:gd name="T2" fmla="*/ 33 w 72"/>
                <a:gd name="T3" fmla="*/ 0 h 248"/>
                <a:gd name="T4" fmla="*/ 40 w 72"/>
                <a:gd name="T5" fmla="*/ 2 h 248"/>
                <a:gd name="T6" fmla="*/ 47 w 72"/>
                <a:gd name="T7" fmla="*/ 5 h 248"/>
                <a:gd name="T8" fmla="*/ 56 w 72"/>
                <a:gd name="T9" fmla="*/ 12 h 248"/>
                <a:gd name="T10" fmla="*/ 63 w 72"/>
                <a:gd name="T11" fmla="*/ 23 h 248"/>
                <a:gd name="T12" fmla="*/ 69 w 72"/>
                <a:gd name="T13" fmla="*/ 38 h 248"/>
                <a:gd name="T14" fmla="*/ 72 w 72"/>
                <a:gd name="T15" fmla="*/ 47 h 248"/>
                <a:gd name="T16" fmla="*/ 72 w 72"/>
                <a:gd name="T17" fmla="*/ 60 h 248"/>
                <a:gd name="T18" fmla="*/ 72 w 72"/>
                <a:gd name="T19" fmla="*/ 72 h 248"/>
                <a:gd name="T20" fmla="*/ 72 w 72"/>
                <a:gd name="T21" fmla="*/ 86 h 248"/>
                <a:gd name="T22" fmla="*/ 72 w 72"/>
                <a:gd name="T23" fmla="*/ 86 h 248"/>
                <a:gd name="T24" fmla="*/ 69 w 72"/>
                <a:gd name="T25" fmla="*/ 102 h 248"/>
                <a:gd name="T26" fmla="*/ 65 w 72"/>
                <a:gd name="T27" fmla="*/ 118 h 248"/>
                <a:gd name="T28" fmla="*/ 56 w 72"/>
                <a:gd name="T29" fmla="*/ 146 h 248"/>
                <a:gd name="T30" fmla="*/ 44 w 72"/>
                <a:gd name="T31" fmla="*/ 174 h 248"/>
                <a:gd name="T32" fmla="*/ 32 w 72"/>
                <a:gd name="T33" fmla="*/ 198 h 248"/>
                <a:gd name="T34" fmla="*/ 19 w 72"/>
                <a:gd name="T35" fmla="*/ 218 h 248"/>
                <a:gd name="T36" fmla="*/ 9 w 72"/>
                <a:gd name="T37" fmla="*/ 234 h 248"/>
                <a:gd name="T38" fmla="*/ 0 w 72"/>
                <a:gd name="T39" fmla="*/ 248 h 248"/>
                <a:gd name="T40" fmla="*/ 33 w 72"/>
                <a:gd name="T41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248">
                  <a:moveTo>
                    <a:pt x="33" y="0"/>
                  </a:moveTo>
                  <a:lnTo>
                    <a:pt x="33" y="0"/>
                  </a:lnTo>
                  <a:lnTo>
                    <a:pt x="40" y="2"/>
                  </a:lnTo>
                  <a:lnTo>
                    <a:pt x="47" y="5"/>
                  </a:lnTo>
                  <a:lnTo>
                    <a:pt x="56" y="12"/>
                  </a:lnTo>
                  <a:lnTo>
                    <a:pt x="63" y="23"/>
                  </a:lnTo>
                  <a:lnTo>
                    <a:pt x="69" y="38"/>
                  </a:lnTo>
                  <a:lnTo>
                    <a:pt x="72" y="47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69" y="102"/>
                  </a:lnTo>
                  <a:lnTo>
                    <a:pt x="65" y="118"/>
                  </a:lnTo>
                  <a:lnTo>
                    <a:pt x="56" y="146"/>
                  </a:lnTo>
                  <a:lnTo>
                    <a:pt x="44" y="174"/>
                  </a:lnTo>
                  <a:lnTo>
                    <a:pt x="32" y="198"/>
                  </a:lnTo>
                  <a:lnTo>
                    <a:pt x="19" y="218"/>
                  </a:lnTo>
                  <a:lnTo>
                    <a:pt x="9" y="234"/>
                  </a:lnTo>
                  <a:lnTo>
                    <a:pt x="0" y="2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6D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6" name="Freeform 139"/>
            <p:cNvSpPr>
              <a:spLocks/>
            </p:cNvSpPr>
            <p:nvPr/>
          </p:nvSpPr>
          <p:spPr bwMode="auto">
            <a:xfrm>
              <a:off x="8564563" y="3963988"/>
              <a:ext cx="371475" cy="382588"/>
            </a:xfrm>
            <a:custGeom>
              <a:avLst/>
              <a:gdLst>
                <a:gd name="T0" fmla="*/ 231 w 234"/>
                <a:gd name="T1" fmla="*/ 148 h 241"/>
                <a:gd name="T2" fmla="*/ 215 w 234"/>
                <a:gd name="T3" fmla="*/ 123 h 241"/>
                <a:gd name="T4" fmla="*/ 194 w 234"/>
                <a:gd name="T5" fmla="*/ 88 h 241"/>
                <a:gd name="T6" fmla="*/ 188 w 234"/>
                <a:gd name="T7" fmla="*/ 80 h 241"/>
                <a:gd name="T8" fmla="*/ 167 w 234"/>
                <a:gd name="T9" fmla="*/ 60 h 241"/>
                <a:gd name="T10" fmla="*/ 152 w 234"/>
                <a:gd name="T11" fmla="*/ 51 h 241"/>
                <a:gd name="T12" fmla="*/ 152 w 234"/>
                <a:gd name="T13" fmla="*/ 51 h 241"/>
                <a:gd name="T14" fmla="*/ 139 w 234"/>
                <a:gd name="T15" fmla="*/ 43 h 241"/>
                <a:gd name="T16" fmla="*/ 127 w 234"/>
                <a:gd name="T17" fmla="*/ 30 h 241"/>
                <a:gd name="T18" fmla="*/ 120 w 234"/>
                <a:gd name="T19" fmla="*/ 18 h 241"/>
                <a:gd name="T20" fmla="*/ 115 w 234"/>
                <a:gd name="T21" fmla="*/ 0 h 241"/>
                <a:gd name="T22" fmla="*/ 2 w 234"/>
                <a:gd name="T23" fmla="*/ 0 h 241"/>
                <a:gd name="T24" fmla="*/ 0 w 234"/>
                <a:gd name="T25" fmla="*/ 87 h 241"/>
                <a:gd name="T26" fmla="*/ 2 w 234"/>
                <a:gd name="T27" fmla="*/ 131 h 241"/>
                <a:gd name="T28" fmla="*/ 7 w 234"/>
                <a:gd name="T29" fmla="*/ 197 h 241"/>
                <a:gd name="T30" fmla="*/ 13 w 234"/>
                <a:gd name="T31" fmla="*/ 218 h 241"/>
                <a:gd name="T32" fmla="*/ 23 w 234"/>
                <a:gd name="T33" fmla="*/ 234 h 241"/>
                <a:gd name="T34" fmla="*/ 28 w 234"/>
                <a:gd name="T35" fmla="*/ 238 h 241"/>
                <a:gd name="T36" fmla="*/ 37 w 234"/>
                <a:gd name="T37" fmla="*/ 239 h 241"/>
                <a:gd name="T38" fmla="*/ 46 w 234"/>
                <a:gd name="T39" fmla="*/ 232 h 241"/>
                <a:gd name="T40" fmla="*/ 48 w 234"/>
                <a:gd name="T41" fmla="*/ 229 h 241"/>
                <a:gd name="T42" fmla="*/ 62 w 234"/>
                <a:gd name="T43" fmla="*/ 239 h 241"/>
                <a:gd name="T44" fmla="*/ 76 w 234"/>
                <a:gd name="T45" fmla="*/ 241 h 241"/>
                <a:gd name="T46" fmla="*/ 88 w 234"/>
                <a:gd name="T47" fmla="*/ 236 h 241"/>
                <a:gd name="T48" fmla="*/ 97 w 234"/>
                <a:gd name="T49" fmla="*/ 239 h 241"/>
                <a:gd name="T50" fmla="*/ 115 w 234"/>
                <a:gd name="T51" fmla="*/ 239 h 241"/>
                <a:gd name="T52" fmla="*/ 134 w 234"/>
                <a:gd name="T53" fmla="*/ 231 h 241"/>
                <a:gd name="T54" fmla="*/ 139 w 234"/>
                <a:gd name="T55" fmla="*/ 227 h 241"/>
                <a:gd name="T56" fmla="*/ 152 w 234"/>
                <a:gd name="T57" fmla="*/ 229 h 241"/>
                <a:gd name="T58" fmla="*/ 169 w 234"/>
                <a:gd name="T59" fmla="*/ 224 h 241"/>
                <a:gd name="T60" fmla="*/ 173 w 234"/>
                <a:gd name="T61" fmla="*/ 220 h 241"/>
                <a:gd name="T62" fmla="*/ 176 w 234"/>
                <a:gd name="T63" fmla="*/ 210 h 241"/>
                <a:gd name="T64" fmla="*/ 174 w 234"/>
                <a:gd name="T65" fmla="*/ 190 h 241"/>
                <a:gd name="T66" fmla="*/ 174 w 234"/>
                <a:gd name="T67" fmla="*/ 185 h 241"/>
                <a:gd name="T68" fmla="*/ 173 w 234"/>
                <a:gd name="T69" fmla="*/ 185 h 241"/>
                <a:gd name="T70" fmla="*/ 173 w 234"/>
                <a:gd name="T71" fmla="*/ 183 h 241"/>
                <a:gd name="T72" fmla="*/ 171 w 234"/>
                <a:gd name="T73" fmla="*/ 162 h 241"/>
                <a:gd name="T74" fmla="*/ 176 w 234"/>
                <a:gd name="T75" fmla="*/ 138 h 241"/>
                <a:gd name="T76" fmla="*/ 181 w 234"/>
                <a:gd name="T77" fmla="*/ 131 h 241"/>
                <a:gd name="T78" fmla="*/ 187 w 234"/>
                <a:gd name="T79" fmla="*/ 131 h 241"/>
                <a:gd name="T80" fmla="*/ 211 w 234"/>
                <a:gd name="T81" fmla="*/ 148 h 241"/>
                <a:gd name="T82" fmla="*/ 225 w 234"/>
                <a:gd name="T83" fmla="*/ 157 h 241"/>
                <a:gd name="T84" fmla="*/ 232 w 234"/>
                <a:gd name="T85" fmla="*/ 159 h 241"/>
                <a:gd name="T86" fmla="*/ 234 w 234"/>
                <a:gd name="T87" fmla="*/ 15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4" h="241">
                  <a:moveTo>
                    <a:pt x="231" y="148"/>
                  </a:moveTo>
                  <a:lnTo>
                    <a:pt x="231" y="148"/>
                  </a:lnTo>
                  <a:lnTo>
                    <a:pt x="225" y="138"/>
                  </a:lnTo>
                  <a:lnTo>
                    <a:pt x="215" y="123"/>
                  </a:lnTo>
                  <a:lnTo>
                    <a:pt x="204" y="108"/>
                  </a:lnTo>
                  <a:lnTo>
                    <a:pt x="194" y="88"/>
                  </a:lnTo>
                  <a:lnTo>
                    <a:pt x="194" y="88"/>
                  </a:lnTo>
                  <a:lnTo>
                    <a:pt x="188" y="80"/>
                  </a:lnTo>
                  <a:lnTo>
                    <a:pt x="181" y="71"/>
                  </a:lnTo>
                  <a:lnTo>
                    <a:pt x="167" y="60"/>
                  </a:lnTo>
                  <a:lnTo>
                    <a:pt x="157" y="53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2" y="37"/>
                  </a:lnTo>
                  <a:lnTo>
                    <a:pt x="127" y="30"/>
                  </a:lnTo>
                  <a:lnTo>
                    <a:pt x="122" y="23"/>
                  </a:lnTo>
                  <a:lnTo>
                    <a:pt x="120" y="18"/>
                  </a:lnTo>
                  <a:lnTo>
                    <a:pt x="116" y="6"/>
                  </a:lnTo>
                  <a:lnTo>
                    <a:pt x="11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4"/>
                  </a:lnTo>
                  <a:lnTo>
                    <a:pt x="0" y="87"/>
                  </a:lnTo>
                  <a:lnTo>
                    <a:pt x="2" y="131"/>
                  </a:lnTo>
                  <a:lnTo>
                    <a:pt x="2" y="131"/>
                  </a:lnTo>
                  <a:lnTo>
                    <a:pt x="4" y="167"/>
                  </a:lnTo>
                  <a:lnTo>
                    <a:pt x="7" y="197"/>
                  </a:lnTo>
                  <a:lnTo>
                    <a:pt x="9" y="208"/>
                  </a:lnTo>
                  <a:lnTo>
                    <a:pt x="13" y="218"/>
                  </a:lnTo>
                  <a:lnTo>
                    <a:pt x="18" y="227"/>
                  </a:lnTo>
                  <a:lnTo>
                    <a:pt x="23" y="234"/>
                  </a:lnTo>
                  <a:lnTo>
                    <a:pt x="23" y="234"/>
                  </a:lnTo>
                  <a:lnTo>
                    <a:pt x="28" y="238"/>
                  </a:lnTo>
                  <a:lnTo>
                    <a:pt x="34" y="239"/>
                  </a:lnTo>
                  <a:lnTo>
                    <a:pt x="37" y="239"/>
                  </a:lnTo>
                  <a:lnTo>
                    <a:pt x="43" y="238"/>
                  </a:lnTo>
                  <a:lnTo>
                    <a:pt x="46" y="232"/>
                  </a:lnTo>
                  <a:lnTo>
                    <a:pt x="48" y="229"/>
                  </a:lnTo>
                  <a:lnTo>
                    <a:pt x="48" y="229"/>
                  </a:lnTo>
                  <a:lnTo>
                    <a:pt x="55" y="236"/>
                  </a:lnTo>
                  <a:lnTo>
                    <a:pt x="62" y="239"/>
                  </a:lnTo>
                  <a:lnTo>
                    <a:pt x="69" y="241"/>
                  </a:lnTo>
                  <a:lnTo>
                    <a:pt x="76" y="241"/>
                  </a:lnTo>
                  <a:lnTo>
                    <a:pt x="85" y="238"/>
                  </a:lnTo>
                  <a:lnTo>
                    <a:pt x="88" y="236"/>
                  </a:lnTo>
                  <a:lnTo>
                    <a:pt x="88" y="236"/>
                  </a:lnTo>
                  <a:lnTo>
                    <a:pt x="97" y="239"/>
                  </a:lnTo>
                  <a:lnTo>
                    <a:pt x="106" y="241"/>
                  </a:lnTo>
                  <a:lnTo>
                    <a:pt x="115" y="239"/>
                  </a:lnTo>
                  <a:lnTo>
                    <a:pt x="123" y="238"/>
                  </a:lnTo>
                  <a:lnTo>
                    <a:pt x="134" y="231"/>
                  </a:lnTo>
                  <a:lnTo>
                    <a:pt x="139" y="227"/>
                  </a:lnTo>
                  <a:lnTo>
                    <a:pt x="139" y="227"/>
                  </a:lnTo>
                  <a:lnTo>
                    <a:pt x="143" y="227"/>
                  </a:lnTo>
                  <a:lnTo>
                    <a:pt x="152" y="229"/>
                  </a:lnTo>
                  <a:lnTo>
                    <a:pt x="164" y="227"/>
                  </a:lnTo>
                  <a:lnTo>
                    <a:pt x="169" y="224"/>
                  </a:lnTo>
                  <a:lnTo>
                    <a:pt x="173" y="220"/>
                  </a:lnTo>
                  <a:lnTo>
                    <a:pt x="173" y="220"/>
                  </a:lnTo>
                  <a:lnTo>
                    <a:pt x="176" y="217"/>
                  </a:lnTo>
                  <a:lnTo>
                    <a:pt x="176" y="210"/>
                  </a:lnTo>
                  <a:lnTo>
                    <a:pt x="176" y="199"/>
                  </a:lnTo>
                  <a:lnTo>
                    <a:pt x="174" y="190"/>
                  </a:lnTo>
                  <a:lnTo>
                    <a:pt x="174" y="185"/>
                  </a:lnTo>
                  <a:lnTo>
                    <a:pt x="174" y="185"/>
                  </a:lnTo>
                  <a:lnTo>
                    <a:pt x="173" y="185"/>
                  </a:lnTo>
                  <a:lnTo>
                    <a:pt x="173" y="185"/>
                  </a:lnTo>
                  <a:lnTo>
                    <a:pt x="173" y="183"/>
                  </a:lnTo>
                  <a:lnTo>
                    <a:pt x="173" y="183"/>
                  </a:lnTo>
                  <a:lnTo>
                    <a:pt x="171" y="173"/>
                  </a:lnTo>
                  <a:lnTo>
                    <a:pt x="171" y="162"/>
                  </a:lnTo>
                  <a:lnTo>
                    <a:pt x="173" y="150"/>
                  </a:lnTo>
                  <a:lnTo>
                    <a:pt x="176" y="138"/>
                  </a:lnTo>
                  <a:lnTo>
                    <a:pt x="176" y="138"/>
                  </a:lnTo>
                  <a:lnTo>
                    <a:pt x="181" y="131"/>
                  </a:lnTo>
                  <a:lnTo>
                    <a:pt x="183" y="131"/>
                  </a:lnTo>
                  <a:lnTo>
                    <a:pt x="187" y="131"/>
                  </a:lnTo>
                  <a:lnTo>
                    <a:pt x="194" y="13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25" y="157"/>
                  </a:lnTo>
                  <a:lnTo>
                    <a:pt x="231" y="159"/>
                  </a:lnTo>
                  <a:lnTo>
                    <a:pt x="232" y="159"/>
                  </a:lnTo>
                  <a:lnTo>
                    <a:pt x="234" y="157"/>
                  </a:lnTo>
                  <a:lnTo>
                    <a:pt x="234" y="155"/>
                  </a:lnTo>
                  <a:lnTo>
                    <a:pt x="231" y="148"/>
                  </a:lnTo>
                  <a:close/>
                </a:path>
              </a:pathLst>
            </a:custGeom>
            <a:solidFill>
              <a:srgbClr val="FFE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7" name="Freeform 140"/>
            <p:cNvSpPr>
              <a:spLocks/>
            </p:cNvSpPr>
            <p:nvPr/>
          </p:nvSpPr>
          <p:spPr bwMode="auto">
            <a:xfrm>
              <a:off x="8564563" y="3963988"/>
              <a:ext cx="371475" cy="382588"/>
            </a:xfrm>
            <a:custGeom>
              <a:avLst/>
              <a:gdLst>
                <a:gd name="T0" fmla="*/ 231 w 234"/>
                <a:gd name="T1" fmla="*/ 148 h 241"/>
                <a:gd name="T2" fmla="*/ 215 w 234"/>
                <a:gd name="T3" fmla="*/ 123 h 241"/>
                <a:gd name="T4" fmla="*/ 194 w 234"/>
                <a:gd name="T5" fmla="*/ 88 h 241"/>
                <a:gd name="T6" fmla="*/ 188 w 234"/>
                <a:gd name="T7" fmla="*/ 80 h 241"/>
                <a:gd name="T8" fmla="*/ 167 w 234"/>
                <a:gd name="T9" fmla="*/ 60 h 241"/>
                <a:gd name="T10" fmla="*/ 152 w 234"/>
                <a:gd name="T11" fmla="*/ 51 h 241"/>
                <a:gd name="T12" fmla="*/ 152 w 234"/>
                <a:gd name="T13" fmla="*/ 51 h 241"/>
                <a:gd name="T14" fmla="*/ 139 w 234"/>
                <a:gd name="T15" fmla="*/ 43 h 241"/>
                <a:gd name="T16" fmla="*/ 127 w 234"/>
                <a:gd name="T17" fmla="*/ 30 h 241"/>
                <a:gd name="T18" fmla="*/ 120 w 234"/>
                <a:gd name="T19" fmla="*/ 18 h 241"/>
                <a:gd name="T20" fmla="*/ 115 w 234"/>
                <a:gd name="T21" fmla="*/ 0 h 241"/>
                <a:gd name="T22" fmla="*/ 2 w 234"/>
                <a:gd name="T23" fmla="*/ 0 h 241"/>
                <a:gd name="T24" fmla="*/ 0 w 234"/>
                <a:gd name="T25" fmla="*/ 87 h 241"/>
                <a:gd name="T26" fmla="*/ 2 w 234"/>
                <a:gd name="T27" fmla="*/ 131 h 241"/>
                <a:gd name="T28" fmla="*/ 7 w 234"/>
                <a:gd name="T29" fmla="*/ 197 h 241"/>
                <a:gd name="T30" fmla="*/ 13 w 234"/>
                <a:gd name="T31" fmla="*/ 218 h 241"/>
                <a:gd name="T32" fmla="*/ 23 w 234"/>
                <a:gd name="T33" fmla="*/ 234 h 241"/>
                <a:gd name="T34" fmla="*/ 28 w 234"/>
                <a:gd name="T35" fmla="*/ 238 h 241"/>
                <a:gd name="T36" fmla="*/ 37 w 234"/>
                <a:gd name="T37" fmla="*/ 239 h 241"/>
                <a:gd name="T38" fmla="*/ 46 w 234"/>
                <a:gd name="T39" fmla="*/ 232 h 241"/>
                <a:gd name="T40" fmla="*/ 48 w 234"/>
                <a:gd name="T41" fmla="*/ 229 h 241"/>
                <a:gd name="T42" fmla="*/ 62 w 234"/>
                <a:gd name="T43" fmla="*/ 239 h 241"/>
                <a:gd name="T44" fmla="*/ 76 w 234"/>
                <a:gd name="T45" fmla="*/ 241 h 241"/>
                <a:gd name="T46" fmla="*/ 88 w 234"/>
                <a:gd name="T47" fmla="*/ 236 h 241"/>
                <a:gd name="T48" fmla="*/ 97 w 234"/>
                <a:gd name="T49" fmla="*/ 239 h 241"/>
                <a:gd name="T50" fmla="*/ 115 w 234"/>
                <a:gd name="T51" fmla="*/ 239 h 241"/>
                <a:gd name="T52" fmla="*/ 134 w 234"/>
                <a:gd name="T53" fmla="*/ 231 h 241"/>
                <a:gd name="T54" fmla="*/ 139 w 234"/>
                <a:gd name="T55" fmla="*/ 227 h 241"/>
                <a:gd name="T56" fmla="*/ 152 w 234"/>
                <a:gd name="T57" fmla="*/ 229 h 241"/>
                <a:gd name="T58" fmla="*/ 169 w 234"/>
                <a:gd name="T59" fmla="*/ 224 h 241"/>
                <a:gd name="T60" fmla="*/ 173 w 234"/>
                <a:gd name="T61" fmla="*/ 220 h 241"/>
                <a:gd name="T62" fmla="*/ 176 w 234"/>
                <a:gd name="T63" fmla="*/ 210 h 241"/>
                <a:gd name="T64" fmla="*/ 174 w 234"/>
                <a:gd name="T65" fmla="*/ 190 h 241"/>
                <a:gd name="T66" fmla="*/ 174 w 234"/>
                <a:gd name="T67" fmla="*/ 185 h 241"/>
                <a:gd name="T68" fmla="*/ 173 w 234"/>
                <a:gd name="T69" fmla="*/ 185 h 241"/>
                <a:gd name="T70" fmla="*/ 173 w 234"/>
                <a:gd name="T71" fmla="*/ 183 h 241"/>
                <a:gd name="T72" fmla="*/ 171 w 234"/>
                <a:gd name="T73" fmla="*/ 162 h 241"/>
                <a:gd name="T74" fmla="*/ 176 w 234"/>
                <a:gd name="T75" fmla="*/ 138 h 241"/>
                <a:gd name="T76" fmla="*/ 181 w 234"/>
                <a:gd name="T77" fmla="*/ 131 h 241"/>
                <a:gd name="T78" fmla="*/ 187 w 234"/>
                <a:gd name="T79" fmla="*/ 131 h 241"/>
                <a:gd name="T80" fmla="*/ 211 w 234"/>
                <a:gd name="T81" fmla="*/ 148 h 241"/>
                <a:gd name="T82" fmla="*/ 225 w 234"/>
                <a:gd name="T83" fmla="*/ 157 h 241"/>
                <a:gd name="T84" fmla="*/ 232 w 234"/>
                <a:gd name="T85" fmla="*/ 159 h 241"/>
                <a:gd name="T86" fmla="*/ 234 w 234"/>
                <a:gd name="T87" fmla="*/ 15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4" h="241">
                  <a:moveTo>
                    <a:pt x="231" y="148"/>
                  </a:moveTo>
                  <a:lnTo>
                    <a:pt x="231" y="148"/>
                  </a:lnTo>
                  <a:lnTo>
                    <a:pt x="225" y="138"/>
                  </a:lnTo>
                  <a:lnTo>
                    <a:pt x="215" y="123"/>
                  </a:lnTo>
                  <a:lnTo>
                    <a:pt x="204" y="108"/>
                  </a:lnTo>
                  <a:lnTo>
                    <a:pt x="194" y="88"/>
                  </a:lnTo>
                  <a:lnTo>
                    <a:pt x="194" y="88"/>
                  </a:lnTo>
                  <a:lnTo>
                    <a:pt x="188" y="80"/>
                  </a:lnTo>
                  <a:lnTo>
                    <a:pt x="181" y="71"/>
                  </a:lnTo>
                  <a:lnTo>
                    <a:pt x="167" y="60"/>
                  </a:lnTo>
                  <a:lnTo>
                    <a:pt x="157" y="53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2" y="37"/>
                  </a:lnTo>
                  <a:lnTo>
                    <a:pt x="127" y="30"/>
                  </a:lnTo>
                  <a:lnTo>
                    <a:pt x="122" y="23"/>
                  </a:lnTo>
                  <a:lnTo>
                    <a:pt x="120" y="18"/>
                  </a:lnTo>
                  <a:lnTo>
                    <a:pt x="116" y="6"/>
                  </a:lnTo>
                  <a:lnTo>
                    <a:pt x="11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4"/>
                  </a:lnTo>
                  <a:lnTo>
                    <a:pt x="0" y="87"/>
                  </a:lnTo>
                  <a:lnTo>
                    <a:pt x="2" y="131"/>
                  </a:lnTo>
                  <a:lnTo>
                    <a:pt x="2" y="131"/>
                  </a:lnTo>
                  <a:lnTo>
                    <a:pt x="4" y="167"/>
                  </a:lnTo>
                  <a:lnTo>
                    <a:pt x="7" y="197"/>
                  </a:lnTo>
                  <a:lnTo>
                    <a:pt x="9" y="208"/>
                  </a:lnTo>
                  <a:lnTo>
                    <a:pt x="13" y="218"/>
                  </a:lnTo>
                  <a:lnTo>
                    <a:pt x="18" y="227"/>
                  </a:lnTo>
                  <a:lnTo>
                    <a:pt x="23" y="234"/>
                  </a:lnTo>
                  <a:lnTo>
                    <a:pt x="23" y="234"/>
                  </a:lnTo>
                  <a:lnTo>
                    <a:pt x="28" y="238"/>
                  </a:lnTo>
                  <a:lnTo>
                    <a:pt x="34" y="239"/>
                  </a:lnTo>
                  <a:lnTo>
                    <a:pt x="37" y="239"/>
                  </a:lnTo>
                  <a:lnTo>
                    <a:pt x="43" y="238"/>
                  </a:lnTo>
                  <a:lnTo>
                    <a:pt x="46" y="232"/>
                  </a:lnTo>
                  <a:lnTo>
                    <a:pt x="48" y="229"/>
                  </a:lnTo>
                  <a:lnTo>
                    <a:pt x="48" y="229"/>
                  </a:lnTo>
                  <a:lnTo>
                    <a:pt x="55" y="236"/>
                  </a:lnTo>
                  <a:lnTo>
                    <a:pt x="62" y="239"/>
                  </a:lnTo>
                  <a:lnTo>
                    <a:pt x="69" y="241"/>
                  </a:lnTo>
                  <a:lnTo>
                    <a:pt x="76" y="241"/>
                  </a:lnTo>
                  <a:lnTo>
                    <a:pt x="85" y="238"/>
                  </a:lnTo>
                  <a:lnTo>
                    <a:pt x="88" y="236"/>
                  </a:lnTo>
                  <a:lnTo>
                    <a:pt x="88" y="236"/>
                  </a:lnTo>
                  <a:lnTo>
                    <a:pt x="97" y="239"/>
                  </a:lnTo>
                  <a:lnTo>
                    <a:pt x="106" y="241"/>
                  </a:lnTo>
                  <a:lnTo>
                    <a:pt x="115" y="239"/>
                  </a:lnTo>
                  <a:lnTo>
                    <a:pt x="123" y="238"/>
                  </a:lnTo>
                  <a:lnTo>
                    <a:pt x="134" y="231"/>
                  </a:lnTo>
                  <a:lnTo>
                    <a:pt x="139" y="227"/>
                  </a:lnTo>
                  <a:lnTo>
                    <a:pt x="139" y="227"/>
                  </a:lnTo>
                  <a:lnTo>
                    <a:pt x="143" y="227"/>
                  </a:lnTo>
                  <a:lnTo>
                    <a:pt x="152" y="229"/>
                  </a:lnTo>
                  <a:lnTo>
                    <a:pt x="164" y="227"/>
                  </a:lnTo>
                  <a:lnTo>
                    <a:pt x="169" y="224"/>
                  </a:lnTo>
                  <a:lnTo>
                    <a:pt x="173" y="220"/>
                  </a:lnTo>
                  <a:lnTo>
                    <a:pt x="173" y="220"/>
                  </a:lnTo>
                  <a:lnTo>
                    <a:pt x="176" y="217"/>
                  </a:lnTo>
                  <a:lnTo>
                    <a:pt x="176" y="210"/>
                  </a:lnTo>
                  <a:lnTo>
                    <a:pt x="176" y="199"/>
                  </a:lnTo>
                  <a:lnTo>
                    <a:pt x="174" y="190"/>
                  </a:lnTo>
                  <a:lnTo>
                    <a:pt x="174" y="185"/>
                  </a:lnTo>
                  <a:lnTo>
                    <a:pt x="174" y="185"/>
                  </a:lnTo>
                  <a:lnTo>
                    <a:pt x="173" y="185"/>
                  </a:lnTo>
                  <a:lnTo>
                    <a:pt x="173" y="185"/>
                  </a:lnTo>
                  <a:lnTo>
                    <a:pt x="173" y="183"/>
                  </a:lnTo>
                  <a:lnTo>
                    <a:pt x="173" y="183"/>
                  </a:lnTo>
                  <a:lnTo>
                    <a:pt x="171" y="173"/>
                  </a:lnTo>
                  <a:lnTo>
                    <a:pt x="171" y="162"/>
                  </a:lnTo>
                  <a:lnTo>
                    <a:pt x="173" y="150"/>
                  </a:lnTo>
                  <a:lnTo>
                    <a:pt x="176" y="138"/>
                  </a:lnTo>
                  <a:lnTo>
                    <a:pt x="176" y="138"/>
                  </a:lnTo>
                  <a:lnTo>
                    <a:pt x="181" y="131"/>
                  </a:lnTo>
                  <a:lnTo>
                    <a:pt x="183" y="131"/>
                  </a:lnTo>
                  <a:lnTo>
                    <a:pt x="187" y="131"/>
                  </a:lnTo>
                  <a:lnTo>
                    <a:pt x="194" y="13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25" y="157"/>
                  </a:lnTo>
                  <a:lnTo>
                    <a:pt x="231" y="159"/>
                  </a:lnTo>
                  <a:lnTo>
                    <a:pt x="232" y="159"/>
                  </a:lnTo>
                  <a:lnTo>
                    <a:pt x="234" y="157"/>
                  </a:lnTo>
                  <a:lnTo>
                    <a:pt x="234" y="155"/>
                  </a:lnTo>
                  <a:lnTo>
                    <a:pt x="231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8" name="Freeform 141"/>
            <p:cNvSpPr>
              <a:spLocks/>
            </p:cNvSpPr>
            <p:nvPr/>
          </p:nvSpPr>
          <p:spPr bwMode="auto">
            <a:xfrm>
              <a:off x="8828088" y="125413"/>
              <a:ext cx="1427163" cy="1790700"/>
            </a:xfrm>
            <a:custGeom>
              <a:avLst/>
              <a:gdLst>
                <a:gd name="T0" fmla="*/ 891 w 899"/>
                <a:gd name="T1" fmla="*/ 353 h 1128"/>
                <a:gd name="T2" fmla="*/ 898 w 899"/>
                <a:gd name="T3" fmla="*/ 413 h 1128"/>
                <a:gd name="T4" fmla="*/ 899 w 899"/>
                <a:gd name="T5" fmla="*/ 506 h 1128"/>
                <a:gd name="T6" fmla="*/ 892 w 899"/>
                <a:gd name="T7" fmla="*/ 626 h 1128"/>
                <a:gd name="T8" fmla="*/ 882 w 899"/>
                <a:gd name="T9" fmla="*/ 693 h 1128"/>
                <a:gd name="T10" fmla="*/ 868 w 899"/>
                <a:gd name="T11" fmla="*/ 759 h 1128"/>
                <a:gd name="T12" fmla="*/ 845 w 899"/>
                <a:gd name="T13" fmla="*/ 826 h 1128"/>
                <a:gd name="T14" fmla="*/ 815 w 899"/>
                <a:gd name="T15" fmla="*/ 891 h 1128"/>
                <a:gd name="T16" fmla="*/ 778 w 899"/>
                <a:gd name="T17" fmla="*/ 953 h 1128"/>
                <a:gd name="T18" fmla="*/ 731 w 899"/>
                <a:gd name="T19" fmla="*/ 1009 h 1128"/>
                <a:gd name="T20" fmla="*/ 673 w 899"/>
                <a:gd name="T21" fmla="*/ 1058 h 1128"/>
                <a:gd name="T22" fmla="*/ 604 w 899"/>
                <a:gd name="T23" fmla="*/ 1099 h 1128"/>
                <a:gd name="T24" fmla="*/ 523 w 899"/>
                <a:gd name="T25" fmla="*/ 1128 h 1128"/>
                <a:gd name="T26" fmla="*/ 513 w 899"/>
                <a:gd name="T27" fmla="*/ 1128 h 1128"/>
                <a:gd name="T28" fmla="*/ 462 w 899"/>
                <a:gd name="T29" fmla="*/ 1118 h 1128"/>
                <a:gd name="T30" fmla="*/ 413 w 899"/>
                <a:gd name="T31" fmla="*/ 1100 h 1128"/>
                <a:gd name="T32" fmla="*/ 353 w 899"/>
                <a:gd name="T33" fmla="*/ 1070 h 1128"/>
                <a:gd name="T34" fmla="*/ 288 w 899"/>
                <a:gd name="T35" fmla="*/ 1023 h 1128"/>
                <a:gd name="T36" fmla="*/ 239 w 899"/>
                <a:gd name="T37" fmla="*/ 974 h 1128"/>
                <a:gd name="T38" fmla="*/ 205 w 899"/>
                <a:gd name="T39" fmla="*/ 935 h 1128"/>
                <a:gd name="T40" fmla="*/ 174 w 899"/>
                <a:gd name="T41" fmla="*/ 889 h 1128"/>
                <a:gd name="T42" fmla="*/ 144 w 899"/>
                <a:gd name="T43" fmla="*/ 837 h 1128"/>
                <a:gd name="T44" fmla="*/ 130 w 899"/>
                <a:gd name="T45" fmla="*/ 807 h 1128"/>
                <a:gd name="T46" fmla="*/ 109 w 899"/>
                <a:gd name="T47" fmla="*/ 800 h 1128"/>
                <a:gd name="T48" fmla="*/ 77 w 899"/>
                <a:gd name="T49" fmla="*/ 784 h 1128"/>
                <a:gd name="T50" fmla="*/ 54 w 899"/>
                <a:gd name="T51" fmla="*/ 765 h 1128"/>
                <a:gd name="T52" fmla="*/ 31 w 899"/>
                <a:gd name="T53" fmla="*/ 738 h 1128"/>
                <a:gd name="T54" fmla="*/ 12 w 899"/>
                <a:gd name="T55" fmla="*/ 705 h 1128"/>
                <a:gd name="T56" fmla="*/ 1 w 899"/>
                <a:gd name="T57" fmla="*/ 661 h 1128"/>
                <a:gd name="T58" fmla="*/ 0 w 899"/>
                <a:gd name="T59" fmla="*/ 636 h 1128"/>
                <a:gd name="T60" fmla="*/ 1 w 899"/>
                <a:gd name="T61" fmla="*/ 591 h 1128"/>
                <a:gd name="T62" fmla="*/ 14 w 899"/>
                <a:gd name="T63" fmla="*/ 562 h 1128"/>
                <a:gd name="T64" fmla="*/ 29 w 899"/>
                <a:gd name="T65" fmla="*/ 545 h 1128"/>
                <a:gd name="T66" fmla="*/ 49 w 899"/>
                <a:gd name="T67" fmla="*/ 538 h 1128"/>
                <a:gd name="T68" fmla="*/ 68 w 899"/>
                <a:gd name="T69" fmla="*/ 538 h 1128"/>
                <a:gd name="T70" fmla="*/ 98 w 899"/>
                <a:gd name="T71" fmla="*/ 547 h 1128"/>
                <a:gd name="T72" fmla="*/ 103 w 899"/>
                <a:gd name="T73" fmla="*/ 548 h 1128"/>
                <a:gd name="T74" fmla="*/ 94 w 899"/>
                <a:gd name="T75" fmla="*/ 487 h 1128"/>
                <a:gd name="T76" fmla="*/ 87 w 899"/>
                <a:gd name="T77" fmla="*/ 387 h 1128"/>
                <a:gd name="T78" fmla="*/ 89 w 899"/>
                <a:gd name="T79" fmla="*/ 306 h 1128"/>
                <a:gd name="T80" fmla="*/ 98 w 899"/>
                <a:gd name="T81" fmla="*/ 227 h 1128"/>
                <a:gd name="T82" fmla="*/ 117 w 899"/>
                <a:gd name="T83" fmla="*/ 153 h 1128"/>
                <a:gd name="T84" fmla="*/ 131 w 899"/>
                <a:gd name="T85" fmla="*/ 121 h 1128"/>
                <a:gd name="T86" fmla="*/ 151 w 899"/>
                <a:gd name="T87" fmla="*/ 95 h 1128"/>
                <a:gd name="T88" fmla="*/ 174 w 899"/>
                <a:gd name="T89" fmla="*/ 74 h 1128"/>
                <a:gd name="T90" fmla="*/ 188 w 899"/>
                <a:gd name="T91" fmla="*/ 65 h 1128"/>
                <a:gd name="T92" fmla="*/ 221 w 899"/>
                <a:gd name="T93" fmla="*/ 48 h 1128"/>
                <a:gd name="T94" fmla="*/ 286 w 899"/>
                <a:gd name="T95" fmla="*/ 25 h 1128"/>
                <a:gd name="T96" fmla="*/ 365 w 899"/>
                <a:gd name="T97" fmla="*/ 9 h 1128"/>
                <a:gd name="T98" fmla="*/ 421 w 899"/>
                <a:gd name="T99" fmla="*/ 2 h 1128"/>
                <a:gd name="T100" fmla="*/ 481 w 899"/>
                <a:gd name="T101" fmla="*/ 0 h 1128"/>
                <a:gd name="T102" fmla="*/ 541 w 899"/>
                <a:gd name="T103" fmla="*/ 4 h 1128"/>
                <a:gd name="T104" fmla="*/ 601 w 899"/>
                <a:gd name="T105" fmla="*/ 12 h 1128"/>
                <a:gd name="T106" fmla="*/ 657 w 899"/>
                <a:gd name="T107" fmla="*/ 28 h 1128"/>
                <a:gd name="T108" fmla="*/ 711 w 899"/>
                <a:gd name="T109" fmla="*/ 53 h 1128"/>
                <a:gd name="T110" fmla="*/ 762 w 899"/>
                <a:gd name="T111" fmla="*/ 84 h 1128"/>
                <a:gd name="T112" fmla="*/ 806 w 899"/>
                <a:gd name="T113" fmla="*/ 125 h 1128"/>
                <a:gd name="T114" fmla="*/ 841 w 899"/>
                <a:gd name="T115" fmla="*/ 176 h 1128"/>
                <a:gd name="T116" fmla="*/ 870 w 899"/>
                <a:gd name="T117" fmla="*/ 239 h 1128"/>
                <a:gd name="T118" fmla="*/ 887 w 899"/>
                <a:gd name="T119" fmla="*/ 311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9" h="1128">
                  <a:moveTo>
                    <a:pt x="891" y="353"/>
                  </a:moveTo>
                  <a:lnTo>
                    <a:pt x="891" y="353"/>
                  </a:lnTo>
                  <a:lnTo>
                    <a:pt x="894" y="381"/>
                  </a:lnTo>
                  <a:lnTo>
                    <a:pt x="898" y="413"/>
                  </a:lnTo>
                  <a:lnTo>
                    <a:pt x="899" y="455"/>
                  </a:lnTo>
                  <a:lnTo>
                    <a:pt x="899" y="506"/>
                  </a:lnTo>
                  <a:lnTo>
                    <a:pt x="898" y="564"/>
                  </a:lnTo>
                  <a:lnTo>
                    <a:pt x="892" y="626"/>
                  </a:lnTo>
                  <a:lnTo>
                    <a:pt x="889" y="659"/>
                  </a:lnTo>
                  <a:lnTo>
                    <a:pt x="882" y="693"/>
                  </a:lnTo>
                  <a:lnTo>
                    <a:pt x="875" y="726"/>
                  </a:lnTo>
                  <a:lnTo>
                    <a:pt x="868" y="759"/>
                  </a:lnTo>
                  <a:lnTo>
                    <a:pt x="857" y="793"/>
                  </a:lnTo>
                  <a:lnTo>
                    <a:pt x="845" y="826"/>
                  </a:lnTo>
                  <a:lnTo>
                    <a:pt x="831" y="858"/>
                  </a:lnTo>
                  <a:lnTo>
                    <a:pt x="815" y="891"/>
                  </a:lnTo>
                  <a:lnTo>
                    <a:pt x="797" y="923"/>
                  </a:lnTo>
                  <a:lnTo>
                    <a:pt x="778" y="953"/>
                  </a:lnTo>
                  <a:lnTo>
                    <a:pt x="755" y="981"/>
                  </a:lnTo>
                  <a:lnTo>
                    <a:pt x="731" y="1009"/>
                  </a:lnTo>
                  <a:lnTo>
                    <a:pt x="703" y="1034"/>
                  </a:lnTo>
                  <a:lnTo>
                    <a:pt x="673" y="1058"/>
                  </a:lnTo>
                  <a:lnTo>
                    <a:pt x="641" y="1079"/>
                  </a:lnTo>
                  <a:lnTo>
                    <a:pt x="604" y="1099"/>
                  </a:lnTo>
                  <a:lnTo>
                    <a:pt x="565" y="1114"/>
                  </a:lnTo>
                  <a:lnTo>
                    <a:pt x="523" y="1128"/>
                  </a:lnTo>
                  <a:lnTo>
                    <a:pt x="523" y="1128"/>
                  </a:lnTo>
                  <a:lnTo>
                    <a:pt x="513" y="1128"/>
                  </a:lnTo>
                  <a:lnTo>
                    <a:pt x="483" y="1123"/>
                  </a:lnTo>
                  <a:lnTo>
                    <a:pt x="462" y="1118"/>
                  </a:lnTo>
                  <a:lnTo>
                    <a:pt x="439" y="1111"/>
                  </a:lnTo>
                  <a:lnTo>
                    <a:pt x="413" y="1100"/>
                  </a:lnTo>
                  <a:lnTo>
                    <a:pt x="383" y="1088"/>
                  </a:lnTo>
                  <a:lnTo>
                    <a:pt x="353" y="1070"/>
                  </a:lnTo>
                  <a:lnTo>
                    <a:pt x="321" y="1049"/>
                  </a:lnTo>
                  <a:lnTo>
                    <a:pt x="288" y="1023"/>
                  </a:lnTo>
                  <a:lnTo>
                    <a:pt x="254" y="991"/>
                  </a:lnTo>
                  <a:lnTo>
                    <a:pt x="239" y="974"/>
                  </a:lnTo>
                  <a:lnTo>
                    <a:pt x="223" y="956"/>
                  </a:lnTo>
                  <a:lnTo>
                    <a:pt x="205" y="935"/>
                  </a:lnTo>
                  <a:lnTo>
                    <a:pt x="189" y="912"/>
                  </a:lnTo>
                  <a:lnTo>
                    <a:pt x="174" y="889"/>
                  </a:lnTo>
                  <a:lnTo>
                    <a:pt x="158" y="863"/>
                  </a:lnTo>
                  <a:lnTo>
                    <a:pt x="144" y="837"/>
                  </a:lnTo>
                  <a:lnTo>
                    <a:pt x="130" y="807"/>
                  </a:lnTo>
                  <a:lnTo>
                    <a:pt x="130" y="807"/>
                  </a:lnTo>
                  <a:lnTo>
                    <a:pt x="124" y="805"/>
                  </a:lnTo>
                  <a:lnTo>
                    <a:pt x="109" y="800"/>
                  </a:lnTo>
                  <a:lnTo>
                    <a:pt x="89" y="791"/>
                  </a:lnTo>
                  <a:lnTo>
                    <a:pt x="77" y="784"/>
                  </a:lnTo>
                  <a:lnTo>
                    <a:pt x="66" y="775"/>
                  </a:lnTo>
                  <a:lnTo>
                    <a:pt x="54" y="765"/>
                  </a:lnTo>
                  <a:lnTo>
                    <a:pt x="42" y="752"/>
                  </a:lnTo>
                  <a:lnTo>
                    <a:pt x="31" y="738"/>
                  </a:lnTo>
                  <a:lnTo>
                    <a:pt x="21" y="722"/>
                  </a:lnTo>
                  <a:lnTo>
                    <a:pt x="12" y="705"/>
                  </a:lnTo>
                  <a:lnTo>
                    <a:pt x="5" y="684"/>
                  </a:lnTo>
                  <a:lnTo>
                    <a:pt x="1" y="661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612"/>
                  </a:lnTo>
                  <a:lnTo>
                    <a:pt x="1" y="591"/>
                  </a:lnTo>
                  <a:lnTo>
                    <a:pt x="7" y="575"/>
                  </a:lnTo>
                  <a:lnTo>
                    <a:pt x="14" y="562"/>
                  </a:lnTo>
                  <a:lnTo>
                    <a:pt x="21" y="552"/>
                  </a:lnTo>
                  <a:lnTo>
                    <a:pt x="29" y="545"/>
                  </a:lnTo>
                  <a:lnTo>
                    <a:pt x="38" y="541"/>
                  </a:lnTo>
                  <a:lnTo>
                    <a:pt x="49" y="538"/>
                  </a:lnTo>
                  <a:lnTo>
                    <a:pt x="59" y="538"/>
                  </a:lnTo>
                  <a:lnTo>
                    <a:pt x="68" y="538"/>
                  </a:lnTo>
                  <a:lnTo>
                    <a:pt x="86" y="541"/>
                  </a:lnTo>
                  <a:lnTo>
                    <a:pt x="98" y="547"/>
                  </a:lnTo>
                  <a:lnTo>
                    <a:pt x="103" y="548"/>
                  </a:lnTo>
                  <a:lnTo>
                    <a:pt x="103" y="548"/>
                  </a:lnTo>
                  <a:lnTo>
                    <a:pt x="100" y="531"/>
                  </a:lnTo>
                  <a:lnTo>
                    <a:pt x="94" y="487"/>
                  </a:lnTo>
                  <a:lnTo>
                    <a:pt x="89" y="424"/>
                  </a:lnTo>
                  <a:lnTo>
                    <a:pt x="87" y="387"/>
                  </a:lnTo>
                  <a:lnTo>
                    <a:pt x="87" y="346"/>
                  </a:lnTo>
                  <a:lnTo>
                    <a:pt x="89" y="306"/>
                  </a:lnTo>
                  <a:lnTo>
                    <a:pt x="93" y="265"/>
                  </a:lnTo>
                  <a:lnTo>
                    <a:pt x="98" y="227"/>
                  </a:lnTo>
                  <a:lnTo>
                    <a:pt x="107" y="188"/>
                  </a:lnTo>
                  <a:lnTo>
                    <a:pt x="117" y="153"/>
                  </a:lnTo>
                  <a:lnTo>
                    <a:pt x="124" y="137"/>
                  </a:lnTo>
                  <a:lnTo>
                    <a:pt x="131" y="121"/>
                  </a:lnTo>
                  <a:lnTo>
                    <a:pt x="140" y="107"/>
                  </a:lnTo>
                  <a:lnTo>
                    <a:pt x="151" y="95"/>
                  </a:lnTo>
                  <a:lnTo>
                    <a:pt x="161" y="8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88" y="65"/>
                  </a:lnTo>
                  <a:lnTo>
                    <a:pt x="203" y="56"/>
                  </a:lnTo>
                  <a:lnTo>
                    <a:pt x="221" y="48"/>
                  </a:lnTo>
                  <a:lnTo>
                    <a:pt x="240" y="41"/>
                  </a:lnTo>
                  <a:lnTo>
                    <a:pt x="286" y="25"/>
                  </a:lnTo>
                  <a:lnTo>
                    <a:pt x="337" y="14"/>
                  </a:lnTo>
                  <a:lnTo>
                    <a:pt x="365" y="9"/>
                  </a:lnTo>
                  <a:lnTo>
                    <a:pt x="393" y="5"/>
                  </a:lnTo>
                  <a:lnTo>
                    <a:pt x="421" y="2"/>
                  </a:lnTo>
                  <a:lnTo>
                    <a:pt x="451" y="0"/>
                  </a:lnTo>
                  <a:lnTo>
                    <a:pt x="481" y="0"/>
                  </a:lnTo>
                  <a:lnTo>
                    <a:pt x="511" y="0"/>
                  </a:lnTo>
                  <a:lnTo>
                    <a:pt x="541" y="4"/>
                  </a:lnTo>
                  <a:lnTo>
                    <a:pt x="571" y="7"/>
                  </a:lnTo>
                  <a:lnTo>
                    <a:pt x="601" y="12"/>
                  </a:lnTo>
                  <a:lnTo>
                    <a:pt x="629" y="19"/>
                  </a:lnTo>
                  <a:lnTo>
                    <a:pt x="657" y="28"/>
                  </a:lnTo>
                  <a:lnTo>
                    <a:pt x="685" y="39"/>
                  </a:lnTo>
                  <a:lnTo>
                    <a:pt x="711" y="53"/>
                  </a:lnTo>
                  <a:lnTo>
                    <a:pt x="738" y="67"/>
                  </a:lnTo>
                  <a:lnTo>
                    <a:pt x="762" y="84"/>
                  </a:lnTo>
                  <a:lnTo>
                    <a:pt x="785" y="104"/>
                  </a:lnTo>
                  <a:lnTo>
                    <a:pt x="806" y="125"/>
                  </a:lnTo>
                  <a:lnTo>
                    <a:pt x="824" y="149"/>
                  </a:lnTo>
                  <a:lnTo>
                    <a:pt x="841" y="176"/>
                  </a:lnTo>
                  <a:lnTo>
                    <a:pt x="857" y="206"/>
                  </a:lnTo>
                  <a:lnTo>
                    <a:pt x="870" y="239"/>
                  </a:lnTo>
                  <a:lnTo>
                    <a:pt x="880" y="274"/>
                  </a:lnTo>
                  <a:lnTo>
                    <a:pt x="887" y="311"/>
                  </a:lnTo>
                  <a:lnTo>
                    <a:pt x="891" y="353"/>
                  </a:lnTo>
                  <a:close/>
                </a:path>
              </a:pathLst>
            </a:custGeom>
            <a:solidFill>
              <a:srgbClr val="FFE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9" name="Freeform 142"/>
            <p:cNvSpPr>
              <a:spLocks/>
            </p:cNvSpPr>
            <p:nvPr/>
          </p:nvSpPr>
          <p:spPr bwMode="auto">
            <a:xfrm>
              <a:off x="8828088" y="125413"/>
              <a:ext cx="1427163" cy="1790700"/>
            </a:xfrm>
            <a:custGeom>
              <a:avLst/>
              <a:gdLst>
                <a:gd name="T0" fmla="*/ 891 w 899"/>
                <a:gd name="T1" fmla="*/ 353 h 1128"/>
                <a:gd name="T2" fmla="*/ 898 w 899"/>
                <a:gd name="T3" fmla="*/ 413 h 1128"/>
                <a:gd name="T4" fmla="*/ 899 w 899"/>
                <a:gd name="T5" fmla="*/ 506 h 1128"/>
                <a:gd name="T6" fmla="*/ 892 w 899"/>
                <a:gd name="T7" fmla="*/ 626 h 1128"/>
                <a:gd name="T8" fmla="*/ 882 w 899"/>
                <a:gd name="T9" fmla="*/ 693 h 1128"/>
                <a:gd name="T10" fmla="*/ 868 w 899"/>
                <a:gd name="T11" fmla="*/ 759 h 1128"/>
                <a:gd name="T12" fmla="*/ 845 w 899"/>
                <a:gd name="T13" fmla="*/ 826 h 1128"/>
                <a:gd name="T14" fmla="*/ 815 w 899"/>
                <a:gd name="T15" fmla="*/ 891 h 1128"/>
                <a:gd name="T16" fmla="*/ 778 w 899"/>
                <a:gd name="T17" fmla="*/ 953 h 1128"/>
                <a:gd name="T18" fmla="*/ 731 w 899"/>
                <a:gd name="T19" fmla="*/ 1009 h 1128"/>
                <a:gd name="T20" fmla="*/ 673 w 899"/>
                <a:gd name="T21" fmla="*/ 1058 h 1128"/>
                <a:gd name="T22" fmla="*/ 604 w 899"/>
                <a:gd name="T23" fmla="*/ 1099 h 1128"/>
                <a:gd name="T24" fmla="*/ 523 w 899"/>
                <a:gd name="T25" fmla="*/ 1128 h 1128"/>
                <a:gd name="T26" fmla="*/ 513 w 899"/>
                <a:gd name="T27" fmla="*/ 1128 h 1128"/>
                <a:gd name="T28" fmla="*/ 462 w 899"/>
                <a:gd name="T29" fmla="*/ 1118 h 1128"/>
                <a:gd name="T30" fmla="*/ 413 w 899"/>
                <a:gd name="T31" fmla="*/ 1100 h 1128"/>
                <a:gd name="T32" fmla="*/ 353 w 899"/>
                <a:gd name="T33" fmla="*/ 1070 h 1128"/>
                <a:gd name="T34" fmla="*/ 288 w 899"/>
                <a:gd name="T35" fmla="*/ 1023 h 1128"/>
                <a:gd name="T36" fmla="*/ 239 w 899"/>
                <a:gd name="T37" fmla="*/ 974 h 1128"/>
                <a:gd name="T38" fmla="*/ 205 w 899"/>
                <a:gd name="T39" fmla="*/ 935 h 1128"/>
                <a:gd name="T40" fmla="*/ 174 w 899"/>
                <a:gd name="T41" fmla="*/ 889 h 1128"/>
                <a:gd name="T42" fmla="*/ 144 w 899"/>
                <a:gd name="T43" fmla="*/ 837 h 1128"/>
                <a:gd name="T44" fmla="*/ 130 w 899"/>
                <a:gd name="T45" fmla="*/ 807 h 1128"/>
                <a:gd name="T46" fmla="*/ 109 w 899"/>
                <a:gd name="T47" fmla="*/ 800 h 1128"/>
                <a:gd name="T48" fmla="*/ 77 w 899"/>
                <a:gd name="T49" fmla="*/ 784 h 1128"/>
                <a:gd name="T50" fmla="*/ 54 w 899"/>
                <a:gd name="T51" fmla="*/ 765 h 1128"/>
                <a:gd name="T52" fmla="*/ 31 w 899"/>
                <a:gd name="T53" fmla="*/ 738 h 1128"/>
                <a:gd name="T54" fmla="*/ 12 w 899"/>
                <a:gd name="T55" fmla="*/ 705 h 1128"/>
                <a:gd name="T56" fmla="*/ 1 w 899"/>
                <a:gd name="T57" fmla="*/ 661 h 1128"/>
                <a:gd name="T58" fmla="*/ 0 w 899"/>
                <a:gd name="T59" fmla="*/ 636 h 1128"/>
                <a:gd name="T60" fmla="*/ 1 w 899"/>
                <a:gd name="T61" fmla="*/ 591 h 1128"/>
                <a:gd name="T62" fmla="*/ 14 w 899"/>
                <a:gd name="T63" fmla="*/ 562 h 1128"/>
                <a:gd name="T64" fmla="*/ 29 w 899"/>
                <a:gd name="T65" fmla="*/ 545 h 1128"/>
                <a:gd name="T66" fmla="*/ 49 w 899"/>
                <a:gd name="T67" fmla="*/ 538 h 1128"/>
                <a:gd name="T68" fmla="*/ 68 w 899"/>
                <a:gd name="T69" fmla="*/ 538 h 1128"/>
                <a:gd name="T70" fmla="*/ 98 w 899"/>
                <a:gd name="T71" fmla="*/ 547 h 1128"/>
                <a:gd name="T72" fmla="*/ 103 w 899"/>
                <a:gd name="T73" fmla="*/ 548 h 1128"/>
                <a:gd name="T74" fmla="*/ 94 w 899"/>
                <a:gd name="T75" fmla="*/ 487 h 1128"/>
                <a:gd name="T76" fmla="*/ 87 w 899"/>
                <a:gd name="T77" fmla="*/ 387 h 1128"/>
                <a:gd name="T78" fmla="*/ 89 w 899"/>
                <a:gd name="T79" fmla="*/ 306 h 1128"/>
                <a:gd name="T80" fmla="*/ 98 w 899"/>
                <a:gd name="T81" fmla="*/ 227 h 1128"/>
                <a:gd name="T82" fmla="*/ 117 w 899"/>
                <a:gd name="T83" fmla="*/ 153 h 1128"/>
                <a:gd name="T84" fmla="*/ 131 w 899"/>
                <a:gd name="T85" fmla="*/ 121 h 1128"/>
                <a:gd name="T86" fmla="*/ 151 w 899"/>
                <a:gd name="T87" fmla="*/ 95 h 1128"/>
                <a:gd name="T88" fmla="*/ 174 w 899"/>
                <a:gd name="T89" fmla="*/ 74 h 1128"/>
                <a:gd name="T90" fmla="*/ 188 w 899"/>
                <a:gd name="T91" fmla="*/ 65 h 1128"/>
                <a:gd name="T92" fmla="*/ 221 w 899"/>
                <a:gd name="T93" fmla="*/ 48 h 1128"/>
                <a:gd name="T94" fmla="*/ 286 w 899"/>
                <a:gd name="T95" fmla="*/ 25 h 1128"/>
                <a:gd name="T96" fmla="*/ 365 w 899"/>
                <a:gd name="T97" fmla="*/ 9 h 1128"/>
                <a:gd name="T98" fmla="*/ 421 w 899"/>
                <a:gd name="T99" fmla="*/ 2 h 1128"/>
                <a:gd name="T100" fmla="*/ 481 w 899"/>
                <a:gd name="T101" fmla="*/ 0 h 1128"/>
                <a:gd name="T102" fmla="*/ 541 w 899"/>
                <a:gd name="T103" fmla="*/ 4 h 1128"/>
                <a:gd name="T104" fmla="*/ 601 w 899"/>
                <a:gd name="T105" fmla="*/ 12 h 1128"/>
                <a:gd name="T106" fmla="*/ 657 w 899"/>
                <a:gd name="T107" fmla="*/ 28 h 1128"/>
                <a:gd name="T108" fmla="*/ 711 w 899"/>
                <a:gd name="T109" fmla="*/ 53 h 1128"/>
                <a:gd name="T110" fmla="*/ 762 w 899"/>
                <a:gd name="T111" fmla="*/ 84 h 1128"/>
                <a:gd name="T112" fmla="*/ 806 w 899"/>
                <a:gd name="T113" fmla="*/ 125 h 1128"/>
                <a:gd name="T114" fmla="*/ 841 w 899"/>
                <a:gd name="T115" fmla="*/ 176 h 1128"/>
                <a:gd name="T116" fmla="*/ 870 w 899"/>
                <a:gd name="T117" fmla="*/ 239 h 1128"/>
                <a:gd name="T118" fmla="*/ 887 w 899"/>
                <a:gd name="T119" fmla="*/ 311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9" h="1128">
                  <a:moveTo>
                    <a:pt x="891" y="353"/>
                  </a:moveTo>
                  <a:lnTo>
                    <a:pt x="891" y="353"/>
                  </a:lnTo>
                  <a:lnTo>
                    <a:pt x="894" y="381"/>
                  </a:lnTo>
                  <a:lnTo>
                    <a:pt x="898" y="413"/>
                  </a:lnTo>
                  <a:lnTo>
                    <a:pt x="899" y="455"/>
                  </a:lnTo>
                  <a:lnTo>
                    <a:pt x="899" y="506"/>
                  </a:lnTo>
                  <a:lnTo>
                    <a:pt x="898" y="564"/>
                  </a:lnTo>
                  <a:lnTo>
                    <a:pt x="892" y="626"/>
                  </a:lnTo>
                  <a:lnTo>
                    <a:pt x="889" y="659"/>
                  </a:lnTo>
                  <a:lnTo>
                    <a:pt x="882" y="693"/>
                  </a:lnTo>
                  <a:lnTo>
                    <a:pt x="875" y="726"/>
                  </a:lnTo>
                  <a:lnTo>
                    <a:pt x="868" y="759"/>
                  </a:lnTo>
                  <a:lnTo>
                    <a:pt x="857" y="793"/>
                  </a:lnTo>
                  <a:lnTo>
                    <a:pt x="845" y="826"/>
                  </a:lnTo>
                  <a:lnTo>
                    <a:pt x="831" y="858"/>
                  </a:lnTo>
                  <a:lnTo>
                    <a:pt x="815" y="891"/>
                  </a:lnTo>
                  <a:lnTo>
                    <a:pt x="797" y="923"/>
                  </a:lnTo>
                  <a:lnTo>
                    <a:pt x="778" y="953"/>
                  </a:lnTo>
                  <a:lnTo>
                    <a:pt x="755" y="981"/>
                  </a:lnTo>
                  <a:lnTo>
                    <a:pt x="731" y="1009"/>
                  </a:lnTo>
                  <a:lnTo>
                    <a:pt x="703" y="1034"/>
                  </a:lnTo>
                  <a:lnTo>
                    <a:pt x="673" y="1058"/>
                  </a:lnTo>
                  <a:lnTo>
                    <a:pt x="641" y="1079"/>
                  </a:lnTo>
                  <a:lnTo>
                    <a:pt x="604" y="1099"/>
                  </a:lnTo>
                  <a:lnTo>
                    <a:pt x="565" y="1114"/>
                  </a:lnTo>
                  <a:lnTo>
                    <a:pt x="523" y="1128"/>
                  </a:lnTo>
                  <a:lnTo>
                    <a:pt x="523" y="1128"/>
                  </a:lnTo>
                  <a:lnTo>
                    <a:pt x="513" y="1128"/>
                  </a:lnTo>
                  <a:lnTo>
                    <a:pt x="483" y="1123"/>
                  </a:lnTo>
                  <a:lnTo>
                    <a:pt x="462" y="1118"/>
                  </a:lnTo>
                  <a:lnTo>
                    <a:pt x="439" y="1111"/>
                  </a:lnTo>
                  <a:lnTo>
                    <a:pt x="413" y="1100"/>
                  </a:lnTo>
                  <a:lnTo>
                    <a:pt x="383" y="1088"/>
                  </a:lnTo>
                  <a:lnTo>
                    <a:pt x="353" y="1070"/>
                  </a:lnTo>
                  <a:lnTo>
                    <a:pt x="321" y="1049"/>
                  </a:lnTo>
                  <a:lnTo>
                    <a:pt x="288" y="1023"/>
                  </a:lnTo>
                  <a:lnTo>
                    <a:pt x="254" y="991"/>
                  </a:lnTo>
                  <a:lnTo>
                    <a:pt x="239" y="974"/>
                  </a:lnTo>
                  <a:lnTo>
                    <a:pt x="223" y="956"/>
                  </a:lnTo>
                  <a:lnTo>
                    <a:pt x="205" y="935"/>
                  </a:lnTo>
                  <a:lnTo>
                    <a:pt x="189" y="912"/>
                  </a:lnTo>
                  <a:lnTo>
                    <a:pt x="174" y="889"/>
                  </a:lnTo>
                  <a:lnTo>
                    <a:pt x="158" y="863"/>
                  </a:lnTo>
                  <a:lnTo>
                    <a:pt x="144" y="837"/>
                  </a:lnTo>
                  <a:lnTo>
                    <a:pt x="130" y="807"/>
                  </a:lnTo>
                  <a:lnTo>
                    <a:pt x="130" y="807"/>
                  </a:lnTo>
                  <a:lnTo>
                    <a:pt x="124" y="805"/>
                  </a:lnTo>
                  <a:lnTo>
                    <a:pt x="109" y="800"/>
                  </a:lnTo>
                  <a:lnTo>
                    <a:pt x="89" y="791"/>
                  </a:lnTo>
                  <a:lnTo>
                    <a:pt x="77" y="784"/>
                  </a:lnTo>
                  <a:lnTo>
                    <a:pt x="66" y="775"/>
                  </a:lnTo>
                  <a:lnTo>
                    <a:pt x="54" y="765"/>
                  </a:lnTo>
                  <a:lnTo>
                    <a:pt x="42" y="752"/>
                  </a:lnTo>
                  <a:lnTo>
                    <a:pt x="31" y="738"/>
                  </a:lnTo>
                  <a:lnTo>
                    <a:pt x="21" y="722"/>
                  </a:lnTo>
                  <a:lnTo>
                    <a:pt x="12" y="705"/>
                  </a:lnTo>
                  <a:lnTo>
                    <a:pt x="5" y="684"/>
                  </a:lnTo>
                  <a:lnTo>
                    <a:pt x="1" y="661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612"/>
                  </a:lnTo>
                  <a:lnTo>
                    <a:pt x="1" y="591"/>
                  </a:lnTo>
                  <a:lnTo>
                    <a:pt x="7" y="575"/>
                  </a:lnTo>
                  <a:lnTo>
                    <a:pt x="14" y="562"/>
                  </a:lnTo>
                  <a:lnTo>
                    <a:pt x="21" y="552"/>
                  </a:lnTo>
                  <a:lnTo>
                    <a:pt x="29" y="545"/>
                  </a:lnTo>
                  <a:lnTo>
                    <a:pt x="38" y="541"/>
                  </a:lnTo>
                  <a:lnTo>
                    <a:pt x="49" y="538"/>
                  </a:lnTo>
                  <a:lnTo>
                    <a:pt x="59" y="538"/>
                  </a:lnTo>
                  <a:lnTo>
                    <a:pt x="68" y="538"/>
                  </a:lnTo>
                  <a:lnTo>
                    <a:pt x="86" y="541"/>
                  </a:lnTo>
                  <a:lnTo>
                    <a:pt x="98" y="547"/>
                  </a:lnTo>
                  <a:lnTo>
                    <a:pt x="103" y="548"/>
                  </a:lnTo>
                  <a:lnTo>
                    <a:pt x="103" y="548"/>
                  </a:lnTo>
                  <a:lnTo>
                    <a:pt x="100" y="531"/>
                  </a:lnTo>
                  <a:lnTo>
                    <a:pt x="94" y="487"/>
                  </a:lnTo>
                  <a:lnTo>
                    <a:pt x="89" y="424"/>
                  </a:lnTo>
                  <a:lnTo>
                    <a:pt x="87" y="387"/>
                  </a:lnTo>
                  <a:lnTo>
                    <a:pt x="87" y="346"/>
                  </a:lnTo>
                  <a:lnTo>
                    <a:pt x="89" y="306"/>
                  </a:lnTo>
                  <a:lnTo>
                    <a:pt x="93" y="265"/>
                  </a:lnTo>
                  <a:lnTo>
                    <a:pt x="98" y="227"/>
                  </a:lnTo>
                  <a:lnTo>
                    <a:pt x="107" y="188"/>
                  </a:lnTo>
                  <a:lnTo>
                    <a:pt x="117" y="153"/>
                  </a:lnTo>
                  <a:lnTo>
                    <a:pt x="124" y="137"/>
                  </a:lnTo>
                  <a:lnTo>
                    <a:pt x="131" y="121"/>
                  </a:lnTo>
                  <a:lnTo>
                    <a:pt x="140" y="107"/>
                  </a:lnTo>
                  <a:lnTo>
                    <a:pt x="151" y="95"/>
                  </a:lnTo>
                  <a:lnTo>
                    <a:pt x="161" y="8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88" y="65"/>
                  </a:lnTo>
                  <a:lnTo>
                    <a:pt x="203" y="56"/>
                  </a:lnTo>
                  <a:lnTo>
                    <a:pt x="221" y="48"/>
                  </a:lnTo>
                  <a:lnTo>
                    <a:pt x="240" y="41"/>
                  </a:lnTo>
                  <a:lnTo>
                    <a:pt x="286" y="25"/>
                  </a:lnTo>
                  <a:lnTo>
                    <a:pt x="337" y="14"/>
                  </a:lnTo>
                  <a:lnTo>
                    <a:pt x="365" y="9"/>
                  </a:lnTo>
                  <a:lnTo>
                    <a:pt x="393" y="5"/>
                  </a:lnTo>
                  <a:lnTo>
                    <a:pt x="421" y="2"/>
                  </a:lnTo>
                  <a:lnTo>
                    <a:pt x="451" y="0"/>
                  </a:lnTo>
                  <a:lnTo>
                    <a:pt x="481" y="0"/>
                  </a:lnTo>
                  <a:lnTo>
                    <a:pt x="511" y="0"/>
                  </a:lnTo>
                  <a:lnTo>
                    <a:pt x="541" y="4"/>
                  </a:lnTo>
                  <a:lnTo>
                    <a:pt x="571" y="7"/>
                  </a:lnTo>
                  <a:lnTo>
                    <a:pt x="601" y="12"/>
                  </a:lnTo>
                  <a:lnTo>
                    <a:pt x="629" y="19"/>
                  </a:lnTo>
                  <a:lnTo>
                    <a:pt x="657" y="28"/>
                  </a:lnTo>
                  <a:lnTo>
                    <a:pt x="685" y="39"/>
                  </a:lnTo>
                  <a:lnTo>
                    <a:pt x="711" y="53"/>
                  </a:lnTo>
                  <a:lnTo>
                    <a:pt x="738" y="67"/>
                  </a:lnTo>
                  <a:lnTo>
                    <a:pt x="762" y="84"/>
                  </a:lnTo>
                  <a:lnTo>
                    <a:pt x="785" y="104"/>
                  </a:lnTo>
                  <a:lnTo>
                    <a:pt x="806" y="125"/>
                  </a:lnTo>
                  <a:lnTo>
                    <a:pt x="824" y="149"/>
                  </a:lnTo>
                  <a:lnTo>
                    <a:pt x="841" y="176"/>
                  </a:lnTo>
                  <a:lnTo>
                    <a:pt x="857" y="206"/>
                  </a:lnTo>
                  <a:lnTo>
                    <a:pt x="870" y="239"/>
                  </a:lnTo>
                  <a:lnTo>
                    <a:pt x="880" y="274"/>
                  </a:lnTo>
                  <a:lnTo>
                    <a:pt x="887" y="311"/>
                  </a:lnTo>
                  <a:lnTo>
                    <a:pt x="891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0" name="Freeform 143"/>
            <p:cNvSpPr>
              <a:spLocks/>
            </p:cNvSpPr>
            <p:nvPr/>
          </p:nvSpPr>
          <p:spPr bwMode="auto">
            <a:xfrm>
              <a:off x="8899526" y="1076325"/>
              <a:ext cx="131763" cy="252413"/>
            </a:xfrm>
            <a:custGeom>
              <a:avLst/>
              <a:gdLst>
                <a:gd name="T0" fmla="*/ 7 w 83"/>
                <a:gd name="T1" fmla="*/ 67 h 159"/>
                <a:gd name="T2" fmla="*/ 2 w 83"/>
                <a:gd name="T3" fmla="*/ 48 h 159"/>
                <a:gd name="T4" fmla="*/ 0 w 83"/>
                <a:gd name="T5" fmla="*/ 25 h 159"/>
                <a:gd name="T6" fmla="*/ 6 w 83"/>
                <a:gd name="T7" fmla="*/ 9 h 159"/>
                <a:gd name="T8" fmla="*/ 16 w 83"/>
                <a:gd name="T9" fmla="*/ 2 h 159"/>
                <a:gd name="T10" fmla="*/ 21 w 83"/>
                <a:gd name="T11" fmla="*/ 0 h 159"/>
                <a:gd name="T12" fmla="*/ 35 w 83"/>
                <a:gd name="T13" fmla="*/ 2 h 159"/>
                <a:gd name="T14" fmla="*/ 44 w 83"/>
                <a:gd name="T15" fmla="*/ 13 h 159"/>
                <a:gd name="T16" fmla="*/ 58 w 83"/>
                <a:gd name="T17" fmla="*/ 46 h 159"/>
                <a:gd name="T18" fmla="*/ 65 w 83"/>
                <a:gd name="T19" fmla="*/ 81 h 159"/>
                <a:gd name="T20" fmla="*/ 67 w 83"/>
                <a:gd name="T21" fmla="*/ 99 h 159"/>
                <a:gd name="T22" fmla="*/ 53 w 83"/>
                <a:gd name="T23" fmla="*/ 88 h 159"/>
                <a:gd name="T24" fmla="*/ 42 w 83"/>
                <a:gd name="T25" fmla="*/ 87 h 159"/>
                <a:gd name="T26" fmla="*/ 34 w 83"/>
                <a:gd name="T27" fmla="*/ 94 h 159"/>
                <a:gd name="T28" fmla="*/ 32 w 83"/>
                <a:gd name="T29" fmla="*/ 97 h 159"/>
                <a:gd name="T30" fmla="*/ 37 w 83"/>
                <a:gd name="T31" fmla="*/ 113 h 159"/>
                <a:gd name="T32" fmla="*/ 55 w 83"/>
                <a:gd name="T33" fmla="*/ 134 h 159"/>
                <a:gd name="T34" fmla="*/ 83 w 83"/>
                <a:gd name="T35" fmla="*/ 159 h 159"/>
                <a:gd name="T36" fmla="*/ 72 w 83"/>
                <a:gd name="T37" fmla="*/ 153 h 159"/>
                <a:gd name="T38" fmla="*/ 39 w 83"/>
                <a:gd name="T39" fmla="*/ 132 h 159"/>
                <a:gd name="T40" fmla="*/ 21 w 83"/>
                <a:gd name="T41" fmla="*/ 111 h 159"/>
                <a:gd name="T42" fmla="*/ 20 w 83"/>
                <a:gd name="T43" fmla="*/ 101 h 159"/>
                <a:gd name="T44" fmla="*/ 23 w 83"/>
                <a:gd name="T45" fmla="*/ 90 h 159"/>
                <a:gd name="T46" fmla="*/ 32 w 83"/>
                <a:gd name="T47" fmla="*/ 79 h 159"/>
                <a:gd name="T48" fmla="*/ 48 w 83"/>
                <a:gd name="T49" fmla="*/ 76 h 159"/>
                <a:gd name="T50" fmla="*/ 51 w 83"/>
                <a:gd name="T51" fmla="*/ 76 h 159"/>
                <a:gd name="T52" fmla="*/ 48 w 83"/>
                <a:gd name="T53" fmla="*/ 44 h 159"/>
                <a:gd name="T54" fmla="*/ 39 w 83"/>
                <a:gd name="T55" fmla="*/ 21 h 159"/>
                <a:gd name="T56" fmla="*/ 30 w 83"/>
                <a:gd name="T57" fmla="*/ 13 h 159"/>
                <a:gd name="T58" fmla="*/ 27 w 83"/>
                <a:gd name="T59" fmla="*/ 13 h 159"/>
                <a:gd name="T60" fmla="*/ 20 w 83"/>
                <a:gd name="T61" fmla="*/ 14 h 159"/>
                <a:gd name="T62" fmla="*/ 11 w 83"/>
                <a:gd name="T63" fmla="*/ 30 h 159"/>
                <a:gd name="T64" fmla="*/ 7 w 83"/>
                <a:gd name="T65" fmla="*/ 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" h="159">
                  <a:moveTo>
                    <a:pt x="7" y="67"/>
                  </a:moveTo>
                  <a:lnTo>
                    <a:pt x="7" y="67"/>
                  </a:lnTo>
                  <a:lnTo>
                    <a:pt x="4" y="57"/>
                  </a:lnTo>
                  <a:lnTo>
                    <a:pt x="2" y="48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1" y="6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8" y="0"/>
                  </a:lnTo>
                  <a:lnTo>
                    <a:pt x="35" y="2"/>
                  </a:lnTo>
                  <a:lnTo>
                    <a:pt x="41" y="7"/>
                  </a:lnTo>
                  <a:lnTo>
                    <a:pt x="44" y="13"/>
                  </a:lnTo>
                  <a:lnTo>
                    <a:pt x="53" y="29"/>
                  </a:lnTo>
                  <a:lnTo>
                    <a:pt x="58" y="46"/>
                  </a:lnTo>
                  <a:lnTo>
                    <a:pt x="62" y="65"/>
                  </a:lnTo>
                  <a:lnTo>
                    <a:pt x="65" y="81"/>
                  </a:lnTo>
                  <a:lnTo>
                    <a:pt x="67" y="99"/>
                  </a:lnTo>
                  <a:lnTo>
                    <a:pt x="67" y="99"/>
                  </a:lnTo>
                  <a:lnTo>
                    <a:pt x="62" y="95"/>
                  </a:lnTo>
                  <a:lnTo>
                    <a:pt x="53" y="88"/>
                  </a:lnTo>
                  <a:lnTo>
                    <a:pt x="48" y="87"/>
                  </a:lnTo>
                  <a:lnTo>
                    <a:pt x="42" y="87"/>
                  </a:lnTo>
                  <a:lnTo>
                    <a:pt x="37" y="88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2" y="97"/>
                  </a:lnTo>
                  <a:lnTo>
                    <a:pt x="34" y="102"/>
                  </a:lnTo>
                  <a:lnTo>
                    <a:pt x="37" y="113"/>
                  </a:lnTo>
                  <a:lnTo>
                    <a:pt x="46" y="123"/>
                  </a:lnTo>
                  <a:lnTo>
                    <a:pt x="55" y="134"/>
                  </a:lnTo>
                  <a:lnTo>
                    <a:pt x="74" y="152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72" y="153"/>
                  </a:lnTo>
                  <a:lnTo>
                    <a:pt x="51" y="141"/>
                  </a:lnTo>
                  <a:lnTo>
                    <a:pt x="39" y="132"/>
                  </a:lnTo>
                  <a:lnTo>
                    <a:pt x="28" y="122"/>
                  </a:lnTo>
                  <a:lnTo>
                    <a:pt x="21" y="111"/>
                  </a:lnTo>
                  <a:lnTo>
                    <a:pt x="20" y="106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3" y="90"/>
                  </a:lnTo>
                  <a:lnTo>
                    <a:pt x="27" y="83"/>
                  </a:lnTo>
                  <a:lnTo>
                    <a:pt x="32" y="79"/>
                  </a:lnTo>
                  <a:lnTo>
                    <a:pt x="37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1" y="76"/>
                  </a:lnTo>
                  <a:lnTo>
                    <a:pt x="51" y="65"/>
                  </a:lnTo>
                  <a:lnTo>
                    <a:pt x="48" y="44"/>
                  </a:lnTo>
                  <a:lnTo>
                    <a:pt x="44" y="32"/>
                  </a:lnTo>
                  <a:lnTo>
                    <a:pt x="39" y="21"/>
                  </a:lnTo>
                  <a:lnTo>
                    <a:pt x="34" y="14"/>
                  </a:lnTo>
                  <a:lnTo>
                    <a:pt x="30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1" y="13"/>
                  </a:lnTo>
                  <a:lnTo>
                    <a:pt x="20" y="14"/>
                  </a:lnTo>
                  <a:lnTo>
                    <a:pt x="14" y="21"/>
                  </a:lnTo>
                  <a:lnTo>
                    <a:pt x="11" y="30"/>
                  </a:lnTo>
                  <a:lnTo>
                    <a:pt x="9" y="39"/>
                  </a:lnTo>
                  <a:lnTo>
                    <a:pt x="7" y="58"/>
                  </a:lnTo>
                  <a:lnTo>
                    <a:pt x="7" y="67"/>
                  </a:lnTo>
                  <a:close/>
                </a:path>
              </a:pathLst>
            </a:custGeom>
            <a:solidFill>
              <a:srgbClr val="CB9C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1" name="Freeform 144"/>
            <p:cNvSpPr>
              <a:spLocks/>
            </p:cNvSpPr>
            <p:nvPr/>
          </p:nvSpPr>
          <p:spPr bwMode="auto">
            <a:xfrm>
              <a:off x="8899526" y="1076325"/>
              <a:ext cx="131763" cy="252413"/>
            </a:xfrm>
            <a:custGeom>
              <a:avLst/>
              <a:gdLst>
                <a:gd name="T0" fmla="*/ 7 w 83"/>
                <a:gd name="T1" fmla="*/ 67 h 159"/>
                <a:gd name="T2" fmla="*/ 2 w 83"/>
                <a:gd name="T3" fmla="*/ 48 h 159"/>
                <a:gd name="T4" fmla="*/ 0 w 83"/>
                <a:gd name="T5" fmla="*/ 25 h 159"/>
                <a:gd name="T6" fmla="*/ 6 w 83"/>
                <a:gd name="T7" fmla="*/ 9 h 159"/>
                <a:gd name="T8" fmla="*/ 16 w 83"/>
                <a:gd name="T9" fmla="*/ 2 h 159"/>
                <a:gd name="T10" fmla="*/ 21 w 83"/>
                <a:gd name="T11" fmla="*/ 0 h 159"/>
                <a:gd name="T12" fmla="*/ 35 w 83"/>
                <a:gd name="T13" fmla="*/ 2 h 159"/>
                <a:gd name="T14" fmla="*/ 44 w 83"/>
                <a:gd name="T15" fmla="*/ 13 h 159"/>
                <a:gd name="T16" fmla="*/ 58 w 83"/>
                <a:gd name="T17" fmla="*/ 46 h 159"/>
                <a:gd name="T18" fmla="*/ 65 w 83"/>
                <a:gd name="T19" fmla="*/ 81 h 159"/>
                <a:gd name="T20" fmla="*/ 67 w 83"/>
                <a:gd name="T21" fmla="*/ 99 h 159"/>
                <a:gd name="T22" fmla="*/ 53 w 83"/>
                <a:gd name="T23" fmla="*/ 88 h 159"/>
                <a:gd name="T24" fmla="*/ 42 w 83"/>
                <a:gd name="T25" fmla="*/ 87 h 159"/>
                <a:gd name="T26" fmla="*/ 34 w 83"/>
                <a:gd name="T27" fmla="*/ 94 h 159"/>
                <a:gd name="T28" fmla="*/ 32 w 83"/>
                <a:gd name="T29" fmla="*/ 97 h 159"/>
                <a:gd name="T30" fmla="*/ 37 w 83"/>
                <a:gd name="T31" fmla="*/ 113 h 159"/>
                <a:gd name="T32" fmla="*/ 55 w 83"/>
                <a:gd name="T33" fmla="*/ 134 h 159"/>
                <a:gd name="T34" fmla="*/ 83 w 83"/>
                <a:gd name="T35" fmla="*/ 159 h 159"/>
                <a:gd name="T36" fmla="*/ 72 w 83"/>
                <a:gd name="T37" fmla="*/ 153 h 159"/>
                <a:gd name="T38" fmla="*/ 39 w 83"/>
                <a:gd name="T39" fmla="*/ 132 h 159"/>
                <a:gd name="T40" fmla="*/ 21 w 83"/>
                <a:gd name="T41" fmla="*/ 111 h 159"/>
                <a:gd name="T42" fmla="*/ 20 w 83"/>
                <a:gd name="T43" fmla="*/ 101 h 159"/>
                <a:gd name="T44" fmla="*/ 23 w 83"/>
                <a:gd name="T45" fmla="*/ 90 h 159"/>
                <a:gd name="T46" fmla="*/ 32 w 83"/>
                <a:gd name="T47" fmla="*/ 79 h 159"/>
                <a:gd name="T48" fmla="*/ 48 w 83"/>
                <a:gd name="T49" fmla="*/ 76 h 159"/>
                <a:gd name="T50" fmla="*/ 51 w 83"/>
                <a:gd name="T51" fmla="*/ 76 h 159"/>
                <a:gd name="T52" fmla="*/ 48 w 83"/>
                <a:gd name="T53" fmla="*/ 44 h 159"/>
                <a:gd name="T54" fmla="*/ 39 w 83"/>
                <a:gd name="T55" fmla="*/ 21 h 159"/>
                <a:gd name="T56" fmla="*/ 30 w 83"/>
                <a:gd name="T57" fmla="*/ 13 h 159"/>
                <a:gd name="T58" fmla="*/ 27 w 83"/>
                <a:gd name="T59" fmla="*/ 13 h 159"/>
                <a:gd name="T60" fmla="*/ 20 w 83"/>
                <a:gd name="T61" fmla="*/ 14 h 159"/>
                <a:gd name="T62" fmla="*/ 11 w 83"/>
                <a:gd name="T63" fmla="*/ 30 h 159"/>
                <a:gd name="T64" fmla="*/ 7 w 83"/>
                <a:gd name="T65" fmla="*/ 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" h="159">
                  <a:moveTo>
                    <a:pt x="7" y="67"/>
                  </a:moveTo>
                  <a:lnTo>
                    <a:pt x="7" y="67"/>
                  </a:lnTo>
                  <a:lnTo>
                    <a:pt x="4" y="57"/>
                  </a:lnTo>
                  <a:lnTo>
                    <a:pt x="2" y="48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4" y="14"/>
                  </a:lnTo>
                  <a:lnTo>
                    <a:pt x="6" y="9"/>
                  </a:lnTo>
                  <a:lnTo>
                    <a:pt x="11" y="6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8" y="0"/>
                  </a:lnTo>
                  <a:lnTo>
                    <a:pt x="35" y="2"/>
                  </a:lnTo>
                  <a:lnTo>
                    <a:pt x="41" y="7"/>
                  </a:lnTo>
                  <a:lnTo>
                    <a:pt x="44" y="13"/>
                  </a:lnTo>
                  <a:lnTo>
                    <a:pt x="53" y="29"/>
                  </a:lnTo>
                  <a:lnTo>
                    <a:pt x="58" y="46"/>
                  </a:lnTo>
                  <a:lnTo>
                    <a:pt x="62" y="65"/>
                  </a:lnTo>
                  <a:lnTo>
                    <a:pt x="65" y="81"/>
                  </a:lnTo>
                  <a:lnTo>
                    <a:pt x="67" y="99"/>
                  </a:lnTo>
                  <a:lnTo>
                    <a:pt x="67" y="99"/>
                  </a:lnTo>
                  <a:lnTo>
                    <a:pt x="62" y="95"/>
                  </a:lnTo>
                  <a:lnTo>
                    <a:pt x="53" y="88"/>
                  </a:lnTo>
                  <a:lnTo>
                    <a:pt x="48" y="87"/>
                  </a:lnTo>
                  <a:lnTo>
                    <a:pt x="42" y="87"/>
                  </a:lnTo>
                  <a:lnTo>
                    <a:pt x="37" y="88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2" y="97"/>
                  </a:lnTo>
                  <a:lnTo>
                    <a:pt x="34" y="102"/>
                  </a:lnTo>
                  <a:lnTo>
                    <a:pt x="37" y="113"/>
                  </a:lnTo>
                  <a:lnTo>
                    <a:pt x="46" y="123"/>
                  </a:lnTo>
                  <a:lnTo>
                    <a:pt x="55" y="134"/>
                  </a:lnTo>
                  <a:lnTo>
                    <a:pt x="74" y="152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72" y="153"/>
                  </a:lnTo>
                  <a:lnTo>
                    <a:pt x="51" y="141"/>
                  </a:lnTo>
                  <a:lnTo>
                    <a:pt x="39" y="132"/>
                  </a:lnTo>
                  <a:lnTo>
                    <a:pt x="28" y="122"/>
                  </a:lnTo>
                  <a:lnTo>
                    <a:pt x="21" y="111"/>
                  </a:lnTo>
                  <a:lnTo>
                    <a:pt x="20" y="106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3" y="90"/>
                  </a:lnTo>
                  <a:lnTo>
                    <a:pt x="27" y="83"/>
                  </a:lnTo>
                  <a:lnTo>
                    <a:pt x="32" y="79"/>
                  </a:lnTo>
                  <a:lnTo>
                    <a:pt x="37" y="76"/>
                  </a:lnTo>
                  <a:lnTo>
                    <a:pt x="48" y="76"/>
                  </a:lnTo>
                  <a:lnTo>
                    <a:pt x="51" y="76"/>
                  </a:lnTo>
                  <a:lnTo>
                    <a:pt x="51" y="76"/>
                  </a:lnTo>
                  <a:lnTo>
                    <a:pt x="51" y="65"/>
                  </a:lnTo>
                  <a:lnTo>
                    <a:pt x="48" y="44"/>
                  </a:lnTo>
                  <a:lnTo>
                    <a:pt x="44" y="32"/>
                  </a:lnTo>
                  <a:lnTo>
                    <a:pt x="39" y="21"/>
                  </a:lnTo>
                  <a:lnTo>
                    <a:pt x="34" y="14"/>
                  </a:lnTo>
                  <a:lnTo>
                    <a:pt x="30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1" y="13"/>
                  </a:lnTo>
                  <a:lnTo>
                    <a:pt x="20" y="14"/>
                  </a:lnTo>
                  <a:lnTo>
                    <a:pt x="14" y="21"/>
                  </a:lnTo>
                  <a:lnTo>
                    <a:pt x="11" y="30"/>
                  </a:lnTo>
                  <a:lnTo>
                    <a:pt x="9" y="39"/>
                  </a:lnTo>
                  <a:lnTo>
                    <a:pt x="7" y="58"/>
                  </a:lnTo>
                  <a:lnTo>
                    <a:pt x="7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2" name="Freeform 145"/>
            <p:cNvSpPr>
              <a:spLocks/>
            </p:cNvSpPr>
            <p:nvPr/>
          </p:nvSpPr>
          <p:spPr bwMode="auto">
            <a:xfrm>
              <a:off x="10236201" y="1017588"/>
              <a:ext cx="55563" cy="215900"/>
            </a:xfrm>
            <a:custGeom>
              <a:avLst/>
              <a:gdLst>
                <a:gd name="T0" fmla="*/ 28 w 35"/>
                <a:gd name="T1" fmla="*/ 66 h 136"/>
                <a:gd name="T2" fmla="*/ 28 w 35"/>
                <a:gd name="T3" fmla="*/ 66 h 136"/>
                <a:gd name="T4" fmla="*/ 32 w 35"/>
                <a:gd name="T5" fmla="*/ 57 h 136"/>
                <a:gd name="T6" fmla="*/ 35 w 35"/>
                <a:gd name="T7" fmla="*/ 36 h 136"/>
                <a:gd name="T8" fmla="*/ 35 w 35"/>
                <a:gd name="T9" fmla="*/ 25 h 136"/>
                <a:gd name="T10" fmla="*/ 35 w 35"/>
                <a:gd name="T11" fmla="*/ 15 h 136"/>
                <a:gd name="T12" fmla="*/ 34 w 35"/>
                <a:gd name="T13" fmla="*/ 6 h 136"/>
                <a:gd name="T14" fmla="*/ 32 w 35"/>
                <a:gd name="T15" fmla="*/ 4 h 136"/>
                <a:gd name="T16" fmla="*/ 28 w 35"/>
                <a:gd name="T17" fmla="*/ 2 h 136"/>
                <a:gd name="T18" fmla="*/ 28 w 35"/>
                <a:gd name="T19" fmla="*/ 2 h 136"/>
                <a:gd name="T20" fmla="*/ 23 w 35"/>
                <a:gd name="T21" fmla="*/ 0 h 136"/>
                <a:gd name="T22" fmla="*/ 19 w 35"/>
                <a:gd name="T23" fmla="*/ 2 h 136"/>
                <a:gd name="T24" fmla="*/ 16 w 35"/>
                <a:gd name="T25" fmla="*/ 6 h 136"/>
                <a:gd name="T26" fmla="*/ 14 w 35"/>
                <a:gd name="T27" fmla="*/ 9 h 136"/>
                <a:gd name="T28" fmla="*/ 11 w 35"/>
                <a:gd name="T29" fmla="*/ 18 h 136"/>
                <a:gd name="T30" fmla="*/ 9 w 35"/>
                <a:gd name="T31" fmla="*/ 22 h 136"/>
                <a:gd name="T32" fmla="*/ 0 w 35"/>
                <a:gd name="T33" fmla="*/ 108 h 136"/>
                <a:gd name="T34" fmla="*/ 0 w 35"/>
                <a:gd name="T35" fmla="*/ 108 h 136"/>
                <a:gd name="T36" fmla="*/ 7 w 35"/>
                <a:gd name="T37" fmla="*/ 106 h 136"/>
                <a:gd name="T38" fmla="*/ 12 w 35"/>
                <a:gd name="T39" fmla="*/ 106 h 136"/>
                <a:gd name="T40" fmla="*/ 12 w 35"/>
                <a:gd name="T41" fmla="*/ 108 h 136"/>
                <a:gd name="T42" fmla="*/ 12 w 35"/>
                <a:gd name="T43" fmla="*/ 111 h 136"/>
                <a:gd name="T44" fmla="*/ 12 w 35"/>
                <a:gd name="T45" fmla="*/ 111 h 136"/>
                <a:gd name="T46" fmla="*/ 7 w 35"/>
                <a:gd name="T47" fmla="*/ 127 h 136"/>
                <a:gd name="T48" fmla="*/ 4 w 35"/>
                <a:gd name="T49" fmla="*/ 136 h 136"/>
                <a:gd name="T50" fmla="*/ 4 w 35"/>
                <a:gd name="T51" fmla="*/ 136 h 136"/>
                <a:gd name="T52" fmla="*/ 14 w 35"/>
                <a:gd name="T53" fmla="*/ 124 h 136"/>
                <a:gd name="T54" fmla="*/ 19 w 35"/>
                <a:gd name="T55" fmla="*/ 113 h 136"/>
                <a:gd name="T56" fmla="*/ 21 w 35"/>
                <a:gd name="T57" fmla="*/ 108 h 136"/>
                <a:gd name="T58" fmla="*/ 23 w 35"/>
                <a:gd name="T59" fmla="*/ 104 h 136"/>
                <a:gd name="T60" fmla="*/ 23 w 35"/>
                <a:gd name="T61" fmla="*/ 104 h 136"/>
                <a:gd name="T62" fmla="*/ 23 w 35"/>
                <a:gd name="T63" fmla="*/ 99 h 136"/>
                <a:gd name="T64" fmla="*/ 21 w 35"/>
                <a:gd name="T65" fmla="*/ 97 h 136"/>
                <a:gd name="T66" fmla="*/ 16 w 35"/>
                <a:gd name="T67" fmla="*/ 94 h 136"/>
                <a:gd name="T68" fmla="*/ 12 w 35"/>
                <a:gd name="T69" fmla="*/ 92 h 136"/>
                <a:gd name="T70" fmla="*/ 9 w 35"/>
                <a:gd name="T71" fmla="*/ 92 h 136"/>
                <a:gd name="T72" fmla="*/ 9 w 35"/>
                <a:gd name="T73" fmla="*/ 92 h 136"/>
                <a:gd name="T74" fmla="*/ 12 w 35"/>
                <a:gd name="T75" fmla="*/ 62 h 136"/>
                <a:gd name="T76" fmla="*/ 18 w 35"/>
                <a:gd name="T77" fmla="*/ 25 h 136"/>
                <a:gd name="T78" fmla="*/ 18 w 35"/>
                <a:gd name="T79" fmla="*/ 25 h 136"/>
                <a:gd name="T80" fmla="*/ 19 w 35"/>
                <a:gd name="T81" fmla="*/ 20 h 136"/>
                <a:gd name="T82" fmla="*/ 21 w 35"/>
                <a:gd name="T83" fmla="*/ 15 h 136"/>
                <a:gd name="T84" fmla="*/ 25 w 35"/>
                <a:gd name="T85" fmla="*/ 13 h 136"/>
                <a:gd name="T86" fmla="*/ 28 w 35"/>
                <a:gd name="T87" fmla="*/ 13 h 136"/>
                <a:gd name="T88" fmla="*/ 28 w 35"/>
                <a:gd name="T89" fmla="*/ 13 h 136"/>
                <a:gd name="T90" fmla="*/ 30 w 35"/>
                <a:gd name="T91" fmla="*/ 16 h 136"/>
                <a:gd name="T92" fmla="*/ 30 w 35"/>
                <a:gd name="T93" fmla="*/ 22 h 136"/>
                <a:gd name="T94" fmla="*/ 30 w 35"/>
                <a:gd name="T95" fmla="*/ 39 h 136"/>
                <a:gd name="T96" fmla="*/ 28 w 35"/>
                <a:gd name="T97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" h="136">
                  <a:moveTo>
                    <a:pt x="28" y="66"/>
                  </a:moveTo>
                  <a:lnTo>
                    <a:pt x="28" y="66"/>
                  </a:lnTo>
                  <a:lnTo>
                    <a:pt x="32" y="57"/>
                  </a:lnTo>
                  <a:lnTo>
                    <a:pt x="35" y="36"/>
                  </a:lnTo>
                  <a:lnTo>
                    <a:pt x="35" y="25"/>
                  </a:lnTo>
                  <a:lnTo>
                    <a:pt x="35" y="15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8"/>
                  </a:lnTo>
                  <a:lnTo>
                    <a:pt x="9" y="22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7" y="106"/>
                  </a:lnTo>
                  <a:lnTo>
                    <a:pt x="12" y="106"/>
                  </a:lnTo>
                  <a:lnTo>
                    <a:pt x="12" y="108"/>
                  </a:lnTo>
                  <a:lnTo>
                    <a:pt x="12" y="111"/>
                  </a:lnTo>
                  <a:lnTo>
                    <a:pt x="12" y="111"/>
                  </a:lnTo>
                  <a:lnTo>
                    <a:pt x="7" y="127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14" y="124"/>
                  </a:lnTo>
                  <a:lnTo>
                    <a:pt x="19" y="113"/>
                  </a:lnTo>
                  <a:lnTo>
                    <a:pt x="21" y="108"/>
                  </a:lnTo>
                  <a:lnTo>
                    <a:pt x="23" y="104"/>
                  </a:lnTo>
                  <a:lnTo>
                    <a:pt x="23" y="104"/>
                  </a:lnTo>
                  <a:lnTo>
                    <a:pt x="23" y="99"/>
                  </a:lnTo>
                  <a:lnTo>
                    <a:pt x="21" y="97"/>
                  </a:lnTo>
                  <a:lnTo>
                    <a:pt x="16" y="94"/>
                  </a:lnTo>
                  <a:lnTo>
                    <a:pt x="12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2" y="62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9" y="20"/>
                  </a:lnTo>
                  <a:lnTo>
                    <a:pt x="21" y="15"/>
                  </a:lnTo>
                  <a:lnTo>
                    <a:pt x="2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39"/>
                  </a:lnTo>
                  <a:lnTo>
                    <a:pt x="28" y="66"/>
                  </a:lnTo>
                  <a:close/>
                </a:path>
              </a:pathLst>
            </a:custGeom>
            <a:solidFill>
              <a:srgbClr val="CB9C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3" name="Freeform 146"/>
            <p:cNvSpPr>
              <a:spLocks/>
            </p:cNvSpPr>
            <p:nvPr/>
          </p:nvSpPr>
          <p:spPr bwMode="auto">
            <a:xfrm>
              <a:off x="10236201" y="1017588"/>
              <a:ext cx="55563" cy="215900"/>
            </a:xfrm>
            <a:custGeom>
              <a:avLst/>
              <a:gdLst>
                <a:gd name="T0" fmla="*/ 28 w 35"/>
                <a:gd name="T1" fmla="*/ 66 h 136"/>
                <a:gd name="T2" fmla="*/ 28 w 35"/>
                <a:gd name="T3" fmla="*/ 66 h 136"/>
                <a:gd name="T4" fmla="*/ 32 w 35"/>
                <a:gd name="T5" fmla="*/ 57 h 136"/>
                <a:gd name="T6" fmla="*/ 35 w 35"/>
                <a:gd name="T7" fmla="*/ 36 h 136"/>
                <a:gd name="T8" fmla="*/ 35 w 35"/>
                <a:gd name="T9" fmla="*/ 25 h 136"/>
                <a:gd name="T10" fmla="*/ 35 w 35"/>
                <a:gd name="T11" fmla="*/ 15 h 136"/>
                <a:gd name="T12" fmla="*/ 34 w 35"/>
                <a:gd name="T13" fmla="*/ 6 h 136"/>
                <a:gd name="T14" fmla="*/ 32 w 35"/>
                <a:gd name="T15" fmla="*/ 4 h 136"/>
                <a:gd name="T16" fmla="*/ 28 w 35"/>
                <a:gd name="T17" fmla="*/ 2 h 136"/>
                <a:gd name="T18" fmla="*/ 28 w 35"/>
                <a:gd name="T19" fmla="*/ 2 h 136"/>
                <a:gd name="T20" fmla="*/ 23 w 35"/>
                <a:gd name="T21" fmla="*/ 0 h 136"/>
                <a:gd name="T22" fmla="*/ 19 w 35"/>
                <a:gd name="T23" fmla="*/ 2 h 136"/>
                <a:gd name="T24" fmla="*/ 16 w 35"/>
                <a:gd name="T25" fmla="*/ 6 h 136"/>
                <a:gd name="T26" fmla="*/ 14 w 35"/>
                <a:gd name="T27" fmla="*/ 9 h 136"/>
                <a:gd name="T28" fmla="*/ 11 w 35"/>
                <a:gd name="T29" fmla="*/ 18 h 136"/>
                <a:gd name="T30" fmla="*/ 9 w 35"/>
                <a:gd name="T31" fmla="*/ 22 h 136"/>
                <a:gd name="T32" fmla="*/ 0 w 35"/>
                <a:gd name="T33" fmla="*/ 108 h 136"/>
                <a:gd name="T34" fmla="*/ 0 w 35"/>
                <a:gd name="T35" fmla="*/ 108 h 136"/>
                <a:gd name="T36" fmla="*/ 7 w 35"/>
                <a:gd name="T37" fmla="*/ 106 h 136"/>
                <a:gd name="T38" fmla="*/ 12 w 35"/>
                <a:gd name="T39" fmla="*/ 106 h 136"/>
                <a:gd name="T40" fmla="*/ 12 w 35"/>
                <a:gd name="T41" fmla="*/ 108 h 136"/>
                <a:gd name="T42" fmla="*/ 12 w 35"/>
                <a:gd name="T43" fmla="*/ 111 h 136"/>
                <a:gd name="T44" fmla="*/ 12 w 35"/>
                <a:gd name="T45" fmla="*/ 111 h 136"/>
                <a:gd name="T46" fmla="*/ 7 w 35"/>
                <a:gd name="T47" fmla="*/ 127 h 136"/>
                <a:gd name="T48" fmla="*/ 4 w 35"/>
                <a:gd name="T49" fmla="*/ 136 h 136"/>
                <a:gd name="T50" fmla="*/ 4 w 35"/>
                <a:gd name="T51" fmla="*/ 136 h 136"/>
                <a:gd name="T52" fmla="*/ 14 w 35"/>
                <a:gd name="T53" fmla="*/ 124 h 136"/>
                <a:gd name="T54" fmla="*/ 19 w 35"/>
                <a:gd name="T55" fmla="*/ 113 h 136"/>
                <a:gd name="T56" fmla="*/ 21 w 35"/>
                <a:gd name="T57" fmla="*/ 108 h 136"/>
                <a:gd name="T58" fmla="*/ 23 w 35"/>
                <a:gd name="T59" fmla="*/ 104 h 136"/>
                <a:gd name="T60" fmla="*/ 23 w 35"/>
                <a:gd name="T61" fmla="*/ 104 h 136"/>
                <a:gd name="T62" fmla="*/ 23 w 35"/>
                <a:gd name="T63" fmla="*/ 99 h 136"/>
                <a:gd name="T64" fmla="*/ 21 w 35"/>
                <a:gd name="T65" fmla="*/ 97 h 136"/>
                <a:gd name="T66" fmla="*/ 16 w 35"/>
                <a:gd name="T67" fmla="*/ 94 h 136"/>
                <a:gd name="T68" fmla="*/ 12 w 35"/>
                <a:gd name="T69" fmla="*/ 92 h 136"/>
                <a:gd name="T70" fmla="*/ 9 w 35"/>
                <a:gd name="T71" fmla="*/ 92 h 136"/>
                <a:gd name="T72" fmla="*/ 9 w 35"/>
                <a:gd name="T73" fmla="*/ 92 h 136"/>
                <a:gd name="T74" fmla="*/ 12 w 35"/>
                <a:gd name="T75" fmla="*/ 62 h 136"/>
                <a:gd name="T76" fmla="*/ 18 w 35"/>
                <a:gd name="T77" fmla="*/ 25 h 136"/>
                <a:gd name="T78" fmla="*/ 18 w 35"/>
                <a:gd name="T79" fmla="*/ 25 h 136"/>
                <a:gd name="T80" fmla="*/ 19 w 35"/>
                <a:gd name="T81" fmla="*/ 20 h 136"/>
                <a:gd name="T82" fmla="*/ 21 w 35"/>
                <a:gd name="T83" fmla="*/ 15 h 136"/>
                <a:gd name="T84" fmla="*/ 25 w 35"/>
                <a:gd name="T85" fmla="*/ 13 h 136"/>
                <a:gd name="T86" fmla="*/ 28 w 35"/>
                <a:gd name="T87" fmla="*/ 13 h 136"/>
                <a:gd name="T88" fmla="*/ 28 w 35"/>
                <a:gd name="T89" fmla="*/ 13 h 136"/>
                <a:gd name="T90" fmla="*/ 30 w 35"/>
                <a:gd name="T91" fmla="*/ 16 h 136"/>
                <a:gd name="T92" fmla="*/ 30 w 35"/>
                <a:gd name="T93" fmla="*/ 22 h 136"/>
                <a:gd name="T94" fmla="*/ 30 w 35"/>
                <a:gd name="T95" fmla="*/ 39 h 136"/>
                <a:gd name="T96" fmla="*/ 28 w 35"/>
                <a:gd name="T97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" h="136">
                  <a:moveTo>
                    <a:pt x="28" y="66"/>
                  </a:moveTo>
                  <a:lnTo>
                    <a:pt x="28" y="66"/>
                  </a:lnTo>
                  <a:lnTo>
                    <a:pt x="32" y="57"/>
                  </a:lnTo>
                  <a:lnTo>
                    <a:pt x="35" y="36"/>
                  </a:lnTo>
                  <a:lnTo>
                    <a:pt x="35" y="25"/>
                  </a:lnTo>
                  <a:lnTo>
                    <a:pt x="35" y="15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8"/>
                  </a:lnTo>
                  <a:lnTo>
                    <a:pt x="9" y="22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7" y="106"/>
                  </a:lnTo>
                  <a:lnTo>
                    <a:pt x="12" y="106"/>
                  </a:lnTo>
                  <a:lnTo>
                    <a:pt x="12" y="108"/>
                  </a:lnTo>
                  <a:lnTo>
                    <a:pt x="12" y="111"/>
                  </a:lnTo>
                  <a:lnTo>
                    <a:pt x="12" y="111"/>
                  </a:lnTo>
                  <a:lnTo>
                    <a:pt x="7" y="127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14" y="124"/>
                  </a:lnTo>
                  <a:lnTo>
                    <a:pt x="19" y="113"/>
                  </a:lnTo>
                  <a:lnTo>
                    <a:pt x="21" y="108"/>
                  </a:lnTo>
                  <a:lnTo>
                    <a:pt x="23" y="104"/>
                  </a:lnTo>
                  <a:lnTo>
                    <a:pt x="23" y="104"/>
                  </a:lnTo>
                  <a:lnTo>
                    <a:pt x="23" y="99"/>
                  </a:lnTo>
                  <a:lnTo>
                    <a:pt x="21" y="97"/>
                  </a:lnTo>
                  <a:lnTo>
                    <a:pt x="16" y="94"/>
                  </a:lnTo>
                  <a:lnTo>
                    <a:pt x="12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2" y="62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9" y="20"/>
                  </a:lnTo>
                  <a:lnTo>
                    <a:pt x="21" y="15"/>
                  </a:lnTo>
                  <a:lnTo>
                    <a:pt x="2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0" y="16"/>
                  </a:lnTo>
                  <a:lnTo>
                    <a:pt x="30" y="22"/>
                  </a:lnTo>
                  <a:lnTo>
                    <a:pt x="30" y="39"/>
                  </a:lnTo>
                  <a:lnTo>
                    <a:pt x="28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4" name="Freeform 147"/>
            <p:cNvSpPr>
              <a:spLocks/>
            </p:cNvSpPr>
            <p:nvPr/>
          </p:nvSpPr>
          <p:spPr bwMode="auto">
            <a:xfrm>
              <a:off x="9783763" y="1201738"/>
              <a:ext cx="98425" cy="231775"/>
            </a:xfrm>
            <a:custGeom>
              <a:avLst/>
              <a:gdLst>
                <a:gd name="T0" fmla="*/ 2 w 62"/>
                <a:gd name="T1" fmla="*/ 0 h 146"/>
                <a:gd name="T2" fmla="*/ 2 w 62"/>
                <a:gd name="T3" fmla="*/ 0 h 146"/>
                <a:gd name="T4" fmla="*/ 2 w 62"/>
                <a:gd name="T5" fmla="*/ 8 h 146"/>
                <a:gd name="T6" fmla="*/ 0 w 62"/>
                <a:gd name="T7" fmla="*/ 22 h 146"/>
                <a:gd name="T8" fmla="*/ 2 w 62"/>
                <a:gd name="T9" fmla="*/ 32 h 146"/>
                <a:gd name="T10" fmla="*/ 4 w 62"/>
                <a:gd name="T11" fmla="*/ 43 h 146"/>
                <a:gd name="T12" fmla="*/ 9 w 62"/>
                <a:gd name="T13" fmla="*/ 55 h 146"/>
                <a:gd name="T14" fmla="*/ 14 w 62"/>
                <a:gd name="T15" fmla="*/ 66 h 146"/>
                <a:gd name="T16" fmla="*/ 14 w 62"/>
                <a:gd name="T17" fmla="*/ 66 h 146"/>
                <a:gd name="T18" fmla="*/ 37 w 62"/>
                <a:gd name="T19" fmla="*/ 99 h 146"/>
                <a:gd name="T20" fmla="*/ 41 w 62"/>
                <a:gd name="T21" fmla="*/ 104 h 146"/>
                <a:gd name="T22" fmla="*/ 43 w 62"/>
                <a:gd name="T23" fmla="*/ 109 h 146"/>
                <a:gd name="T24" fmla="*/ 43 w 62"/>
                <a:gd name="T25" fmla="*/ 115 h 146"/>
                <a:gd name="T26" fmla="*/ 41 w 62"/>
                <a:gd name="T27" fmla="*/ 120 h 146"/>
                <a:gd name="T28" fmla="*/ 41 w 62"/>
                <a:gd name="T29" fmla="*/ 120 h 146"/>
                <a:gd name="T30" fmla="*/ 32 w 62"/>
                <a:gd name="T31" fmla="*/ 129 h 146"/>
                <a:gd name="T32" fmla="*/ 20 w 62"/>
                <a:gd name="T33" fmla="*/ 138 h 146"/>
                <a:gd name="T34" fmla="*/ 6 w 62"/>
                <a:gd name="T35" fmla="*/ 146 h 146"/>
                <a:gd name="T36" fmla="*/ 6 w 62"/>
                <a:gd name="T37" fmla="*/ 146 h 146"/>
                <a:gd name="T38" fmla="*/ 14 w 62"/>
                <a:gd name="T39" fmla="*/ 145 h 146"/>
                <a:gd name="T40" fmla="*/ 34 w 62"/>
                <a:gd name="T41" fmla="*/ 138 h 146"/>
                <a:gd name="T42" fmla="*/ 44 w 62"/>
                <a:gd name="T43" fmla="*/ 131 h 146"/>
                <a:gd name="T44" fmla="*/ 53 w 62"/>
                <a:gd name="T45" fmla="*/ 124 h 146"/>
                <a:gd name="T46" fmla="*/ 58 w 62"/>
                <a:gd name="T47" fmla="*/ 115 h 146"/>
                <a:gd name="T48" fmla="*/ 62 w 62"/>
                <a:gd name="T49" fmla="*/ 109 h 146"/>
                <a:gd name="T50" fmla="*/ 62 w 62"/>
                <a:gd name="T51" fmla="*/ 104 h 146"/>
                <a:gd name="T52" fmla="*/ 62 w 62"/>
                <a:gd name="T53" fmla="*/ 104 h 146"/>
                <a:gd name="T54" fmla="*/ 62 w 62"/>
                <a:gd name="T55" fmla="*/ 99 h 146"/>
                <a:gd name="T56" fmla="*/ 58 w 62"/>
                <a:gd name="T57" fmla="*/ 94 h 146"/>
                <a:gd name="T58" fmla="*/ 51 w 62"/>
                <a:gd name="T59" fmla="*/ 83 h 146"/>
                <a:gd name="T60" fmla="*/ 30 w 62"/>
                <a:gd name="T61" fmla="*/ 64 h 146"/>
                <a:gd name="T62" fmla="*/ 18 w 62"/>
                <a:gd name="T63" fmla="*/ 53 h 146"/>
                <a:gd name="T64" fmla="*/ 13 w 62"/>
                <a:gd name="T65" fmla="*/ 46 h 146"/>
                <a:gd name="T66" fmla="*/ 9 w 62"/>
                <a:gd name="T67" fmla="*/ 39 h 146"/>
                <a:gd name="T68" fmla="*/ 6 w 62"/>
                <a:gd name="T69" fmla="*/ 30 h 146"/>
                <a:gd name="T70" fmla="*/ 2 w 62"/>
                <a:gd name="T71" fmla="*/ 22 h 146"/>
                <a:gd name="T72" fmla="*/ 2 w 62"/>
                <a:gd name="T73" fmla="*/ 11 h 146"/>
                <a:gd name="T74" fmla="*/ 2 w 62"/>
                <a:gd name="T7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" h="146">
                  <a:moveTo>
                    <a:pt x="2" y="0"/>
                  </a:moveTo>
                  <a:lnTo>
                    <a:pt x="2" y="0"/>
                  </a:lnTo>
                  <a:lnTo>
                    <a:pt x="2" y="8"/>
                  </a:lnTo>
                  <a:lnTo>
                    <a:pt x="0" y="22"/>
                  </a:lnTo>
                  <a:lnTo>
                    <a:pt x="2" y="32"/>
                  </a:lnTo>
                  <a:lnTo>
                    <a:pt x="4" y="43"/>
                  </a:lnTo>
                  <a:lnTo>
                    <a:pt x="9" y="55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37" y="99"/>
                  </a:lnTo>
                  <a:lnTo>
                    <a:pt x="41" y="104"/>
                  </a:lnTo>
                  <a:lnTo>
                    <a:pt x="43" y="109"/>
                  </a:lnTo>
                  <a:lnTo>
                    <a:pt x="43" y="115"/>
                  </a:lnTo>
                  <a:lnTo>
                    <a:pt x="41" y="120"/>
                  </a:lnTo>
                  <a:lnTo>
                    <a:pt x="41" y="120"/>
                  </a:lnTo>
                  <a:lnTo>
                    <a:pt x="32" y="129"/>
                  </a:lnTo>
                  <a:lnTo>
                    <a:pt x="20" y="138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14" y="145"/>
                  </a:lnTo>
                  <a:lnTo>
                    <a:pt x="34" y="138"/>
                  </a:lnTo>
                  <a:lnTo>
                    <a:pt x="44" y="131"/>
                  </a:lnTo>
                  <a:lnTo>
                    <a:pt x="53" y="124"/>
                  </a:lnTo>
                  <a:lnTo>
                    <a:pt x="58" y="115"/>
                  </a:lnTo>
                  <a:lnTo>
                    <a:pt x="62" y="109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99"/>
                  </a:lnTo>
                  <a:lnTo>
                    <a:pt x="58" y="94"/>
                  </a:lnTo>
                  <a:lnTo>
                    <a:pt x="51" y="83"/>
                  </a:lnTo>
                  <a:lnTo>
                    <a:pt x="30" y="64"/>
                  </a:lnTo>
                  <a:lnTo>
                    <a:pt x="18" y="53"/>
                  </a:lnTo>
                  <a:lnTo>
                    <a:pt x="13" y="46"/>
                  </a:lnTo>
                  <a:lnTo>
                    <a:pt x="9" y="39"/>
                  </a:lnTo>
                  <a:lnTo>
                    <a:pt x="6" y="30"/>
                  </a:lnTo>
                  <a:lnTo>
                    <a:pt x="2" y="22"/>
                  </a:lnTo>
                  <a:lnTo>
                    <a:pt x="2" y="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B9C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5" name="Freeform 148"/>
            <p:cNvSpPr>
              <a:spLocks/>
            </p:cNvSpPr>
            <p:nvPr/>
          </p:nvSpPr>
          <p:spPr bwMode="auto">
            <a:xfrm>
              <a:off x="9783763" y="1201738"/>
              <a:ext cx="98425" cy="231775"/>
            </a:xfrm>
            <a:custGeom>
              <a:avLst/>
              <a:gdLst>
                <a:gd name="T0" fmla="*/ 2 w 62"/>
                <a:gd name="T1" fmla="*/ 0 h 146"/>
                <a:gd name="T2" fmla="*/ 2 w 62"/>
                <a:gd name="T3" fmla="*/ 0 h 146"/>
                <a:gd name="T4" fmla="*/ 2 w 62"/>
                <a:gd name="T5" fmla="*/ 8 h 146"/>
                <a:gd name="T6" fmla="*/ 0 w 62"/>
                <a:gd name="T7" fmla="*/ 22 h 146"/>
                <a:gd name="T8" fmla="*/ 2 w 62"/>
                <a:gd name="T9" fmla="*/ 32 h 146"/>
                <a:gd name="T10" fmla="*/ 4 w 62"/>
                <a:gd name="T11" fmla="*/ 43 h 146"/>
                <a:gd name="T12" fmla="*/ 9 w 62"/>
                <a:gd name="T13" fmla="*/ 55 h 146"/>
                <a:gd name="T14" fmla="*/ 14 w 62"/>
                <a:gd name="T15" fmla="*/ 66 h 146"/>
                <a:gd name="T16" fmla="*/ 14 w 62"/>
                <a:gd name="T17" fmla="*/ 66 h 146"/>
                <a:gd name="T18" fmla="*/ 37 w 62"/>
                <a:gd name="T19" fmla="*/ 99 h 146"/>
                <a:gd name="T20" fmla="*/ 41 w 62"/>
                <a:gd name="T21" fmla="*/ 104 h 146"/>
                <a:gd name="T22" fmla="*/ 43 w 62"/>
                <a:gd name="T23" fmla="*/ 109 h 146"/>
                <a:gd name="T24" fmla="*/ 43 w 62"/>
                <a:gd name="T25" fmla="*/ 115 h 146"/>
                <a:gd name="T26" fmla="*/ 41 w 62"/>
                <a:gd name="T27" fmla="*/ 120 h 146"/>
                <a:gd name="T28" fmla="*/ 41 w 62"/>
                <a:gd name="T29" fmla="*/ 120 h 146"/>
                <a:gd name="T30" fmla="*/ 32 w 62"/>
                <a:gd name="T31" fmla="*/ 129 h 146"/>
                <a:gd name="T32" fmla="*/ 20 w 62"/>
                <a:gd name="T33" fmla="*/ 138 h 146"/>
                <a:gd name="T34" fmla="*/ 6 w 62"/>
                <a:gd name="T35" fmla="*/ 146 h 146"/>
                <a:gd name="T36" fmla="*/ 6 w 62"/>
                <a:gd name="T37" fmla="*/ 146 h 146"/>
                <a:gd name="T38" fmla="*/ 14 w 62"/>
                <a:gd name="T39" fmla="*/ 145 h 146"/>
                <a:gd name="T40" fmla="*/ 34 w 62"/>
                <a:gd name="T41" fmla="*/ 138 h 146"/>
                <a:gd name="T42" fmla="*/ 44 w 62"/>
                <a:gd name="T43" fmla="*/ 131 h 146"/>
                <a:gd name="T44" fmla="*/ 53 w 62"/>
                <a:gd name="T45" fmla="*/ 124 h 146"/>
                <a:gd name="T46" fmla="*/ 58 w 62"/>
                <a:gd name="T47" fmla="*/ 115 h 146"/>
                <a:gd name="T48" fmla="*/ 62 w 62"/>
                <a:gd name="T49" fmla="*/ 109 h 146"/>
                <a:gd name="T50" fmla="*/ 62 w 62"/>
                <a:gd name="T51" fmla="*/ 104 h 146"/>
                <a:gd name="T52" fmla="*/ 62 w 62"/>
                <a:gd name="T53" fmla="*/ 104 h 146"/>
                <a:gd name="T54" fmla="*/ 62 w 62"/>
                <a:gd name="T55" fmla="*/ 99 h 146"/>
                <a:gd name="T56" fmla="*/ 58 w 62"/>
                <a:gd name="T57" fmla="*/ 94 h 146"/>
                <a:gd name="T58" fmla="*/ 51 w 62"/>
                <a:gd name="T59" fmla="*/ 83 h 146"/>
                <a:gd name="T60" fmla="*/ 30 w 62"/>
                <a:gd name="T61" fmla="*/ 64 h 146"/>
                <a:gd name="T62" fmla="*/ 18 w 62"/>
                <a:gd name="T63" fmla="*/ 53 h 146"/>
                <a:gd name="T64" fmla="*/ 13 w 62"/>
                <a:gd name="T65" fmla="*/ 46 h 146"/>
                <a:gd name="T66" fmla="*/ 9 w 62"/>
                <a:gd name="T67" fmla="*/ 39 h 146"/>
                <a:gd name="T68" fmla="*/ 6 w 62"/>
                <a:gd name="T69" fmla="*/ 30 h 146"/>
                <a:gd name="T70" fmla="*/ 2 w 62"/>
                <a:gd name="T71" fmla="*/ 22 h 146"/>
                <a:gd name="T72" fmla="*/ 2 w 62"/>
                <a:gd name="T73" fmla="*/ 11 h 146"/>
                <a:gd name="T74" fmla="*/ 2 w 62"/>
                <a:gd name="T7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" h="146">
                  <a:moveTo>
                    <a:pt x="2" y="0"/>
                  </a:moveTo>
                  <a:lnTo>
                    <a:pt x="2" y="0"/>
                  </a:lnTo>
                  <a:lnTo>
                    <a:pt x="2" y="8"/>
                  </a:lnTo>
                  <a:lnTo>
                    <a:pt x="0" y="22"/>
                  </a:lnTo>
                  <a:lnTo>
                    <a:pt x="2" y="32"/>
                  </a:lnTo>
                  <a:lnTo>
                    <a:pt x="4" y="43"/>
                  </a:lnTo>
                  <a:lnTo>
                    <a:pt x="9" y="55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37" y="99"/>
                  </a:lnTo>
                  <a:lnTo>
                    <a:pt x="41" y="104"/>
                  </a:lnTo>
                  <a:lnTo>
                    <a:pt x="43" y="109"/>
                  </a:lnTo>
                  <a:lnTo>
                    <a:pt x="43" y="115"/>
                  </a:lnTo>
                  <a:lnTo>
                    <a:pt x="41" y="120"/>
                  </a:lnTo>
                  <a:lnTo>
                    <a:pt x="41" y="120"/>
                  </a:lnTo>
                  <a:lnTo>
                    <a:pt x="32" y="129"/>
                  </a:lnTo>
                  <a:lnTo>
                    <a:pt x="20" y="138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14" y="145"/>
                  </a:lnTo>
                  <a:lnTo>
                    <a:pt x="34" y="138"/>
                  </a:lnTo>
                  <a:lnTo>
                    <a:pt x="44" y="131"/>
                  </a:lnTo>
                  <a:lnTo>
                    <a:pt x="53" y="124"/>
                  </a:lnTo>
                  <a:lnTo>
                    <a:pt x="58" y="115"/>
                  </a:lnTo>
                  <a:lnTo>
                    <a:pt x="62" y="109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99"/>
                  </a:lnTo>
                  <a:lnTo>
                    <a:pt x="58" y="94"/>
                  </a:lnTo>
                  <a:lnTo>
                    <a:pt x="51" y="83"/>
                  </a:lnTo>
                  <a:lnTo>
                    <a:pt x="30" y="64"/>
                  </a:lnTo>
                  <a:lnTo>
                    <a:pt x="18" y="53"/>
                  </a:lnTo>
                  <a:lnTo>
                    <a:pt x="13" y="46"/>
                  </a:lnTo>
                  <a:lnTo>
                    <a:pt x="9" y="39"/>
                  </a:lnTo>
                  <a:lnTo>
                    <a:pt x="6" y="30"/>
                  </a:lnTo>
                  <a:lnTo>
                    <a:pt x="2" y="22"/>
                  </a:lnTo>
                  <a:lnTo>
                    <a:pt x="2" y="1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6" name="Freeform 149"/>
            <p:cNvSpPr>
              <a:spLocks/>
            </p:cNvSpPr>
            <p:nvPr/>
          </p:nvSpPr>
          <p:spPr bwMode="auto">
            <a:xfrm>
              <a:off x="9472613" y="1531938"/>
              <a:ext cx="381000" cy="61913"/>
            </a:xfrm>
            <a:custGeom>
              <a:avLst/>
              <a:gdLst>
                <a:gd name="T0" fmla="*/ 240 w 240"/>
                <a:gd name="T1" fmla="*/ 0 h 39"/>
                <a:gd name="T2" fmla="*/ 240 w 240"/>
                <a:gd name="T3" fmla="*/ 0 h 39"/>
                <a:gd name="T4" fmla="*/ 235 w 240"/>
                <a:gd name="T5" fmla="*/ 3 h 39"/>
                <a:gd name="T6" fmla="*/ 221 w 240"/>
                <a:gd name="T7" fmla="*/ 12 h 39"/>
                <a:gd name="T8" fmla="*/ 200 w 240"/>
                <a:gd name="T9" fmla="*/ 23 h 39"/>
                <a:gd name="T10" fmla="*/ 186 w 240"/>
                <a:gd name="T11" fmla="*/ 28 h 39"/>
                <a:gd name="T12" fmla="*/ 170 w 240"/>
                <a:gd name="T13" fmla="*/ 32 h 39"/>
                <a:gd name="T14" fmla="*/ 154 w 240"/>
                <a:gd name="T15" fmla="*/ 35 h 39"/>
                <a:gd name="T16" fmla="*/ 135 w 240"/>
                <a:gd name="T17" fmla="*/ 37 h 39"/>
                <a:gd name="T18" fmla="*/ 116 w 240"/>
                <a:gd name="T19" fmla="*/ 39 h 39"/>
                <a:gd name="T20" fmla="*/ 94 w 240"/>
                <a:gd name="T21" fmla="*/ 37 h 39"/>
                <a:gd name="T22" fmla="*/ 72 w 240"/>
                <a:gd name="T23" fmla="*/ 33 h 39"/>
                <a:gd name="T24" fmla="*/ 49 w 240"/>
                <a:gd name="T25" fmla="*/ 26 h 39"/>
                <a:gd name="T26" fmla="*/ 24 w 240"/>
                <a:gd name="T27" fmla="*/ 17 h 39"/>
                <a:gd name="T28" fmla="*/ 0 w 240"/>
                <a:gd name="T2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39">
                  <a:moveTo>
                    <a:pt x="240" y="0"/>
                  </a:moveTo>
                  <a:lnTo>
                    <a:pt x="240" y="0"/>
                  </a:lnTo>
                  <a:lnTo>
                    <a:pt x="235" y="3"/>
                  </a:lnTo>
                  <a:lnTo>
                    <a:pt x="221" y="12"/>
                  </a:lnTo>
                  <a:lnTo>
                    <a:pt x="200" y="23"/>
                  </a:lnTo>
                  <a:lnTo>
                    <a:pt x="186" y="28"/>
                  </a:lnTo>
                  <a:lnTo>
                    <a:pt x="170" y="32"/>
                  </a:lnTo>
                  <a:lnTo>
                    <a:pt x="154" y="35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4" y="37"/>
                  </a:lnTo>
                  <a:lnTo>
                    <a:pt x="72" y="33"/>
                  </a:lnTo>
                  <a:lnTo>
                    <a:pt x="49" y="26"/>
                  </a:lnTo>
                  <a:lnTo>
                    <a:pt x="24" y="17"/>
                  </a:lnTo>
                  <a:lnTo>
                    <a:pt x="0" y="3"/>
                  </a:lnTo>
                </a:path>
              </a:pathLst>
            </a:custGeom>
            <a:noFill/>
            <a:ln w="14288">
              <a:solidFill>
                <a:srgbClr val="CB9C5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7" name="Freeform 150"/>
            <p:cNvSpPr>
              <a:spLocks/>
            </p:cNvSpPr>
            <p:nvPr/>
          </p:nvSpPr>
          <p:spPr bwMode="auto">
            <a:xfrm>
              <a:off x="9223376" y="858838"/>
              <a:ext cx="249238" cy="296863"/>
            </a:xfrm>
            <a:custGeom>
              <a:avLst/>
              <a:gdLst>
                <a:gd name="T0" fmla="*/ 106 w 157"/>
                <a:gd name="T1" fmla="*/ 0 h 187"/>
                <a:gd name="T2" fmla="*/ 79 w 157"/>
                <a:gd name="T3" fmla="*/ 4 h 187"/>
                <a:gd name="T4" fmla="*/ 60 w 157"/>
                <a:gd name="T5" fmla="*/ 18 h 187"/>
                <a:gd name="T6" fmla="*/ 49 w 157"/>
                <a:gd name="T7" fmla="*/ 39 h 187"/>
                <a:gd name="T8" fmla="*/ 44 w 157"/>
                <a:gd name="T9" fmla="*/ 58 h 187"/>
                <a:gd name="T10" fmla="*/ 35 w 157"/>
                <a:gd name="T11" fmla="*/ 81 h 187"/>
                <a:gd name="T12" fmla="*/ 27 w 157"/>
                <a:gd name="T13" fmla="*/ 92 h 187"/>
                <a:gd name="T14" fmla="*/ 12 w 157"/>
                <a:gd name="T15" fmla="*/ 97 h 187"/>
                <a:gd name="T16" fmla="*/ 5 w 157"/>
                <a:gd name="T17" fmla="*/ 97 h 187"/>
                <a:gd name="T18" fmla="*/ 28 w 157"/>
                <a:gd name="T19" fmla="*/ 100 h 187"/>
                <a:gd name="T20" fmla="*/ 41 w 157"/>
                <a:gd name="T21" fmla="*/ 99 h 187"/>
                <a:gd name="T22" fmla="*/ 41 w 157"/>
                <a:gd name="T23" fmla="*/ 104 h 187"/>
                <a:gd name="T24" fmla="*/ 37 w 157"/>
                <a:gd name="T25" fmla="*/ 115 h 187"/>
                <a:gd name="T26" fmla="*/ 25 w 157"/>
                <a:gd name="T27" fmla="*/ 129 h 187"/>
                <a:gd name="T28" fmla="*/ 0 w 157"/>
                <a:gd name="T29" fmla="*/ 137 h 187"/>
                <a:gd name="T30" fmla="*/ 7 w 157"/>
                <a:gd name="T31" fmla="*/ 139 h 187"/>
                <a:gd name="T32" fmla="*/ 32 w 157"/>
                <a:gd name="T33" fmla="*/ 139 h 187"/>
                <a:gd name="T34" fmla="*/ 49 w 157"/>
                <a:gd name="T35" fmla="*/ 130 h 187"/>
                <a:gd name="T36" fmla="*/ 62 w 157"/>
                <a:gd name="T37" fmla="*/ 155 h 187"/>
                <a:gd name="T38" fmla="*/ 62 w 157"/>
                <a:gd name="T39" fmla="*/ 132 h 187"/>
                <a:gd name="T40" fmla="*/ 67 w 157"/>
                <a:gd name="T41" fmla="*/ 90 h 187"/>
                <a:gd name="T42" fmla="*/ 67 w 157"/>
                <a:gd name="T43" fmla="*/ 104 h 187"/>
                <a:gd name="T44" fmla="*/ 70 w 157"/>
                <a:gd name="T45" fmla="*/ 137 h 187"/>
                <a:gd name="T46" fmla="*/ 79 w 157"/>
                <a:gd name="T47" fmla="*/ 164 h 187"/>
                <a:gd name="T48" fmla="*/ 90 w 157"/>
                <a:gd name="T49" fmla="*/ 178 h 187"/>
                <a:gd name="T50" fmla="*/ 102 w 157"/>
                <a:gd name="T51" fmla="*/ 185 h 187"/>
                <a:gd name="T52" fmla="*/ 111 w 157"/>
                <a:gd name="T53" fmla="*/ 187 h 187"/>
                <a:gd name="T54" fmla="*/ 127 w 157"/>
                <a:gd name="T55" fmla="*/ 183 h 187"/>
                <a:gd name="T56" fmla="*/ 139 w 157"/>
                <a:gd name="T57" fmla="*/ 176 h 187"/>
                <a:gd name="T58" fmla="*/ 146 w 157"/>
                <a:gd name="T59" fmla="*/ 166 h 187"/>
                <a:gd name="T60" fmla="*/ 155 w 157"/>
                <a:gd name="T61" fmla="*/ 137 h 187"/>
                <a:gd name="T62" fmla="*/ 155 w 157"/>
                <a:gd name="T63" fmla="*/ 86 h 187"/>
                <a:gd name="T64" fmla="*/ 155 w 157"/>
                <a:gd name="T65" fmla="*/ 71 h 187"/>
                <a:gd name="T66" fmla="*/ 150 w 157"/>
                <a:gd name="T67" fmla="*/ 41 h 187"/>
                <a:gd name="T68" fmla="*/ 139 w 157"/>
                <a:gd name="T69" fmla="*/ 18 h 187"/>
                <a:gd name="T70" fmla="*/ 120 w 157"/>
                <a:gd name="T71" fmla="*/ 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7" h="187">
                  <a:moveTo>
                    <a:pt x="106" y="0"/>
                  </a:moveTo>
                  <a:lnTo>
                    <a:pt x="106" y="0"/>
                  </a:lnTo>
                  <a:lnTo>
                    <a:pt x="92" y="0"/>
                  </a:lnTo>
                  <a:lnTo>
                    <a:pt x="79" y="4"/>
                  </a:lnTo>
                  <a:lnTo>
                    <a:pt x="69" y="9"/>
                  </a:lnTo>
                  <a:lnTo>
                    <a:pt x="60" y="18"/>
                  </a:lnTo>
                  <a:lnTo>
                    <a:pt x="55" y="28"/>
                  </a:lnTo>
                  <a:lnTo>
                    <a:pt x="49" y="39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39" y="74"/>
                  </a:lnTo>
                  <a:lnTo>
                    <a:pt x="35" y="81"/>
                  </a:lnTo>
                  <a:lnTo>
                    <a:pt x="32" y="86"/>
                  </a:lnTo>
                  <a:lnTo>
                    <a:pt x="27" y="92"/>
                  </a:lnTo>
                  <a:lnTo>
                    <a:pt x="19" y="95"/>
                  </a:lnTo>
                  <a:lnTo>
                    <a:pt x="12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18" y="100"/>
                  </a:lnTo>
                  <a:lnTo>
                    <a:pt x="28" y="100"/>
                  </a:lnTo>
                  <a:lnTo>
                    <a:pt x="35" y="100"/>
                  </a:lnTo>
                  <a:lnTo>
                    <a:pt x="41" y="99"/>
                  </a:lnTo>
                  <a:lnTo>
                    <a:pt x="41" y="99"/>
                  </a:lnTo>
                  <a:lnTo>
                    <a:pt x="41" y="104"/>
                  </a:lnTo>
                  <a:lnTo>
                    <a:pt x="39" y="109"/>
                  </a:lnTo>
                  <a:lnTo>
                    <a:pt x="37" y="115"/>
                  </a:lnTo>
                  <a:lnTo>
                    <a:pt x="32" y="122"/>
                  </a:lnTo>
                  <a:lnTo>
                    <a:pt x="25" y="129"/>
                  </a:lnTo>
                  <a:lnTo>
                    <a:pt x="14" y="134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7" y="139"/>
                  </a:lnTo>
                  <a:lnTo>
                    <a:pt x="23" y="139"/>
                  </a:lnTo>
                  <a:lnTo>
                    <a:pt x="32" y="139"/>
                  </a:lnTo>
                  <a:lnTo>
                    <a:pt x="42" y="136"/>
                  </a:lnTo>
                  <a:lnTo>
                    <a:pt x="49" y="130"/>
                  </a:lnTo>
                  <a:lnTo>
                    <a:pt x="56" y="122"/>
                  </a:lnTo>
                  <a:lnTo>
                    <a:pt x="62" y="155"/>
                  </a:lnTo>
                  <a:lnTo>
                    <a:pt x="62" y="155"/>
                  </a:lnTo>
                  <a:lnTo>
                    <a:pt x="62" y="132"/>
                  </a:lnTo>
                  <a:lnTo>
                    <a:pt x="63" y="111"/>
                  </a:lnTo>
                  <a:lnTo>
                    <a:pt x="67" y="90"/>
                  </a:lnTo>
                  <a:lnTo>
                    <a:pt x="67" y="90"/>
                  </a:lnTo>
                  <a:lnTo>
                    <a:pt x="67" y="104"/>
                  </a:lnTo>
                  <a:lnTo>
                    <a:pt x="67" y="120"/>
                  </a:lnTo>
                  <a:lnTo>
                    <a:pt x="70" y="137"/>
                  </a:lnTo>
                  <a:lnTo>
                    <a:pt x="76" y="155"/>
                  </a:lnTo>
                  <a:lnTo>
                    <a:pt x="79" y="164"/>
                  </a:lnTo>
                  <a:lnTo>
                    <a:pt x="85" y="171"/>
                  </a:lnTo>
                  <a:lnTo>
                    <a:pt x="90" y="178"/>
                  </a:lnTo>
                  <a:lnTo>
                    <a:pt x="95" y="181"/>
                  </a:lnTo>
                  <a:lnTo>
                    <a:pt x="102" y="185"/>
                  </a:lnTo>
                  <a:lnTo>
                    <a:pt x="111" y="187"/>
                  </a:lnTo>
                  <a:lnTo>
                    <a:pt x="111" y="187"/>
                  </a:lnTo>
                  <a:lnTo>
                    <a:pt x="120" y="185"/>
                  </a:lnTo>
                  <a:lnTo>
                    <a:pt x="127" y="183"/>
                  </a:lnTo>
                  <a:lnTo>
                    <a:pt x="134" y="180"/>
                  </a:lnTo>
                  <a:lnTo>
                    <a:pt x="139" y="176"/>
                  </a:lnTo>
                  <a:lnTo>
                    <a:pt x="142" y="171"/>
                  </a:lnTo>
                  <a:lnTo>
                    <a:pt x="146" y="166"/>
                  </a:lnTo>
                  <a:lnTo>
                    <a:pt x="151" y="151"/>
                  </a:lnTo>
                  <a:lnTo>
                    <a:pt x="155" y="137"/>
                  </a:lnTo>
                  <a:lnTo>
                    <a:pt x="157" y="120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55" y="71"/>
                  </a:lnTo>
                  <a:lnTo>
                    <a:pt x="153" y="55"/>
                  </a:lnTo>
                  <a:lnTo>
                    <a:pt x="150" y="41"/>
                  </a:lnTo>
                  <a:lnTo>
                    <a:pt x="146" y="28"/>
                  </a:lnTo>
                  <a:lnTo>
                    <a:pt x="139" y="18"/>
                  </a:lnTo>
                  <a:lnTo>
                    <a:pt x="130" y="9"/>
                  </a:lnTo>
                  <a:lnTo>
                    <a:pt x="120" y="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8" name="Freeform 151"/>
            <p:cNvSpPr>
              <a:spLocks/>
            </p:cNvSpPr>
            <p:nvPr/>
          </p:nvSpPr>
          <p:spPr bwMode="auto">
            <a:xfrm>
              <a:off x="9223376" y="858838"/>
              <a:ext cx="249238" cy="296863"/>
            </a:xfrm>
            <a:custGeom>
              <a:avLst/>
              <a:gdLst>
                <a:gd name="T0" fmla="*/ 106 w 157"/>
                <a:gd name="T1" fmla="*/ 0 h 187"/>
                <a:gd name="T2" fmla="*/ 79 w 157"/>
                <a:gd name="T3" fmla="*/ 4 h 187"/>
                <a:gd name="T4" fmla="*/ 60 w 157"/>
                <a:gd name="T5" fmla="*/ 18 h 187"/>
                <a:gd name="T6" fmla="*/ 49 w 157"/>
                <a:gd name="T7" fmla="*/ 39 h 187"/>
                <a:gd name="T8" fmla="*/ 44 w 157"/>
                <a:gd name="T9" fmla="*/ 58 h 187"/>
                <a:gd name="T10" fmla="*/ 35 w 157"/>
                <a:gd name="T11" fmla="*/ 81 h 187"/>
                <a:gd name="T12" fmla="*/ 27 w 157"/>
                <a:gd name="T13" fmla="*/ 92 h 187"/>
                <a:gd name="T14" fmla="*/ 12 w 157"/>
                <a:gd name="T15" fmla="*/ 97 h 187"/>
                <a:gd name="T16" fmla="*/ 5 w 157"/>
                <a:gd name="T17" fmla="*/ 97 h 187"/>
                <a:gd name="T18" fmla="*/ 28 w 157"/>
                <a:gd name="T19" fmla="*/ 100 h 187"/>
                <a:gd name="T20" fmla="*/ 41 w 157"/>
                <a:gd name="T21" fmla="*/ 99 h 187"/>
                <a:gd name="T22" fmla="*/ 41 w 157"/>
                <a:gd name="T23" fmla="*/ 104 h 187"/>
                <a:gd name="T24" fmla="*/ 37 w 157"/>
                <a:gd name="T25" fmla="*/ 115 h 187"/>
                <a:gd name="T26" fmla="*/ 25 w 157"/>
                <a:gd name="T27" fmla="*/ 129 h 187"/>
                <a:gd name="T28" fmla="*/ 0 w 157"/>
                <a:gd name="T29" fmla="*/ 137 h 187"/>
                <a:gd name="T30" fmla="*/ 7 w 157"/>
                <a:gd name="T31" fmla="*/ 139 h 187"/>
                <a:gd name="T32" fmla="*/ 32 w 157"/>
                <a:gd name="T33" fmla="*/ 139 h 187"/>
                <a:gd name="T34" fmla="*/ 49 w 157"/>
                <a:gd name="T35" fmla="*/ 130 h 187"/>
                <a:gd name="T36" fmla="*/ 62 w 157"/>
                <a:gd name="T37" fmla="*/ 155 h 187"/>
                <a:gd name="T38" fmla="*/ 62 w 157"/>
                <a:gd name="T39" fmla="*/ 132 h 187"/>
                <a:gd name="T40" fmla="*/ 67 w 157"/>
                <a:gd name="T41" fmla="*/ 90 h 187"/>
                <a:gd name="T42" fmla="*/ 67 w 157"/>
                <a:gd name="T43" fmla="*/ 104 h 187"/>
                <a:gd name="T44" fmla="*/ 70 w 157"/>
                <a:gd name="T45" fmla="*/ 137 h 187"/>
                <a:gd name="T46" fmla="*/ 79 w 157"/>
                <a:gd name="T47" fmla="*/ 164 h 187"/>
                <a:gd name="T48" fmla="*/ 90 w 157"/>
                <a:gd name="T49" fmla="*/ 178 h 187"/>
                <a:gd name="T50" fmla="*/ 102 w 157"/>
                <a:gd name="T51" fmla="*/ 185 h 187"/>
                <a:gd name="T52" fmla="*/ 111 w 157"/>
                <a:gd name="T53" fmla="*/ 187 h 187"/>
                <a:gd name="T54" fmla="*/ 127 w 157"/>
                <a:gd name="T55" fmla="*/ 183 h 187"/>
                <a:gd name="T56" fmla="*/ 139 w 157"/>
                <a:gd name="T57" fmla="*/ 176 h 187"/>
                <a:gd name="T58" fmla="*/ 146 w 157"/>
                <a:gd name="T59" fmla="*/ 166 h 187"/>
                <a:gd name="T60" fmla="*/ 155 w 157"/>
                <a:gd name="T61" fmla="*/ 137 h 187"/>
                <a:gd name="T62" fmla="*/ 155 w 157"/>
                <a:gd name="T63" fmla="*/ 86 h 187"/>
                <a:gd name="T64" fmla="*/ 155 w 157"/>
                <a:gd name="T65" fmla="*/ 71 h 187"/>
                <a:gd name="T66" fmla="*/ 150 w 157"/>
                <a:gd name="T67" fmla="*/ 41 h 187"/>
                <a:gd name="T68" fmla="*/ 139 w 157"/>
                <a:gd name="T69" fmla="*/ 18 h 187"/>
                <a:gd name="T70" fmla="*/ 120 w 157"/>
                <a:gd name="T71" fmla="*/ 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7" h="187">
                  <a:moveTo>
                    <a:pt x="106" y="0"/>
                  </a:moveTo>
                  <a:lnTo>
                    <a:pt x="106" y="0"/>
                  </a:lnTo>
                  <a:lnTo>
                    <a:pt x="92" y="0"/>
                  </a:lnTo>
                  <a:lnTo>
                    <a:pt x="79" y="4"/>
                  </a:lnTo>
                  <a:lnTo>
                    <a:pt x="69" y="9"/>
                  </a:lnTo>
                  <a:lnTo>
                    <a:pt x="60" y="18"/>
                  </a:lnTo>
                  <a:lnTo>
                    <a:pt x="55" y="28"/>
                  </a:lnTo>
                  <a:lnTo>
                    <a:pt x="49" y="39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39" y="74"/>
                  </a:lnTo>
                  <a:lnTo>
                    <a:pt x="35" y="81"/>
                  </a:lnTo>
                  <a:lnTo>
                    <a:pt x="32" y="86"/>
                  </a:lnTo>
                  <a:lnTo>
                    <a:pt x="27" y="92"/>
                  </a:lnTo>
                  <a:lnTo>
                    <a:pt x="19" y="95"/>
                  </a:lnTo>
                  <a:lnTo>
                    <a:pt x="12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18" y="100"/>
                  </a:lnTo>
                  <a:lnTo>
                    <a:pt x="28" y="100"/>
                  </a:lnTo>
                  <a:lnTo>
                    <a:pt x="35" y="100"/>
                  </a:lnTo>
                  <a:lnTo>
                    <a:pt x="41" y="99"/>
                  </a:lnTo>
                  <a:lnTo>
                    <a:pt x="41" y="99"/>
                  </a:lnTo>
                  <a:lnTo>
                    <a:pt x="41" y="104"/>
                  </a:lnTo>
                  <a:lnTo>
                    <a:pt x="39" y="109"/>
                  </a:lnTo>
                  <a:lnTo>
                    <a:pt x="37" y="115"/>
                  </a:lnTo>
                  <a:lnTo>
                    <a:pt x="32" y="122"/>
                  </a:lnTo>
                  <a:lnTo>
                    <a:pt x="25" y="129"/>
                  </a:lnTo>
                  <a:lnTo>
                    <a:pt x="14" y="134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7" y="139"/>
                  </a:lnTo>
                  <a:lnTo>
                    <a:pt x="23" y="139"/>
                  </a:lnTo>
                  <a:lnTo>
                    <a:pt x="32" y="139"/>
                  </a:lnTo>
                  <a:lnTo>
                    <a:pt x="42" y="136"/>
                  </a:lnTo>
                  <a:lnTo>
                    <a:pt x="49" y="130"/>
                  </a:lnTo>
                  <a:lnTo>
                    <a:pt x="56" y="122"/>
                  </a:lnTo>
                  <a:lnTo>
                    <a:pt x="62" y="155"/>
                  </a:lnTo>
                  <a:lnTo>
                    <a:pt x="62" y="155"/>
                  </a:lnTo>
                  <a:lnTo>
                    <a:pt x="62" y="132"/>
                  </a:lnTo>
                  <a:lnTo>
                    <a:pt x="63" y="111"/>
                  </a:lnTo>
                  <a:lnTo>
                    <a:pt x="67" y="90"/>
                  </a:lnTo>
                  <a:lnTo>
                    <a:pt x="67" y="90"/>
                  </a:lnTo>
                  <a:lnTo>
                    <a:pt x="67" y="104"/>
                  </a:lnTo>
                  <a:lnTo>
                    <a:pt x="67" y="120"/>
                  </a:lnTo>
                  <a:lnTo>
                    <a:pt x="70" y="137"/>
                  </a:lnTo>
                  <a:lnTo>
                    <a:pt x="76" y="155"/>
                  </a:lnTo>
                  <a:lnTo>
                    <a:pt x="79" y="164"/>
                  </a:lnTo>
                  <a:lnTo>
                    <a:pt x="85" y="171"/>
                  </a:lnTo>
                  <a:lnTo>
                    <a:pt x="90" y="178"/>
                  </a:lnTo>
                  <a:lnTo>
                    <a:pt x="95" y="181"/>
                  </a:lnTo>
                  <a:lnTo>
                    <a:pt x="102" y="185"/>
                  </a:lnTo>
                  <a:lnTo>
                    <a:pt x="111" y="187"/>
                  </a:lnTo>
                  <a:lnTo>
                    <a:pt x="111" y="187"/>
                  </a:lnTo>
                  <a:lnTo>
                    <a:pt x="120" y="185"/>
                  </a:lnTo>
                  <a:lnTo>
                    <a:pt x="127" y="183"/>
                  </a:lnTo>
                  <a:lnTo>
                    <a:pt x="134" y="180"/>
                  </a:lnTo>
                  <a:lnTo>
                    <a:pt x="139" y="176"/>
                  </a:lnTo>
                  <a:lnTo>
                    <a:pt x="142" y="171"/>
                  </a:lnTo>
                  <a:lnTo>
                    <a:pt x="146" y="166"/>
                  </a:lnTo>
                  <a:lnTo>
                    <a:pt x="151" y="151"/>
                  </a:lnTo>
                  <a:lnTo>
                    <a:pt x="155" y="137"/>
                  </a:lnTo>
                  <a:lnTo>
                    <a:pt x="157" y="120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55" y="71"/>
                  </a:lnTo>
                  <a:lnTo>
                    <a:pt x="153" y="55"/>
                  </a:lnTo>
                  <a:lnTo>
                    <a:pt x="150" y="41"/>
                  </a:lnTo>
                  <a:lnTo>
                    <a:pt x="146" y="28"/>
                  </a:lnTo>
                  <a:lnTo>
                    <a:pt x="139" y="18"/>
                  </a:lnTo>
                  <a:lnTo>
                    <a:pt x="130" y="9"/>
                  </a:lnTo>
                  <a:lnTo>
                    <a:pt x="120" y="4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9" name="Freeform 152"/>
            <p:cNvSpPr>
              <a:spLocks/>
            </p:cNvSpPr>
            <p:nvPr/>
          </p:nvSpPr>
          <p:spPr bwMode="auto">
            <a:xfrm>
              <a:off x="9351963" y="1027113"/>
              <a:ext cx="103188" cy="106363"/>
            </a:xfrm>
            <a:custGeom>
              <a:avLst/>
              <a:gdLst>
                <a:gd name="T0" fmla="*/ 2 w 65"/>
                <a:gd name="T1" fmla="*/ 26 h 67"/>
                <a:gd name="T2" fmla="*/ 2 w 65"/>
                <a:gd name="T3" fmla="*/ 26 h 67"/>
                <a:gd name="T4" fmla="*/ 2 w 65"/>
                <a:gd name="T5" fmla="*/ 31 h 67"/>
                <a:gd name="T6" fmla="*/ 9 w 65"/>
                <a:gd name="T7" fmla="*/ 47 h 67"/>
                <a:gd name="T8" fmla="*/ 12 w 65"/>
                <a:gd name="T9" fmla="*/ 54 h 67"/>
                <a:gd name="T10" fmla="*/ 18 w 65"/>
                <a:gd name="T11" fmla="*/ 61 h 67"/>
                <a:gd name="T12" fmla="*/ 26 w 65"/>
                <a:gd name="T13" fmla="*/ 65 h 67"/>
                <a:gd name="T14" fmla="*/ 35 w 65"/>
                <a:gd name="T15" fmla="*/ 67 h 67"/>
                <a:gd name="T16" fmla="*/ 35 w 65"/>
                <a:gd name="T17" fmla="*/ 67 h 67"/>
                <a:gd name="T18" fmla="*/ 39 w 65"/>
                <a:gd name="T19" fmla="*/ 65 h 67"/>
                <a:gd name="T20" fmla="*/ 44 w 65"/>
                <a:gd name="T21" fmla="*/ 63 h 67"/>
                <a:gd name="T22" fmla="*/ 51 w 65"/>
                <a:gd name="T23" fmla="*/ 58 h 67"/>
                <a:gd name="T24" fmla="*/ 56 w 65"/>
                <a:gd name="T25" fmla="*/ 49 h 67"/>
                <a:gd name="T26" fmla="*/ 61 w 65"/>
                <a:gd name="T27" fmla="*/ 38 h 67"/>
                <a:gd name="T28" fmla="*/ 63 w 65"/>
                <a:gd name="T29" fmla="*/ 28 h 67"/>
                <a:gd name="T30" fmla="*/ 65 w 65"/>
                <a:gd name="T31" fmla="*/ 19 h 67"/>
                <a:gd name="T32" fmla="*/ 63 w 65"/>
                <a:gd name="T33" fmla="*/ 10 h 67"/>
                <a:gd name="T34" fmla="*/ 60 w 65"/>
                <a:gd name="T35" fmla="*/ 7 h 67"/>
                <a:gd name="T36" fmla="*/ 60 w 65"/>
                <a:gd name="T37" fmla="*/ 7 h 67"/>
                <a:gd name="T38" fmla="*/ 56 w 65"/>
                <a:gd name="T39" fmla="*/ 5 h 67"/>
                <a:gd name="T40" fmla="*/ 54 w 65"/>
                <a:gd name="T41" fmla="*/ 7 h 67"/>
                <a:gd name="T42" fmla="*/ 49 w 65"/>
                <a:gd name="T43" fmla="*/ 14 h 67"/>
                <a:gd name="T44" fmla="*/ 44 w 65"/>
                <a:gd name="T45" fmla="*/ 23 h 67"/>
                <a:gd name="T46" fmla="*/ 40 w 65"/>
                <a:gd name="T47" fmla="*/ 28 h 67"/>
                <a:gd name="T48" fmla="*/ 37 w 65"/>
                <a:gd name="T49" fmla="*/ 30 h 67"/>
                <a:gd name="T50" fmla="*/ 37 w 65"/>
                <a:gd name="T51" fmla="*/ 30 h 67"/>
                <a:gd name="T52" fmla="*/ 32 w 65"/>
                <a:gd name="T53" fmla="*/ 30 h 67"/>
                <a:gd name="T54" fmla="*/ 28 w 65"/>
                <a:gd name="T55" fmla="*/ 26 h 67"/>
                <a:gd name="T56" fmla="*/ 23 w 65"/>
                <a:gd name="T57" fmla="*/ 16 h 67"/>
                <a:gd name="T58" fmla="*/ 18 w 65"/>
                <a:gd name="T59" fmla="*/ 5 h 67"/>
                <a:gd name="T60" fmla="*/ 14 w 65"/>
                <a:gd name="T61" fmla="*/ 2 h 67"/>
                <a:gd name="T62" fmla="*/ 11 w 65"/>
                <a:gd name="T63" fmla="*/ 0 h 67"/>
                <a:gd name="T64" fmla="*/ 11 w 65"/>
                <a:gd name="T65" fmla="*/ 0 h 67"/>
                <a:gd name="T66" fmla="*/ 5 w 65"/>
                <a:gd name="T67" fmla="*/ 2 h 67"/>
                <a:gd name="T68" fmla="*/ 4 w 65"/>
                <a:gd name="T69" fmla="*/ 3 h 67"/>
                <a:gd name="T70" fmla="*/ 2 w 65"/>
                <a:gd name="T71" fmla="*/ 5 h 67"/>
                <a:gd name="T72" fmla="*/ 0 w 65"/>
                <a:gd name="T73" fmla="*/ 9 h 67"/>
                <a:gd name="T74" fmla="*/ 0 w 65"/>
                <a:gd name="T75" fmla="*/ 17 h 67"/>
                <a:gd name="T76" fmla="*/ 2 w 65"/>
                <a:gd name="T77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67">
                  <a:moveTo>
                    <a:pt x="2" y="26"/>
                  </a:moveTo>
                  <a:lnTo>
                    <a:pt x="2" y="26"/>
                  </a:lnTo>
                  <a:lnTo>
                    <a:pt x="2" y="31"/>
                  </a:lnTo>
                  <a:lnTo>
                    <a:pt x="9" y="47"/>
                  </a:lnTo>
                  <a:lnTo>
                    <a:pt x="12" y="54"/>
                  </a:lnTo>
                  <a:lnTo>
                    <a:pt x="18" y="61"/>
                  </a:lnTo>
                  <a:lnTo>
                    <a:pt x="26" y="65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9" y="65"/>
                  </a:lnTo>
                  <a:lnTo>
                    <a:pt x="44" y="63"/>
                  </a:lnTo>
                  <a:lnTo>
                    <a:pt x="51" y="58"/>
                  </a:lnTo>
                  <a:lnTo>
                    <a:pt x="56" y="49"/>
                  </a:lnTo>
                  <a:lnTo>
                    <a:pt x="61" y="38"/>
                  </a:lnTo>
                  <a:lnTo>
                    <a:pt x="63" y="28"/>
                  </a:lnTo>
                  <a:lnTo>
                    <a:pt x="65" y="19"/>
                  </a:lnTo>
                  <a:lnTo>
                    <a:pt x="63" y="10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5"/>
                  </a:lnTo>
                  <a:lnTo>
                    <a:pt x="54" y="7"/>
                  </a:lnTo>
                  <a:lnTo>
                    <a:pt x="49" y="14"/>
                  </a:lnTo>
                  <a:lnTo>
                    <a:pt x="44" y="23"/>
                  </a:lnTo>
                  <a:lnTo>
                    <a:pt x="40" y="28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0"/>
                  </a:lnTo>
                  <a:lnTo>
                    <a:pt x="28" y="26"/>
                  </a:lnTo>
                  <a:lnTo>
                    <a:pt x="23" y="16"/>
                  </a:lnTo>
                  <a:lnTo>
                    <a:pt x="18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9"/>
                  </a:lnTo>
                  <a:lnTo>
                    <a:pt x="0" y="17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5F3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0" name="Freeform 153"/>
            <p:cNvSpPr>
              <a:spLocks/>
            </p:cNvSpPr>
            <p:nvPr/>
          </p:nvSpPr>
          <p:spPr bwMode="auto">
            <a:xfrm>
              <a:off x="9351963" y="1027113"/>
              <a:ext cx="103188" cy="106363"/>
            </a:xfrm>
            <a:custGeom>
              <a:avLst/>
              <a:gdLst>
                <a:gd name="T0" fmla="*/ 2 w 65"/>
                <a:gd name="T1" fmla="*/ 26 h 67"/>
                <a:gd name="T2" fmla="*/ 2 w 65"/>
                <a:gd name="T3" fmla="*/ 26 h 67"/>
                <a:gd name="T4" fmla="*/ 2 w 65"/>
                <a:gd name="T5" fmla="*/ 31 h 67"/>
                <a:gd name="T6" fmla="*/ 9 w 65"/>
                <a:gd name="T7" fmla="*/ 47 h 67"/>
                <a:gd name="T8" fmla="*/ 12 w 65"/>
                <a:gd name="T9" fmla="*/ 54 h 67"/>
                <a:gd name="T10" fmla="*/ 18 w 65"/>
                <a:gd name="T11" fmla="*/ 61 h 67"/>
                <a:gd name="T12" fmla="*/ 26 w 65"/>
                <a:gd name="T13" fmla="*/ 65 h 67"/>
                <a:gd name="T14" fmla="*/ 35 w 65"/>
                <a:gd name="T15" fmla="*/ 67 h 67"/>
                <a:gd name="T16" fmla="*/ 35 w 65"/>
                <a:gd name="T17" fmla="*/ 67 h 67"/>
                <a:gd name="T18" fmla="*/ 39 w 65"/>
                <a:gd name="T19" fmla="*/ 65 h 67"/>
                <a:gd name="T20" fmla="*/ 44 w 65"/>
                <a:gd name="T21" fmla="*/ 63 h 67"/>
                <a:gd name="T22" fmla="*/ 51 w 65"/>
                <a:gd name="T23" fmla="*/ 58 h 67"/>
                <a:gd name="T24" fmla="*/ 56 w 65"/>
                <a:gd name="T25" fmla="*/ 49 h 67"/>
                <a:gd name="T26" fmla="*/ 61 w 65"/>
                <a:gd name="T27" fmla="*/ 38 h 67"/>
                <a:gd name="T28" fmla="*/ 63 w 65"/>
                <a:gd name="T29" fmla="*/ 28 h 67"/>
                <a:gd name="T30" fmla="*/ 65 w 65"/>
                <a:gd name="T31" fmla="*/ 19 h 67"/>
                <a:gd name="T32" fmla="*/ 63 w 65"/>
                <a:gd name="T33" fmla="*/ 10 h 67"/>
                <a:gd name="T34" fmla="*/ 60 w 65"/>
                <a:gd name="T35" fmla="*/ 7 h 67"/>
                <a:gd name="T36" fmla="*/ 60 w 65"/>
                <a:gd name="T37" fmla="*/ 7 h 67"/>
                <a:gd name="T38" fmla="*/ 56 w 65"/>
                <a:gd name="T39" fmla="*/ 5 h 67"/>
                <a:gd name="T40" fmla="*/ 54 w 65"/>
                <a:gd name="T41" fmla="*/ 7 h 67"/>
                <a:gd name="T42" fmla="*/ 49 w 65"/>
                <a:gd name="T43" fmla="*/ 14 h 67"/>
                <a:gd name="T44" fmla="*/ 44 w 65"/>
                <a:gd name="T45" fmla="*/ 23 h 67"/>
                <a:gd name="T46" fmla="*/ 40 w 65"/>
                <a:gd name="T47" fmla="*/ 28 h 67"/>
                <a:gd name="T48" fmla="*/ 37 w 65"/>
                <a:gd name="T49" fmla="*/ 30 h 67"/>
                <a:gd name="T50" fmla="*/ 37 w 65"/>
                <a:gd name="T51" fmla="*/ 30 h 67"/>
                <a:gd name="T52" fmla="*/ 32 w 65"/>
                <a:gd name="T53" fmla="*/ 30 h 67"/>
                <a:gd name="T54" fmla="*/ 28 w 65"/>
                <a:gd name="T55" fmla="*/ 26 h 67"/>
                <a:gd name="T56" fmla="*/ 23 w 65"/>
                <a:gd name="T57" fmla="*/ 16 h 67"/>
                <a:gd name="T58" fmla="*/ 18 w 65"/>
                <a:gd name="T59" fmla="*/ 5 h 67"/>
                <a:gd name="T60" fmla="*/ 14 w 65"/>
                <a:gd name="T61" fmla="*/ 2 h 67"/>
                <a:gd name="T62" fmla="*/ 11 w 65"/>
                <a:gd name="T63" fmla="*/ 0 h 67"/>
                <a:gd name="T64" fmla="*/ 11 w 65"/>
                <a:gd name="T65" fmla="*/ 0 h 67"/>
                <a:gd name="T66" fmla="*/ 5 w 65"/>
                <a:gd name="T67" fmla="*/ 2 h 67"/>
                <a:gd name="T68" fmla="*/ 4 w 65"/>
                <a:gd name="T69" fmla="*/ 3 h 67"/>
                <a:gd name="T70" fmla="*/ 2 w 65"/>
                <a:gd name="T71" fmla="*/ 5 h 67"/>
                <a:gd name="T72" fmla="*/ 0 w 65"/>
                <a:gd name="T73" fmla="*/ 9 h 67"/>
                <a:gd name="T74" fmla="*/ 0 w 65"/>
                <a:gd name="T75" fmla="*/ 17 h 67"/>
                <a:gd name="T76" fmla="*/ 2 w 65"/>
                <a:gd name="T77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67">
                  <a:moveTo>
                    <a:pt x="2" y="26"/>
                  </a:moveTo>
                  <a:lnTo>
                    <a:pt x="2" y="26"/>
                  </a:lnTo>
                  <a:lnTo>
                    <a:pt x="2" y="31"/>
                  </a:lnTo>
                  <a:lnTo>
                    <a:pt x="9" y="47"/>
                  </a:lnTo>
                  <a:lnTo>
                    <a:pt x="12" y="54"/>
                  </a:lnTo>
                  <a:lnTo>
                    <a:pt x="18" y="61"/>
                  </a:lnTo>
                  <a:lnTo>
                    <a:pt x="26" y="65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9" y="65"/>
                  </a:lnTo>
                  <a:lnTo>
                    <a:pt x="44" y="63"/>
                  </a:lnTo>
                  <a:lnTo>
                    <a:pt x="51" y="58"/>
                  </a:lnTo>
                  <a:lnTo>
                    <a:pt x="56" y="49"/>
                  </a:lnTo>
                  <a:lnTo>
                    <a:pt x="61" y="38"/>
                  </a:lnTo>
                  <a:lnTo>
                    <a:pt x="63" y="28"/>
                  </a:lnTo>
                  <a:lnTo>
                    <a:pt x="65" y="19"/>
                  </a:lnTo>
                  <a:lnTo>
                    <a:pt x="63" y="10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5"/>
                  </a:lnTo>
                  <a:lnTo>
                    <a:pt x="54" y="7"/>
                  </a:lnTo>
                  <a:lnTo>
                    <a:pt x="49" y="14"/>
                  </a:lnTo>
                  <a:lnTo>
                    <a:pt x="44" y="23"/>
                  </a:lnTo>
                  <a:lnTo>
                    <a:pt x="40" y="28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0"/>
                  </a:lnTo>
                  <a:lnTo>
                    <a:pt x="28" y="26"/>
                  </a:lnTo>
                  <a:lnTo>
                    <a:pt x="23" y="16"/>
                  </a:lnTo>
                  <a:lnTo>
                    <a:pt x="18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9"/>
                  </a:lnTo>
                  <a:lnTo>
                    <a:pt x="0" y="17"/>
                  </a:lnTo>
                  <a:lnTo>
                    <a:pt x="2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1" name="Freeform 154"/>
            <p:cNvSpPr>
              <a:spLocks/>
            </p:cNvSpPr>
            <p:nvPr/>
          </p:nvSpPr>
          <p:spPr bwMode="auto">
            <a:xfrm>
              <a:off x="9366251" y="942975"/>
              <a:ext cx="71438" cy="147638"/>
            </a:xfrm>
            <a:custGeom>
              <a:avLst/>
              <a:gdLst>
                <a:gd name="T0" fmla="*/ 21 w 45"/>
                <a:gd name="T1" fmla="*/ 0 h 93"/>
                <a:gd name="T2" fmla="*/ 21 w 45"/>
                <a:gd name="T3" fmla="*/ 0 h 93"/>
                <a:gd name="T4" fmla="*/ 14 w 45"/>
                <a:gd name="T5" fmla="*/ 0 h 93"/>
                <a:gd name="T6" fmla="*/ 9 w 45"/>
                <a:gd name="T7" fmla="*/ 4 h 93"/>
                <a:gd name="T8" fmla="*/ 5 w 45"/>
                <a:gd name="T9" fmla="*/ 9 h 93"/>
                <a:gd name="T10" fmla="*/ 2 w 45"/>
                <a:gd name="T11" fmla="*/ 16 h 93"/>
                <a:gd name="T12" fmla="*/ 0 w 45"/>
                <a:gd name="T13" fmla="*/ 25 h 93"/>
                <a:gd name="T14" fmla="*/ 0 w 45"/>
                <a:gd name="T15" fmla="*/ 35 h 93"/>
                <a:gd name="T16" fmla="*/ 2 w 45"/>
                <a:gd name="T17" fmla="*/ 47 h 93"/>
                <a:gd name="T18" fmla="*/ 3 w 45"/>
                <a:gd name="T19" fmla="*/ 60 h 93"/>
                <a:gd name="T20" fmla="*/ 3 w 45"/>
                <a:gd name="T21" fmla="*/ 60 h 93"/>
                <a:gd name="T22" fmla="*/ 10 w 45"/>
                <a:gd name="T23" fmla="*/ 81 h 93"/>
                <a:gd name="T24" fmla="*/ 14 w 45"/>
                <a:gd name="T25" fmla="*/ 86 h 93"/>
                <a:gd name="T26" fmla="*/ 17 w 45"/>
                <a:gd name="T27" fmla="*/ 91 h 93"/>
                <a:gd name="T28" fmla="*/ 21 w 45"/>
                <a:gd name="T29" fmla="*/ 93 h 93"/>
                <a:gd name="T30" fmla="*/ 24 w 45"/>
                <a:gd name="T31" fmla="*/ 93 h 93"/>
                <a:gd name="T32" fmla="*/ 30 w 45"/>
                <a:gd name="T33" fmla="*/ 91 h 93"/>
                <a:gd name="T34" fmla="*/ 35 w 45"/>
                <a:gd name="T35" fmla="*/ 86 h 93"/>
                <a:gd name="T36" fmla="*/ 35 w 45"/>
                <a:gd name="T37" fmla="*/ 86 h 93"/>
                <a:gd name="T38" fmla="*/ 38 w 45"/>
                <a:gd name="T39" fmla="*/ 79 h 93"/>
                <a:gd name="T40" fmla="*/ 44 w 45"/>
                <a:gd name="T41" fmla="*/ 69 h 93"/>
                <a:gd name="T42" fmla="*/ 45 w 45"/>
                <a:gd name="T43" fmla="*/ 55 h 93"/>
                <a:gd name="T44" fmla="*/ 45 w 45"/>
                <a:gd name="T45" fmla="*/ 39 h 93"/>
                <a:gd name="T46" fmla="*/ 44 w 45"/>
                <a:gd name="T47" fmla="*/ 25 h 93"/>
                <a:gd name="T48" fmla="*/ 40 w 45"/>
                <a:gd name="T49" fmla="*/ 12 h 93"/>
                <a:gd name="T50" fmla="*/ 37 w 45"/>
                <a:gd name="T51" fmla="*/ 7 h 93"/>
                <a:gd name="T52" fmla="*/ 33 w 45"/>
                <a:gd name="T53" fmla="*/ 4 h 93"/>
                <a:gd name="T54" fmla="*/ 28 w 45"/>
                <a:gd name="T55" fmla="*/ 0 h 93"/>
                <a:gd name="T56" fmla="*/ 21 w 45"/>
                <a:gd name="T5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93">
                  <a:moveTo>
                    <a:pt x="21" y="0"/>
                  </a:moveTo>
                  <a:lnTo>
                    <a:pt x="21" y="0"/>
                  </a:lnTo>
                  <a:lnTo>
                    <a:pt x="14" y="0"/>
                  </a:lnTo>
                  <a:lnTo>
                    <a:pt x="9" y="4"/>
                  </a:lnTo>
                  <a:lnTo>
                    <a:pt x="5" y="9"/>
                  </a:lnTo>
                  <a:lnTo>
                    <a:pt x="2" y="16"/>
                  </a:lnTo>
                  <a:lnTo>
                    <a:pt x="0" y="25"/>
                  </a:lnTo>
                  <a:lnTo>
                    <a:pt x="0" y="35"/>
                  </a:lnTo>
                  <a:lnTo>
                    <a:pt x="2" y="47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10" y="81"/>
                  </a:lnTo>
                  <a:lnTo>
                    <a:pt x="14" y="86"/>
                  </a:lnTo>
                  <a:lnTo>
                    <a:pt x="17" y="91"/>
                  </a:lnTo>
                  <a:lnTo>
                    <a:pt x="21" y="93"/>
                  </a:lnTo>
                  <a:lnTo>
                    <a:pt x="24" y="93"/>
                  </a:lnTo>
                  <a:lnTo>
                    <a:pt x="30" y="91"/>
                  </a:lnTo>
                  <a:lnTo>
                    <a:pt x="35" y="86"/>
                  </a:lnTo>
                  <a:lnTo>
                    <a:pt x="35" y="86"/>
                  </a:lnTo>
                  <a:lnTo>
                    <a:pt x="38" y="79"/>
                  </a:lnTo>
                  <a:lnTo>
                    <a:pt x="44" y="69"/>
                  </a:lnTo>
                  <a:lnTo>
                    <a:pt x="45" y="55"/>
                  </a:lnTo>
                  <a:lnTo>
                    <a:pt x="45" y="39"/>
                  </a:lnTo>
                  <a:lnTo>
                    <a:pt x="44" y="25"/>
                  </a:lnTo>
                  <a:lnTo>
                    <a:pt x="40" y="12"/>
                  </a:lnTo>
                  <a:lnTo>
                    <a:pt x="37" y="7"/>
                  </a:lnTo>
                  <a:lnTo>
                    <a:pt x="33" y="4"/>
                  </a:lnTo>
                  <a:lnTo>
                    <a:pt x="28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2" name="Freeform 155"/>
            <p:cNvSpPr>
              <a:spLocks/>
            </p:cNvSpPr>
            <p:nvPr/>
          </p:nvSpPr>
          <p:spPr bwMode="auto">
            <a:xfrm>
              <a:off x="9366251" y="942975"/>
              <a:ext cx="71438" cy="147638"/>
            </a:xfrm>
            <a:custGeom>
              <a:avLst/>
              <a:gdLst>
                <a:gd name="T0" fmla="*/ 21 w 45"/>
                <a:gd name="T1" fmla="*/ 0 h 93"/>
                <a:gd name="T2" fmla="*/ 21 w 45"/>
                <a:gd name="T3" fmla="*/ 0 h 93"/>
                <a:gd name="T4" fmla="*/ 14 w 45"/>
                <a:gd name="T5" fmla="*/ 0 h 93"/>
                <a:gd name="T6" fmla="*/ 9 w 45"/>
                <a:gd name="T7" fmla="*/ 4 h 93"/>
                <a:gd name="T8" fmla="*/ 5 w 45"/>
                <a:gd name="T9" fmla="*/ 9 h 93"/>
                <a:gd name="T10" fmla="*/ 2 w 45"/>
                <a:gd name="T11" fmla="*/ 16 h 93"/>
                <a:gd name="T12" fmla="*/ 0 w 45"/>
                <a:gd name="T13" fmla="*/ 25 h 93"/>
                <a:gd name="T14" fmla="*/ 0 w 45"/>
                <a:gd name="T15" fmla="*/ 35 h 93"/>
                <a:gd name="T16" fmla="*/ 2 w 45"/>
                <a:gd name="T17" fmla="*/ 47 h 93"/>
                <a:gd name="T18" fmla="*/ 3 w 45"/>
                <a:gd name="T19" fmla="*/ 60 h 93"/>
                <a:gd name="T20" fmla="*/ 3 w 45"/>
                <a:gd name="T21" fmla="*/ 60 h 93"/>
                <a:gd name="T22" fmla="*/ 10 w 45"/>
                <a:gd name="T23" fmla="*/ 81 h 93"/>
                <a:gd name="T24" fmla="*/ 14 w 45"/>
                <a:gd name="T25" fmla="*/ 86 h 93"/>
                <a:gd name="T26" fmla="*/ 17 w 45"/>
                <a:gd name="T27" fmla="*/ 91 h 93"/>
                <a:gd name="T28" fmla="*/ 21 w 45"/>
                <a:gd name="T29" fmla="*/ 93 h 93"/>
                <a:gd name="T30" fmla="*/ 24 w 45"/>
                <a:gd name="T31" fmla="*/ 93 h 93"/>
                <a:gd name="T32" fmla="*/ 30 w 45"/>
                <a:gd name="T33" fmla="*/ 91 h 93"/>
                <a:gd name="T34" fmla="*/ 35 w 45"/>
                <a:gd name="T35" fmla="*/ 86 h 93"/>
                <a:gd name="T36" fmla="*/ 35 w 45"/>
                <a:gd name="T37" fmla="*/ 86 h 93"/>
                <a:gd name="T38" fmla="*/ 38 w 45"/>
                <a:gd name="T39" fmla="*/ 79 h 93"/>
                <a:gd name="T40" fmla="*/ 44 w 45"/>
                <a:gd name="T41" fmla="*/ 69 h 93"/>
                <a:gd name="T42" fmla="*/ 45 w 45"/>
                <a:gd name="T43" fmla="*/ 55 h 93"/>
                <a:gd name="T44" fmla="*/ 45 w 45"/>
                <a:gd name="T45" fmla="*/ 39 h 93"/>
                <a:gd name="T46" fmla="*/ 44 w 45"/>
                <a:gd name="T47" fmla="*/ 25 h 93"/>
                <a:gd name="T48" fmla="*/ 40 w 45"/>
                <a:gd name="T49" fmla="*/ 12 h 93"/>
                <a:gd name="T50" fmla="*/ 37 w 45"/>
                <a:gd name="T51" fmla="*/ 7 h 93"/>
                <a:gd name="T52" fmla="*/ 33 w 45"/>
                <a:gd name="T53" fmla="*/ 4 h 93"/>
                <a:gd name="T54" fmla="*/ 28 w 45"/>
                <a:gd name="T55" fmla="*/ 0 h 93"/>
                <a:gd name="T56" fmla="*/ 21 w 45"/>
                <a:gd name="T5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93">
                  <a:moveTo>
                    <a:pt x="21" y="0"/>
                  </a:moveTo>
                  <a:lnTo>
                    <a:pt x="21" y="0"/>
                  </a:lnTo>
                  <a:lnTo>
                    <a:pt x="14" y="0"/>
                  </a:lnTo>
                  <a:lnTo>
                    <a:pt x="9" y="4"/>
                  </a:lnTo>
                  <a:lnTo>
                    <a:pt x="5" y="9"/>
                  </a:lnTo>
                  <a:lnTo>
                    <a:pt x="2" y="16"/>
                  </a:lnTo>
                  <a:lnTo>
                    <a:pt x="0" y="25"/>
                  </a:lnTo>
                  <a:lnTo>
                    <a:pt x="0" y="35"/>
                  </a:lnTo>
                  <a:lnTo>
                    <a:pt x="2" y="47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10" y="81"/>
                  </a:lnTo>
                  <a:lnTo>
                    <a:pt x="14" y="86"/>
                  </a:lnTo>
                  <a:lnTo>
                    <a:pt x="17" y="91"/>
                  </a:lnTo>
                  <a:lnTo>
                    <a:pt x="21" y="93"/>
                  </a:lnTo>
                  <a:lnTo>
                    <a:pt x="24" y="93"/>
                  </a:lnTo>
                  <a:lnTo>
                    <a:pt x="30" y="91"/>
                  </a:lnTo>
                  <a:lnTo>
                    <a:pt x="35" y="86"/>
                  </a:lnTo>
                  <a:lnTo>
                    <a:pt x="35" y="86"/>
                  </a:lnTo>
                  <a:lnTo>
                    <a:pt x="38" y="79"/>
                  </a:lnTo>
                  <a:lnTo>
                    <a:pt x="44" y="69"/>
                  </a:lnTo>
                  <a:lnTo>
                    <a:pt x="45" y="55"/>
                  </a:lnTo>
                  <a:lnTo>
                    <a:pt x="45" y="39"/>
                  </a:lnTo>
                  <a:lnTo>
                    <a:pt x="44" y="25"/>
                  </a:lnTo>
                  <a:lnTo>
                    <a:pt x="40" y="12"/>
                  </a:lnTo>
                  <a:lnTo>
                    <a:pt x="37" y="7"/>
                  </a:lnTo>
                  <a:lnTo>
                    <a:pt x="33" y="4"/>
                  </a:lnTo>
                  <a:lnTo>
                    <a:pt x="28" y="0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3" name="Freeform 156"/>
            <p:cNvSpPr>
              <a:spLocks/>
            </p:cNvSpPr>
            <p:nvPr/>
          </p:nvSpPr>
          <p:spPr bwMode="auto">
            <a:xfrm>
              <a:off x="9366251" y="881063"/>
              <a:ext cx="77788" cy="146050"/>
            </a:xfrm>
            <a:custGeom>
              <a:avLst/>
              <a:gdLst>
                <a:gd name="T0" fmla="*/ 30 w 49"/>
                <a:gd name="T1" fmla="*/ 4 h 92"/>
                <a:gd name="T2" fmla="*/ 30 w 49"/>
                <a:gd name="T3" fmla="*/ 4 h 92"/>
                <a:gd name="T4" fmla="*/ 26 w 49"/>
                <a:gd name="T5" fmla="*/ 2 h 92"/>
                <a:gd name="T6" fmla="*/ 21 w 49"/>
                <a:gd name="T7" fmla="*/ 0 h 92"/>
                <a:gd name="T8" fmla="*/ 17 w 49"/>
                <a:gd name="T9" fmla="*/ 0 h 92"/>
                <a:gd name="T10" fmla="*/ 12 w 49"/>
                <a:gd name="T11" fmla="*/ 2 h 92"/>
                <a:gd name="T12" fmla="*/ 9 w 49"/>
                <a:gd name="T13" fmla="*/ 6 h 92"/>
                <a:gd name="T14" fmla="*/ 7 w 49"/>
                <a:gd name="T15" fmla="*/ 13 h 92"/>
                <a:gd name="T16" fmla="*/ 7 w 49"/>
                <a:gd name="T17" fmla="*/ 13 h 92"/>
                <a:gd name="T18" fmla="*/ 3 w 49"/>
                <a:gd name="T19" fmla="*/ 21 h 92"/>
                <a:gd name="T20" fmla="*/ 2 w 49"/>
                <a:gd name="T21" fmla="*/ 32 h 92"/>
                <a:gd name="T22" fmla="*/ 0 w 49"/>
                <a:gd name="T23" fmla="*/ 44 h 92"/>
                <a:gd name="T24" fmla="*/ 2 w 49"/>
                <a:gd name="T25" fmla="*/ 57 h 92"/>
                <a:gd name="T26" fmla="*/ 3 w 49"/>
                <a:gd name="T27" fmla="*/ 67 h 92"/>
                <a:gd name="T28" fmla="*/ 7 w 49"/>
                <a:gd name="T29" fmla="*/ 78 h 92"/>
                <a:gd name="T30" fmla="*/ 14 w 49"/>
                <a:gd name="T31" fmla="*/ 86 h 92"/>
                <a:gd name="T32" fmla="*/ 17 w 49"/>
                <a:gd name="T33" fmla="*/ 88 h 92"/>
                <a:gd name="T34" fmla="*/ 23 w 49"/>
                <a:gd name="T35" fmla="*/ 92 h 92"/>
                <a:gd name="T36" fmla="*/ 23 w 49"/>
                <a:gd name="T37" fmla="*/ 92 h 92"/>
                <a:gd name="T38" fmla="*/ 28 w 49"/>
                <a:gd name="T39" fmla="*/ 92 h 92"/>
                <a:gd name="T40" fmla="*/ 33 w 49"/>
                <a:gd name="T41" fmla="*/ 92 h 92"/>
                <a:gd name="T42" fmla="*/ 37 w 49"/>
                <a:gd name="T43" fmla="*/ 88 h 92"/>
                <a:gd name="T44" fmla="*/ 40 w 49"/>
                <a:gd name="T45" fmla="*/ 85 h 92"/>
                <a:gd name="T46" fmla="*/ 45 w 49"/>
                <a:gd name="T47" fmla="*/ 76 h 92"/>
                <a:gd name="T48" fmla="*/ 49 w 49"/>
                <a:gd name="T49" fmla="*/ 62 h 92"/>
                <a:gd name="T50" fmla="*/ 49 w 49"/>
                <a:gd name="T51" fmla="*/ 46 h 92"/>
                <a:gd name="T52" fmla="*/ 45 w 49"/>
                <a:gd name="T53" fmla="*/ 30 h 92"/>
                <a:gd name="T54" fmla="*/ 38 w 49"/>
                <a:gd name="T55" fmla="*/ 16 h 92"/>
                <a:gd name="T56" fmla="*/ 35 w 49"/>
                <a:gd name="T57" fmla="*/ 9 h 92"/>
                <a:gd name="T58" fmla="*/ 30 w 49"/>
                <a:gd name="T59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92">
                  <a:moveTo>
                    <a:pt x="30" y="4"/>
                  </a:moveTo>
                  <a:lnTo>
                    <a:pt x="30" y="4"/>
                  </a:lnTo>
                  <a:lnTo>
                    <a:pt x="26" y="2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2" y="2"/>
                  </a:lnTo>
                  <a:lnTo>
                    <a:pt x="9" y="6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1"/>
                  </a:lnTo>
                  <a:lnTo>
                    <a:pt x="2" y="32"/>
                  </a:lnTo>
                  <a:lnTo>
                    <a:pt x="0" y="44"/>
                  </a:lnTo>
                  <a:lnTo>
                    <a:pt x="2" y="57"/>
                  </a:lnTo>
                  <a:lnTo>
                    <a:pt x="3" y="67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17" y="88"/>
                  </a:lnTo>
                  <a:lnTo>
                    <a:pt x="23" y="92"/>
                  </a:lnTo>
                  <a:lnTo>
                    <a:pt x="23" y="92"/>
                  </a:lnTo>
                  <a:lnTo>
                    <a:pt x="28" y="92"/>
                  </a:lnTo>
                  <a:lnTo>
                    <a:pt x="33" y="92"/>
                  </a:lnTo>
                  <a:lnTo>
                    <a:pt x="37" y="88"/>
                  </a:lnTo>
                  <a:lnTo>
                    <a:pt x="40" y="85"/>
                  </a:lnTo>
                  <a:lnTo>
                    <a:pt x="45" y="76"/>
                  </a:lnTo>
                  <a:lnTo>
                    <a:pt x="49" y="62"/>
                  </a:lnTo>
                  <a:lnTo>
                    <a:pt x="49" y="46"/>
                  </a:lnTo>
                  <a:lnTo>
                    <a:pt x="45" y="30"/>
                  </a:lnTo>
                  <a:lnTo>
                    <a:pt x="38" y="16"/>
                  </a:lnTo>
                  <a:lnTo>
                    <a:pt x="35" y="9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4" name="Freeform 157"/>
            <p:cNvSpPr>
              <a:spLocks/>
            </p:cNvSpPr>
            <p:nvPr/>
          </p:nvSpPr>
          <p:spPr bwMode="auto">
            <a:xfrm>
              <a:off x="9366251" y="881063"/>
              <a:ext cx="77788" cy="146050"/>
            </a:xfrm>
            <a:custGeom>
              <a:avLst/>
              <a:gdLst>
                <a:gd name="T0" fmla="*/ 30 w 49"/>
                <a:gd name="T1" fmla="*/ 4 h 92"/>
                <a:gd name="T2" fmla="*/ 30 w 49"/>
                <a:gd name="T3" fmla="*/ 4 h 92"/>
                <a:gd name="T4" fmla="*/ 26 w 49"/>
                <a:gd name="T5" fmla="*/ 2 h 92"/>
                <a:gd name="T6" fmla="*/ 21 w 49"/>
                <a:gd name="T7" fmla="*/ 0 h 92"/>
                <a:gd name="T8" fmla="*/ 17 w 49"/>
                <a:gd name="T9" fmla="*/ 0 h 92"/>
                <a:gd name="T10" fmla="*/ 12 w 49"/>
                <a:gd name="T11" fmla="*/ 2 h 92"/>
                <a:gd name="T12" fmla="*/ 9 w 49"/>
                <a:gd name="T13" fmla="*/ 6 h 92"/>
                <a:gd name="T14" fmla="*/ 7 w 49"/>
                <a:gd name="T15" fmla="*/ 13 h 92"/>
                <a:gd name="T16" fmla="*/ 7 w 49"/>
                <a:gd name="T17" fmla="*/ 13 h 92"/>
                <a:gd name="T18" fmla="*/ 3 w 49"/>
                <a:gd name="T19" fmla="*/ 21 h 92"/>
                <a:gd name="T20" fmla="*/ 2 w 49"/>
                <a:gd name="T21" fmla="*/ 32 h 92"/>
                <a:gd name="T22" fmla="*/ 0 w 49"/>
                <a:gd name="T23" fmla="*/ 44 h 92"/>
                <a:gd name="T24" fmla="*/ 2 w 49"/>
                <a:gd name="T25" fmla="*/ 57 h 92"/>
                <a:gd name="T26" fmla="*/ 3 w 49"/>
                <a:gd name="T27" fmla="*/ 67 h 92"/>
                <a:gd name="T28" fmla="*/ 7 w 49"/>
                <a:gd name="T29" fmla="*/ 78 h 92"/>
                <a:gd name="T30" fmla="*/ 14 w 49"/>
                <a:gd name="T31" fmla="*/ 86 h 92"/>
                <a:gd name="T32" fmla="*/ 17 w 49"/>
                <a:gd name="T33" fmla="*/ 88 h 92"/>
                <a:gd name="T34" fmla="*/ 23 w 49"/>
                <a:gd name="T35" fmla="*/ 92 h 92"/>
                <a:gd name="T36" fmla="*/ 23 w 49"/>
                <a:gd name="T37" fmla="*/ 92 h 92"/>
                <a:gd name="T38" fmla="*/ 28 w 49"/>
                <a:gd name="T39" fmla="*/ 92 h 92"/>
                <a:gd name="T40" fmla="*/ 33 w 49"/>
                <a:gd name="T41" fmla="*/ 92 h 92"/>
                <a:gd name="T42" fmla="*/ 37 w 49"/>
                <a:gd name="T43" fmla="*/ 88 h 92"/>
                <a:gd name="T44" fmla="*/ 40 w 49"/>
                <a:gd name="T45" fmla="*/ 85 h 92"/>
                <a:gd name="T46" fmla="*/ 45 w 49"/>
                <a:gd name="T47" fmla="*/ 76 h 92"/>
                <a:gd name="T48" fmla="*/ 49 w 49"/>
                <a:gd name="T49" fmla="*/ 62 h 92"/>
                <a:gd name="T50" fmla="*/ 49 w 49"/>
                <a:gd name="T51" fmla="*/ 46 h 92"/>
                <a:gd name="T52" fmla="*/ 45 w 49"/>
                <a:gd name="T53" fmla="*/ 30 h 92"/>
                <a:gd name="T54" fmla="*/ 38 w 49"/>
                <a:gd name="T55" fmla="*/ 16 h 92"/>
                <a:gd name="T56" fmla="*/ 35 w 49"/>
                <a:gd name="T57" fmla="*/ 9 h 92"/>
                <a:gd name="T58" fmla="*/ 30 w 49"/>
                <a:gd name="T59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92">
                  <a:moveTo>
                    <a:pt x="30" y="4"/>
                  </a:moveTo>
                  <a:lnTo>
                    <a:pt x="30" y="4"/>
                  </a:lnTo>
                  <a:lnTo>
                    <a:pt x="26" y="2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2" y="2"/>
                  </a:lnTo>
                  <a:lnTo>
                    <a:pt x="9" y="6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1"/>
                  </a:lnTo>
                  <a:lnTo>
                    <a:pt x="2" y="32"/>
                  </a:lnTo>
                  <a:lnTo>
                    <a:pt x="0" y="44"/>
                  </a:lnTo>
                  <a:lnTo>
                    <a:pt x="2" y="57"/>
                  </a:lnTo>
                  <a:lnTo>
                    <a:pt x="3" y="67"/>
                  </a:lnTo>
                  <a:lnTo>
                    <a:pt x="7" y="78"/>
                  </a:lnTo>
                  <a:lnTo>
                    <a:pt x="14" y="86"/>
                  </a:lnTo>
                  <a:lnTo>
                    <a:pt x="17" y="88"/>
                  </a:lnTo>
                  <a:lnTo>
                    <a:pt x="23" y="92"/>
                  </a:lnTo>
                  <a:lnTo>
                    <a:pt x="23" y="92"/>
                  </a:lnTo>
                  <a:lnTo>
                    <a:pt x="28" y="92"/>
                  </a:lnTo>
                  <a:lnTo>
                    <a:pt x="33" y="92"/>
                  </a:lnTo>
                  <a:lnTo>
                    <a:pt x="37" y="88"/>
                  </a:lnTo>
                  <a:lnTo>
                    <a:pt x="40" y="85"/>
                  </a:lnTo>
                  <a:lnTo>
                    <a:pt x="45" y="76"/>
                  </a:lnTo>
                  <a:lnTo>
                    <a:pt x="49" y="62"/>
                  </a:lnTo>
                  <a:lnTo>
                    <a:pt x="49" y="46"/>
                  </a:lnTo>
                  <a:lnTo>
                    <a:pt x="45" y="30"/>
                  </a:lnTo>
                  <a:lnTo>
                    <a:pt x="38" y="16"/>
                  </a:lnTo>
                  <a:lnTo>
                    <a:pt x="35" y="9"/>
                  </a:lnTo>
                  <a:lnTo>
                    <a:pt x="3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5" name="Freeform 158"/>
            <p:cNvSpPr>
              <a:spLocks/>
            </p:cNvSpPr>
            <p:nvPr/>
          </p:nvSpPr>
          <p:spPr bwMode="auto">
            <a:xfrm>
              <a:off x="9893301" y="876300"/>
              <a:ext cx="200025" cy="279400"/>
            </a:xfrm>
            <a:custGeom>
              <a:avLst/>
              <a:gdLst>
                <a:gd name="T0" fmla="*/ 40 w 126"/>
                <a:gd name="T1" fmla="*/ 2 h 176"/>
                <a:gd name="T2" fmla="*/ 63 w 126"/>
                <a:gd name="T3" fmla="*/ 3 h 176"/>
                <a:gd name="T4" fmla="*/ 77 w 126"/>
                <a:gd name="T5" fmla="*/ 17 h 176"/>
                <a:gd name="T6" fmla="*/ 86 w 126"/>
                <a:gd name="T7" fmla="*/ 37 h 176"/>
                <a:gd name="T8" fmla="*/ 91 w 126"/>
                <a:gd name="T9" fmla="*/ 54 h 176"/>
                <a:gd name="T10" fmla="*/ 98 w 126"/>
                <a:gd name="T11" fmla="*/ 77 h 176"/>
                <a:gd name="T12" fmla="*/ 105 w 126"/>
                <a:gd name="T13" fmla="*/ 86 h 176"/>
                <a:gd name="T14" fmla="*/ 116 w 126"/>
                <a:gd name="T15" fmla="*/ 91 h 176"/>
                <a:gd name="T16" fmla="*/ 123 w 126"/>
                <a:gd name="T17" fmla="*/ 91 h 176"/>
                <a:gd name="T18" fmla="*/ 104 w 126"/>
                <a:gd name="T19" fmla="*/ 95 h 176"/>
                <a:gd name="T20" fmla="*/ 93 w 126"/>
                <a:gd name="T21" fmla="*/ 93 h 176"/>
                <a:gd name="T22" fmla="*/ 93 w 126"/>
                <a:gd name="T23" fmla="*/ 98 h 176"/>
                <a:gd name="T24" fmla="*/ 97 w 126"/>
                <a:gd name="T25" fmla="*/ 109 h 176"/>
                <a:gd name="T26" fmla="*/ 107 w 126"/>
                <a:gd name="T27" fmla="*/ 121 h 176"/>
                <a:gd name="T28" fmla="*/ 126 w 126"/>
                <a:gd name="T29" fmla="*/ 130 h 176"/>
                <a:gd name="T30" fmla="*/ 121 w 126"/>
                <a:gd name="T31" fmla="*/ 132 h 176"/>
                <a:gd name="T32" fmla="*/ 100 w 126"/>
                <a:gd name="T33" fmla="*/ 132 h 176"/>
                <a:gd name="T34" fmla="*/ 86 w 126"/>
                <a:gd name="T35" fmla="*/ 123 h 176"/>
                <a:gd name="T36" fmla="*/ 76 w 126"/>
                <a:gd name="T37" fmla="*/ 147 h 176"/>
                <a:gd name="T38" fmla="*/ 77 w 126"/>
                <a:gd name="T39" fmla="*/ 125 h 176"/>
                <a:gd name="T40" fmla="*/ 74 w 126"/>
                <a:gd name="T41" fmla="*/ 84 h 176"/>
                <a:gd name="T42" fmla="*/ 74 w 126"/>
                <a:gd name="T43" fmla="*/ 98 h 176"/>
                <a:gd name="T44" fmla="*/ 70 w 126"/>
                <a:gd name="T45" fmla="*/ 130 h 176"/>
                <a:gd name="T46" fmla="*/ 60 w 126"/>
                <a:gd name="T47" fmla="*/ 162 h 176"/>
                <a:gd name="T48" fmla="*/ 49 w 126"/>
                <a:gd name="T49" fmla="*/ 172 h 176"/>
                <a:gd name="T50" fmla="*/ 37 w 126"/>
                <a:gd name="T51" fmla="*/ 176 h 176"/>
                <a:gd name="T52" fmla="*/ 30 w 126"/>
                <a:gd name="T53" fmla="*/ 174 h 176"/>
                <a:gd name="T54" fmla="*/ 19 w 126"/>
                <a:gd name="T55" fmla="*/ 170 h 176"/>
                <a:gd name="T56" fmla="*/ 9 w 126"/>
                <a:gd name="T57" fmla="*/ 156 h 176"/>
                <a:gd name="T58" fmla="*/ 2 w 126"/>
                <a:gd name="T59" fmla="*/ 128 h 176"/>
                <a:gd name="T60" fmla="*/ 2 w 126"/>
                <a:gd name="T61" fmla="*/ 81 h 176"/>
                <a:gd name="T62" fmla="*/ 3 w 126"/>
                <a:gd name="T63" fmla="*/ 53 h 176"/>
                <a:gd name="T64" fmla="*/ 9 w 126"/>
                <a:gd name="T65" fmla="*/ 28 h 176"/>
                <a:gd name="T66" fmla="*/ 21 w 126"/>
                <a:gd name="T67" fmla="*/ 10 h 176"/>
                <a:gd name="T68" fmla="*/ 40 w 126"/>
                <a:gd name="T69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76">
                  <a:moveTo>
                    <a:pt x="40" y="2"/>
                  </a:moveTo>
                  <a:lnTo>
                    <a:pt x="40" y="2"/>
                  </a:lnTo>
                  <a:lnTo>
                    <a:pt x="53" y="0"/>
                  </a:lnTo>
                  <a:lnTo>
                    <a:pt x="63" y="3"/>
                  </a:lnTo>
                  <a:lnTo>
                    <a:pt x="72" y="10"/>
                  </a:lnTo>
                  <a:lnTo>
                    <a:pt x="77" y="17"/>
                  </a:lnTo>
                  <a:lnTo>
                    <a:pt x="83" y="26"/>
                  </a:lnTo>
                  <a:lnTo>
                    <a:pt x="86" y="37"/>
                  </a:lnTo>
                  <a:lnTo>
                    <a:pt x="91" y="54"/>
                  </a:lnTo>
                  <a:lnTo>
                    <a:pt x="91" y="54"/>
                  </a:lnTo>
                  <a:lnTo>
                    <a:pt x="95" y="70"/>
                  </a:lnTo>
                  <a:lnTo>
                    <a:pt x="98" y="77"/>
                  </a:lnTo>
                  <a:lnTo>
                    <a:pt x="102" y="82"/>
                  </a:lnTo>
                  <a:lnTo>
                    <a:pt x="105" y="86"/>
                  </a:lnTo>
                  <a:lnTo>
                    <a:pt x="111" y="89"/>
                  </a:lnTo>
                  <a:lnTo>
                    <a:pt x="116" y="91"/>
                  </a:lnTo>
                  <a:lnTo>
                    <a:pt x="123" y="91"/>
                  </a:lnTo>
                  <a:lnTo>
                    <a:pt x="123" y="91"/>
                  </a:lnTo>
                  <a:lnTo>
                    <a:pt x="112" y="95"/>
                  </a:lnTo>
                  <a:lnTo>
                    <a:pt x="104" y="95"/>
                  </a:lnTo>
                  <a:lnTo>
                    <a:pt x="98" y="95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8"/>
                  </a:lnTo>
                  <a:lnTo>
                    <a:pt x="95" y="104"/>
                  </a:lnTo>
                  <a:lnTo>
                    <a:pt x="97" y="109"/>
                  </a:lnTo>
                  <a:lnTo>
                    <a:pt x="100" y="116"/>
                  </a:lnTo>
                  <a:lnTo>
                    <a:pt x="107" y="121"/>
                  </a:lnTo>
                  <a:lnTo>
                    <a:pt x="116" y="126"/>
                  </a:lnTo>
                  <a:lnTo>
                    <a:pt x="126" y="130"/>
                  </a:lnTo>
                  <a:lnTo>
                    <a:pt x="126" y="130"/>
                  </a:lnTo>
                  <a:lnTo>
                    <a:pt x="121" y="132"/>
                  </a:lnTo>
                  <a:lnTo>
                    <a:pt x="109" y="132"/>
                  </a:lnTo>
                  <a:lnTo>
                    <a:pt x="100" y="132"/>
                  </a:lnTo>
                  <a:lnTo>
                    <a:pt x="93" y="128"/>
                  </a:lnTo>
                  <a:lnTo>
                    <a:pt x="86" y="123"/>
                  </a:lnTo>
                  <a:lnTo>
                    <a:pt x="81" y="114"/>
                  </a:lnTo>
                  <a:lnTo>
                    <a:pt x="76" y="147"/>
                  </a:lnTo>
                  <a:lnTo>
                    <a:pt x="76" y="147"/>
                  </a:lnTo>
                  <a:lnTo>
                    <a:pt x="77" y="125"/>
                  </a:lnTo>
                  <a:lnTo>
                    <a:pt x="76" y="104"/>
                  </a:lnTo>
                  <a:lnTo>
                    <a:pt x="74" y="84"/>
                  </a:lnTo>
                  <a:lnTo>
                    <a:pt x="74" y="84"/>
                  </a:lnTo>
                  <a:lnTo>
                    <a:pt x="74" y="98"/>
                  </a:lnTo>
                  <a:lnTo>
                    <a:pt x="72" y="114"/>
                  </a:lnTo>
                  <a:lnTo>
                    <a:pt x="70" y="130"/>
                  </a:lnTo>
                  <a:lnTo>
                    <a:pt x="65" y="147"/>
                  </a:lnTo>
                  <a:lnTo>
                    <a:pt x="60" y="162"/>
                  </a:lnTo>
                  <a:lnTo>
                    <a:pt x="54" y="167"/>
                  </a:lnTo>
                  <a:lnTo>
                    <a:pt x="49" y="172"/>
                  </a:lnTo>
                  <a:lnTo>
                    <a:pt x="44" y="174"/>
                  </a:lnTo>
                  <a:lnTo>
                    <a:pt x="37" y="176"/>
                  </a:lnTo>
                  <a:lnTo>
                    <a:pt x="37" y="176"/>
                  </a:lnTo>
                  <a:lnTo>
                    <a:pt x="30" y="174"/>
                  </a:lnTo>
                  <a:lnTo>
                    <a:pt x="25" y="172"/>
                  </a:lnTo>
                  <a:lnTo>
                    <a:pt x="19" y="170"/>
                  </a:lnTo>
                  <a:lnTo>
                    <a:pt x="14" y="167"/>
                  </a:lnTo>
                  <a:lnTo>
                    <a:pt x="9" y="156"/>
                  </a:lnTo>
                  <a:lnTo>
                    <a:pt x="3" y="144"/>
                  </a:lnTo>
                  <a:lnTo>
                    <a:pt x="2" y="128"/>
                  </a:lnTo>
                  <a:lnTo>
                    <a:pt x="0" y="112"/>
                  </a:lnTo>
                  <a:lnTo>
                    <a:pt x="2" y="81"/>
                  </a:lnTo>
                  <a:lnTo>
                    <a:pt x="2" y="81"/>
                  </a:lnTo>
                  <a:lnTo>
                    <a:pt x="3" y="53"/>
                  </a:lnTo>
                  <a:lnTo>
                    <a:pt x="5" y="40"/>
                  </a:lnTo>
                  <a:lnTo>
                    <a:pt x="9" y="28"/>
                  </a:lnTo>
                  <a:lnTo>
                    <a:pt x="14" y="17"/>
                  </a:lnTo>
                  <a:lnTo>
                    <a:pt x="21" y="10"/>
                  </a:lnTo>
                  <a:lnTo>
                    <a:pt x="30" y="3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6" name="Freeform 159"/>
            <p:cNvSpPr>
              <a:spLocks/>
            </p:cNvSpPr>
            <p:nvPr/>
          </p:nvSpPr>
          <p:spPr bwMode="auto">
            <a:xfrm>
              <a:off x="9893301" y="876300"/>
              <a:ext cx="200025" cy="279400"/>
            </a:xfrm>
            <a:custGeom>
              <a:avLst/>
              <a:gdLst>
                <a:gd name="T0" fmla="*/ 40 w 126"/>
                <a:gd name="T1" fmla="*/ 2 h 176"/>
                <a:gd name="T2" fmla="*/ 63 w 126"/>
                <a:gd name="T3" fmla="*/ 3 h 176"/>
                <a:gd name="T4" fmla="*/ 77 w 126"/>
                <a:gd name="T5" fmla="*/ 17 h 176"/>
                <a:gd name="T6" fmla="*/ 86 w 126"/>
                <a:gd name="T7" fmla="*/ 37 h 176"/>
                <a:gd name="T8" fmla="*/ 91 w 126"/>
                <a:gd name="T9" fmla="*/ 54 h 176"/>
                <a:gd name="T10" fmla="*/ 98 w 126"/>
                <a:gd name="T11" fmla="*/ 77 h 176"/>
                <a:gd name="T12" fmla="*/ 105 w 126"/>
                <a:gd name="T13" fmla="*/ 86 h 176"/>
                <a:gd name="T14" fmla="*/ 116 w 126"/>
                <a:gd name="T15" fmla="*/ 91 h 176"/>
                <a:gd name="T16" fmla="*/ 123 w 126"/>
                <a:gd name="T17" fmla="*/ 91 h 176"/>
                <a:gd name="T18" fmla="*/ 104 w 126"/>
                <a:gd name="T19" fmla="*/ 95 h 176"/>
                <a:gd name="T20" fmla="*/ 93 w 126"/>
                <a:gd name="T21" fmla="*/ 93 h 176"/>
                <a:gd name="T22" fmla="*/ 93 w 126"/>
                <a:gd name="T23" fmla="*/ 98 h 176"/>
                <a:gd name="T24" fmla="*/ 97 w 126"/>
                <a:gd name="T25" fmla="*/ 109 h 176"/>
                <a:gd name="T26" fmla="*/ 107 w 126"/>
                <a:gd name="T27" fmla="*/ 121 h 176"/>
                <a:gd name="T28" fmla="*/ 126 w 126"/>
                <a:gd name="T29" fmla="*/ 130 h 176"/>
                <a:gd name="T30" fmla="*/ 121 w 126"/>
                <a:gd name="T31" fmla="*/ 132 h 176"/>
                <a:gd name="T32" fmla="*/ 100 w 126"/>
                <a:gd name="T33" fmla="*/ 132 h 176"/>
                <a:gd name="T34" fmla="*/ 86 w 126"/>
                <a:gd name="T35" fmla="*/ 123 h 176"/>
                <a:gd name="T36" fmla="*/ 76 w 126"/>
                <a:gd name="T37" fmla="*/ 147 h 176"/>
                <a:gd name="T38" fmla="*/ 77 w 126"/>
                <a:gd name="T39" fmla="*/ 125 h 176"/>
                <a:gd name="T40" fmla="*/ 74 w 126"/>
                <a:gd name="T41" fmla="*/ 84 h 176"/>
                <a:gd name="T42" fmla="*/ 74 w 126"/>
                <a:gd name="T43" fmla="*/ 98 h 176"/>
                <a:gd name="T44" fmla="*/ 70 w 126"/>
                <a:gd name="T45" fmla="*/ 130 h 176"/>
                <a:gd name="T46" fmla="*/ 60 w 126"/>
                <a:gd name="T47" fmla="*/ 162 h 176"/>
                <a:gd name="T48" fmla="*/ 49 w 126"/>
                <a:gd name="T49" fmla="*/ 172 h 176"/>
                <a:gd name="T50" fmla="*/ 37 w 126"/>
                <a:gd name="T51" fmla="*/ 176 h 176"/>
                <a:gd name="T52" fmla="*/ 30 w 126"/>
                <a:gd name="T53" fmla="*/ 174 h 176"/>
                <a:gd name="T54" fmla="*/ 19 w 126"/>
                <a:gd name="T55" fmla="*/ 170 h 176"/>
                <a:gd name="T56" fmla="*/ 9 w 126"/>
                <a:gd name="T57" fmla="*/ 156 h 176"/>
                <a:gd name="T58" fmla="*/ 2 w 126"/>
                <a:gd name="T59" fmla="*/ 128 h 176"/>
                <a:gd name="T60" fmla="*/ 2 w 126"/>
                <a:gd name="T61" fmla="*/ 81 h 176"/>
                <a:gd name="T62" fmla="*/ 3 w 126"/>
                <a:gd name="T63" fmla="*/ 53 h 176"/>
                <a:gd name="T64" fmla="*/ 9 w 126"/>
                <a:gd name="T65" fmla="*/ 28 h 176"/>
                <a:gd name="T66" fmla="*/ 21 w 126"/>
                <a:gd name="T67" fmla="*/ 10 h 176"/>
                <a:gd name="T68" fmla="*/ 40 w 126"/>
                <a:gd name="T69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76">
                  <a:moveTo>
                    <a:pt x="40" y="2"/>
                  </a:moveTo>
                  <a:lnTo>
                    <a:pt x="40" y="2"/>
                  </a:lnTo>
                  <a:lnTo>
                    <a:pt x="53" y="0"/>
                  </a:lnTo>
                  <a:lnTo>
                    <a:pt x="63" y="3"/>
                  </a:lnTo>
                  <a:lnTo>
                    <a:pt x="72" y="10"/>
                  </a:lnTo>
                  <a:lnTo>
                    <a:pt x="77" y="17"/>
                  </a:lnTo>
                  <a:lnTo>
                    <a:pt x="83" y="26"/>
                  </a:lnTo>
                  <a:lnTo>
                    <a:pt x="86" y="37"/>
                  </a:lnTo>
                  <a:lnTo>
                    <a:pt x="91" y="54"/>
                  </a:lnTo>
                  <a:lnTo>
                    <a:pt x="91" y="54"/>
                  </a:lnTo>
                  <a:lnTo>
                    <a:pt x="95" y="70"/>
                  </a:lnTo>
                  <a:lnTo>
                    <a:pt x="98" y="77"/>
                  </a:lnTo>
                  <a:lnTo>
                    <a:pt x="102" y="82"/>
                  </a:lnTo>
                  <a:lnTo>
                    <a:pt x="105" y="86"/>
                  </a:lnTo>
                  <a:lnTo>
                    <a:pt x="111" y="89"/>
                  </a:lnTo>
                  <a:lnTo>
                    <a:pt x="116" y="91"/>
                  </a:lnTo>
                  <a:lnTo>
                    <a:pt x="123" y="91"/>
                  </a:lnTo>
                  <a:lnTo>
                    <a:pt x="123" y="91"/>
                  </a:lnTo>
                  <a:lnTo>
                    <a:pt x="112" y="95"/>
                  </a:lnTo>
                  <a:lnTo>
                    <a:pt x="104" y="95"/>
                  </a:lnTo>
                  <a:lnTo>
                    <a:pt x="98" y="95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8"/>
                  </a:lnTo>
                  <a:lnTo>
                    <a:pt x="95" y="104"/>
                  </a:lnTo>
                  <a:lnTo>
                    <a:pt x="97" y="109"/>
                  </a:lnTo>
                  <a:lnTo>
                    <a:pt x="100" y="116"/>
                  </a:lnTo>
                  <a:lnTo>
                    <a:pt x="107" y="121"/>
                  </a:lnTo>
                  <a:lnTo>
                    <a:pt x="116" y="126"/>
                  </a:lnTo>
                  <a:lnTo>
                    <a:pt x="126" y="130"/>
                  </a:lnTo>
                  <a:lnTo>
                    <a:pt x="126" y="130"/>
                  </a:lnTo>
                  <a:lnTo>
                    <a:pt x="121" y="132"/>
                  </a:lnTo>
                  <a:lnTo>
                    <a:pt x="109" y="132"/>
                  </a:lnTo>
                  <a:lnTo>
                    <a:pt x="100" y="132"/>
                  </a:lnTo>
                  <a:lnTo>
                    <a:pt x="93" y="128"/>
                  </a:lnTo>
                  <a:lnTo>
                    <a:pt x="86" y="123"/>
                  </a:lnTo>
                  <a:lnTo>
                    <a:pt x="81" y="114"/>
                  </a:lnTo>
                  <a:lnTo>
                    <a:pt x="76" y="147"/>
                  </a:lnTo>
                  <a:lnTo>
                    <a:pt x="76" y="147"/>
                  </a:lnTo>
                  <a:lnTo>
                    <a:pt x="77" y="125"/>
                  </a:lnTo>
                  <a:lnTo>
                    <a:pt x="76" y="104"/>
                  </a:lnTo>
                  <a:lnTo>
                    <a:pt x="74" y="84"/>
                  </a:lnTo>
                  <a:lnTo>
                    <a:pt x="74" y="84"/>
                  </a:lnTo>
                  <a:lnTo>
                    <a:pt x="74" y="98"/>
                  </a:lnTo>
                  <a:lnTo>
                    <a:pt x="72" y="114"/>
                  </a:lnTo>
                  <a:lnTo>
                    <a:pt x="70" y="130"/>
                  </a:lnTo>
                  <a:lnTo>
                    <a:pt x="65" y="147"/>
                  </a:lnTo>
                  <a:lnTo>
                    <a:pt x="60" y="162"/>
                  </a:lnTo>
                  <a:lnTo>
                    <a:pt x="54" y="167"/>
                  </a:lnTo>
                  <a:lnTo>
                    <a:pt x="49" y="172"/>
                  </a:lnTo>
                  <a:lnTo>
                    <a:pt x="44" y="174"/>
                  </a:lnTo>
                  <a:lnTo>
                    <a:pt x="37" y="176"/>
                  </a:lnTo>
                  <a:lnTo>
                    <a:pt x="37" y="176"/>
                  </a:lnTo>
                  <a:lnTo>
                    <a:pt x="30" y="174"/>
                  </a:lnTo>
                  <a:lnTo>
                    <a:pt x="25" y="172"/>
                  </a:lnTo>
                  <a:lnTo>
                    <a:pt x="19" y="170"/>
                  </a:lnTo>
                  <a:lnTo>
                    <a:pt x="14" y="167"/>
                  </a:lnTo>
                  <a:lnTo>
                    <a:pt x="9" y="156"/>
                  </a:lnTo>
                  <a:lnTo>
                    <a:pt x="3" y="144"/>
                  </a:lnTo>
                  <a:lnTo>
                    <a:pt x="2" y="128"/>
                  </a:lnTo>
                  <a:lnTo>
                    <a:pt x="0" y="112"/>
                  </a:lnTo>
                  <a:lnTo>
                    <a:pt x="2" y="81"/>
                  </a:lnTo>
                  <a:lnTo>
                    <a:pt x="2" y="81"/>
                  </a:lnTo>
                  <a:lnTo>
                    <a:pt x="3" y="53"/>
                  </a:lnTo>
                  <a:lnTo>
                    <a:pt x="5" y="40"/>
                  </a:lnTo>
                  <a:lnTo>
                    <a:pt x="9" y="28"/>
                  </a:lnTo>
                  <a:lnTo>
                    <a:pt x="14" y="17"/>
                  </a:lnTo>
                  <a:lnTo>
                    <a:pt x="21" y="10"/>
                  </a:lnTo>
                  <a:lnTo>
                    <a:pt x="30" y="3"/>
                  </a:lnTo>
                  <a:lnTo>
                    <a:pt x="4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7" name="Freeform 160"/>
            <p:cNvSpPr>
              <a:spLocks/>
            </p:cNvSpPr>
            <p:nvPr/>
          </p:nvSpPr>
          <p:spPr bwMode="auto">
            <a:xfrm>
              <a:off x="9907588" y="1035050"/>
              <a:ext cx="82550" cy="100013"/>
            </a:xfrm>
            <a:custGeom>
              <a:avLst/>
              <a:gdLst>
                <a:gd name="T0" fmla="*/ 51 w 52"/>
                <a:gd name="T1" fmla="*/ 25 h 63"/>
                <a:gd name="T2" fmla="*/ 51 w 52"/>
                <a:gd name="T3" fmla="*/ 25 h 63"/>
                <a:gd name="T4" fmla="*/ 51 w 52"/>
                <a:gd name="T5" fmla="*/ 30 h 63"/>
                <a:gd name="T6" fmla="*/ 45 w 52"/>
                <a:gd name="T7" fmla="*/ 44 h 63"/>
                <a:gd name="T8" fmla="*/ 42 w 52"/>
                <a:gd name="T9" fmla="*/ 51 h 63"/>
                <a:gd name="T10" fmla="*/ 37 w 52"/>
                <a:gd name="T11" fmla="*/ 58 h 63"/>
                <a:gd name="T12" fmla="*/ 31 w 52"/>
                <a:gd name="T13" fmla="*/ 62 h 63"/>
                <a:gd name="T14" fmla="*/ 24 w 52"/>
                <a:gd name="T15" fmla="*/ 63 h 63"/>
                <a:gd name="T16" fmla="*/ 24 w 52"/>
                <a:gd name="T17" fmla="*/ 63 h 63"/>
                <a:gd name="T18" fmla="*/ 17 w 52"/>
                <a:gd name="T19" fmla="*/ 60 h 63"/>
                <a:gd name="T20" fmla="*/ 10 w 52"/>
                <a:gd name="T21" fmla="*/ 55 h 63"/>
                <a:gd name="T22" fmla="*/ 7 w 52"/>
                <a:gd name="T23" fmla="*/ 46 h 63"/>
                <a:gd name="T24" fmla="*/ 3 w 52"/>
                <a:gd name="T25" fmla="*/ 37 h 63"/>
                <a:gd name="T26" fmla="*/ 0 w 52"/>
                <a:gd name="T27" fmla="*/ 26 h 63"/>
                <a:gd name="T28" fmla="*/ 0 w 52"/>
                <a:gd name="T29" fmla="*/ 18 h 63"/>
                <a:gd name="T30" fmla="*/ 1 w 52"/>
                <a:gd name="T31" fmla="*/ 11 h 63"/>
                <a:gd name="T32" fmla="*/ 3 w 52"/>
                <a:gd name="T33" fmla="*/ 7 h 63"/>
                <a:gd name="T34" fmla="*/ 3 w 52"/>
                <a:gd name="T35" fmla="*/ 7 h 63"/>
                <a:gd name="T36" fmla="*/ 7 w 52"/>
                <a:gd name="T37" fmla="*/ 5 h 63"/>
                <a:gd name="T38" fmla="*/ 9 w 52"/>
                <a:gd name="T39" fmla="*/ 7 h 63"/>
                <a:gd name="T40" fmla="*/ 12 w 52"/>
                <a:gd name="T41" fmla="*/ 14 h 63"/>
                <a:gd name="T42" fmla="*/ 16 w 52"/>
                <a:gd name="T43" fmla="*/ 21 h 63"/>
                <a:gd name="T44" fmla="*/ 19 w 52"/>
                <a:gd name="T45" fmla="*/ 26 h 63"/>
                <a:gd name="T46" fmla="*/ 23 w 52"/>
                <a:gd name="T47" fmla="*/ 28 h 63"/>
                <a:gd name="T48" fmla="*/ 23 w 52"/>
                <a:gd name="T49" fmla="*/ 28 h 63"/>
                <a:gd name="T50" fmla="*/ 26 w 52"/>
                <a:gd name="T51" fmla="*/ 28 h 63"/>
                <a:gd name="T52" fmla="*/ 30 w 52"/>
                <a:gd name="T53" fmla="*/ 25 h 63"/>
                <a:gd name="T54" fmla="*/ 33 w 52"/>
                <a:gd name="T55" fmla="*/ 14 h 63"/>
                <a:gd name="T56" fmla="*/ 38 w 52"/>
                <a:gd name="T57" fmla="*/ 5 h 63"/>
                <a:gd name="T58" fmla="*/ 40 w 52"/>
                <a:gd name="T59" fmla="*/ 2 h 63"/>
                <a:gd name="T60" fmla="*/ 44 w 52"/>
                <a:gd name="T61" fmla="*/ 0 h 63"/>
                <a:gd name="T62" fmla="*/ 44 w 52"/>
                <a:gd name="T63" fmla="*/ 0 h 63"/>
                <a:gd name="T64" fmla="*/ 47 w 52"/>
                <a:gd name="T65" fmla="*/ 2 h 63"/>
                <a:gd name="T66" fmla="*/ 49 w 52"/>
                <a:gd name="T67" fmla="*/ 4 h 63"/>
                <a:gd name="T68" fmla="*/ 52 w 52"/>
                <a:gd name="T69" fmla="*/ 9 h 63"/>
                <a:gd name="T70" fmla="*/ 52 w 52"/>
                <a:gd name="T71" fmla="*/ 16 h 63"/>
                <a:gd name="T72" fmla="*/ 51 w 52"/>
                <a:gd name="T73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63">
                  <a:moveTo>
                    <a:pt x="51" y="25"/>
                  </a:moveTo>
                  <a:lnTo>
                    <a:pt x="51" y="25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2" y="51"/>
                  </a:lnTo>
                  <a:lnTo>
                    <a:pt x="37" y="58"/>
                  </a:lnTo>
                  <a:lnTo>
                    <a:pt x="31" y="62"/>
                  </a:lnTo>
                  <a:lnTo>
                    <a:pt x="24" y="63"/>
                  </a:lnTo>
                  <a:lnTo>
                    <a:pt x="24" y="63"/>
                  </a:lnTo>
                  <a:lnTo>
                    <a:pt x="17" y="60"/>
                  </a:lnTo>
                  <a:lnTo>
                    <a:pt x="10" y="55"/>
                  </a:lnTo>
                  <a:lnTo>
                    <a:pt x="7" y="46"/>
                  </a:lnTo>
                  <a:lnTo>
                    <a:pt x="3" y="37"/>
                  </a:lnTo>
                  <a:lnTo>
                    <a:pt x="0" y="26"/>
                  </a:lnTo>
                  <a:lnTo>
                    <a:pt x="0" y="18"/>
                  </a:lnTo>
                  <a:lnTo>
                    <a:pt x="1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9" y="7"/>
                  </a:lnTo>
                  <a:lnTo>
                    <a:pt x="12" y="14"/>
                  </a:lnTo>
                  <a:lnTo>
                    <a:pt x="16" y="21"/>
                  </a:lnTo>
                  <a:lnTo>
                    <a:pt x="19" y="26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6" y="28"/>
                  </a:lnTo>
                  <a:lnTo>
                    <a:pt x="30" y="25"/>
                  </a:lnTo>
                  <a:lnTo>
                    <a:pt x="33" y="14"/>
                  </a:lnTo>
                  <a:lnTo>
                    <a:pt x="38" y="5"/>
                  </a:lnTo>
                  <a:lnTo>
                    <a:pt x="40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2"/>
                  </a:lnTo>
                  <a:lnTo>
                    <a:pt x="49" y="4"/>
                  </a:lnTo>
                  <a:lnTo>
                    <a:pt x="52" y="9"/>
                  </a:lnTo>
                  <a:lnTo>
                    <a:pt x="52" y="16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5F3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8" name="Freeform 161"/>
            <p:cNvSpPr>
              <a:spLocks/>
            </p:cNvSpPr>
            <p:nvPr/>
          </p:nvSpPr>
          <p:spPr bwMode="auto">
            <a:xfrm>
              <a:off x="9907588" y="1035050"/>
              <a:ext cx="82550" cy="100013"/>
            </a:xfrm>
            <a:custGeom>
              <a:avLst/>
              <a:gdLst>
                <a:gd name="T0" fmla="*/ 51 w 52"/>
                <a:gd name="T1" fmla="*/ 25 h 63"/>
                <a:gd name="T2" fmla="*/ 51 w 52"/>
                <a:gd name="T3" fmla="*/ 25 h 63"/>
                <a:gd name="T4" fmla="*/ 51 w 52"/>
                <a:gd name="T5" fmla="*/ 30 h 63"/>
                <a:gd name="T6" fmla="*/ 45 w 52"/>
                <a:gd name="T7" fmla="*/ 44 h 63"/>
                <a:gd name="T8" fmla="*/ 42 w 52"/>
                <a:gd name="T9" fmla="*/ 51 h 63"/>
                <a:gd name="T10" fmla="*/ 37 w 52"/>
                <a:gd name="T11" fmla="*/ 58 h 63"/>
                <a:gd name="T12" fmla="*/ 31 w 52"/>
                <a:gd name="T13" fmla="*/ 62 h 63"/>
                <a:gd name="T14" fmla="*/ 24 w 52"/>
                <a:gd name="T15" fmla="*/ 63 h 63"/>
                <a:gd name="T16" fmla="*/ 24 w 52"/>
                <a:gd name="T17" fmla="*/ 63 h 63"/>
                <a:gd name="T18" fmla="*/ 17 w 52"/>
                <a:gd name="T19" fmla="*/ 60 h 63"/>
                <a:gd name="T20" fmla="*/ 10 w 52"/>
                <a:gd name="T21" fmla="*/ 55 h 63"/>
                <a:gd name="T22" fmla="*/ 7 w 52"/>
                <a:gd name="T23" fmla="*/ 46 h 63"/>
                <a:gd name="T24" fmla="*/ 3 w 52"/>
                <a:gd name="T25" fmla="*/ 37 h 63"/>
                <a:gd name="T26" fmla="*/ 0 w 52"/>
                <a:gd name="T27" fmla="*/ 26 h 63"/>
                <a:gd name="T28" fmla="*/ 0 w 52"/>
                <a:gd name="T29" fmla="*/ 18 h 63"/>
                <a:gd name="T30" fmla="*/ 1 w 52"/>
                <a:gd name="T31" fmla="*/ 11 h 63"/>
                <a:gd name="T32" fmla="*/ 3 w 52"/>
                <a:gd name="T33" fmla="*/ 7 h 63"/>
                <a:gd name="T34" fmla="*/ 3 w 52"/>
                <a:gd name="T35" fmla="*/ 7 h 63"/>
                <a:gd name="T36" fmla="*/ 7 w 52"/>
                <a:gd name="T37" fmla="*/ 5 h 63"/>
                <a:gd name="T38" fmla="*/ 9 w 52"/>
                <a:gd name="T39" fmla="*/ 7 h 63"/>
                <a:gd name="T40" fmla="*/ 12 w 52"/>
                <a:gd name="T41" fmla="*/ 14 h 63"/>
                <a:gd name="T42" fmla="*/ 16 w 52"/>
                <a:gd name="T43" fmla="*/ 21 h 63"/>
                <a:gd name="T44" fmla="*/ 19 w 52"/>
                <a:gd name="T45" fmla="*/ 26 h 63"/>
                <a:gd name="T46" fmla="*/ 23 w 52"/>
                <a:gd name="T47" fmla="*/ 28 h 63"/>
                <a:gd name="T48" fmla="*/ 23 w 52"/>
                <a:gd name="T49" fmla="*/ 28 h 63"/>
                <a:gd name="T50" fmla="*/ 26 w 52"/>
                <a:gd name="T51" fmla="*/ 28 h 63"/>
                <a:gd name="T52" fmla="*/ 30 w 52"/>
                <a:gd name="T53" fmla="*/ 25 h 63"/>
                <a:gd name="T54" fmla="*/ 33 w 52"/>
                <a:gd name="T55" fmla="*/ 14 h 63"/>
                <a:gd name="T56" fmla="*/ 38 w 52"/>
                <a:gd name="T57" fmla="*/ 5 h 63"/>
                <a:gd name="T58" fmla="*/ 40 w 52"/>
                <a:gd name="T59" fmla="*/ 2 h 63"/>
                <a:gd name="T60" fmla="*/ 44 w 52"/>
                <a:gd name="T61" fmla="*/ 0 h 63"/>
                <a:gd name="T62" fmla="*/ 44 w 52"/>
                <a:gd name="T63" fmla="*/ 0 h 63"/>
                <a:gd name="T64" fmla="*/ 47 w 52"/>
                <a:gd name="T65" fmla="*/ 2 h 63"/>
                <a:gd name="T66" fmla="*/ 49 w 52"/>
                <a:gd name="T67" fmla="*/ 4 h 63"/>
                <a:gd name="T68" fmla="*/ 52 w 52"/>
                <a:gd name="T69" fmla="*/ 9 h 63"/>
                <a:gd name="T70" fmla="*/ 52 w 52"/>
                <a:gd name="T71" fmla="*/ 16 h 63"/>
                <a:gd name="T72" fmla="*/ 51 w 52"/>
                <a:gd name="T73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63">
                  <a:moveTo>
                    <a:pt x="51" y="25"/>
                  </a:moveTo>
                  <a:lnTo>
                    <a:pt x="51" y="25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2" y="51"/>
                  </a:lnTo>
                  <a:lnTo>
                    <a:pt x="37" y="58"/>
                  </a:lnTo>
                  <a:lnTo>
                    <a:pt x="31" y="62"/>
                  </a:lnTo>
                  <a:lnTo>
                    <a:pt x="24" y="63"/>
                  </a:lnTo>
                  <a:lnTo>
                    <a:pt x="24" y="63"/>
                  </a:lnTo>
                  <a:lnTo>
                    <a:pt x="17" y="60"/>
                  </a:lnTo>
                  <a:lnTo>
                    <a:pt x="10" y="55"/>
                  </a:lnTo>
                  <a:lnTo>
                    <a:pt x="7" y="46"/>
                  </a:lnTo>
                  <a:lnTo>
                    <a:pt x="3" y="37"/>
                  </a:lnTo>
                  <a:lnTo>
                    <a:pt x="0" y="26"/>
                  </a:lnTo>
                  <a:lnTo>
                    <a:pt x="0" y="18"/>
                  </a:lnTo>
                  <a:lnTo>
                    <a:pt x="1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9" y="7"/>
                  </a:lnTo>
                  <a:lnTo>
                    <a:pt x="12" y="14"/>
                  </a:lnTo>
                  <a:lnTo>
                    <a:pt x="16" y="21"/>
                  </a:lnTo>
                  <a:lnTo>
                    <a:pt x="19" y="26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6" y="28"/>
                  </a:lnTo>
                  <a:lnTo>
                    <a:pt x="30" y="25"/>
                  </a:lnTo>
                  <a:lnTo>
                    <a:pt x="33" y="14"/>
                  </a:lnTo>
                  <a:lnTo>
                    <a:pt x="38" y="5"/>
                  </a:lnTo>
                  <a:lnTo>
                    <a:pt x="40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2"/>
                  </a:lnTo>
                  <a:lnTo>
                    <a:pt x="49" y="4"/>
                  </a:lnTo>
                  <a:lnTo>
                    <a:pt x="52" y="9"/>
                  </a:lnTo>
                  <a:lnTo>
                    <a:pt x="52" y="16"/>
                  </a:lnTo>
                  <a:lnTo>
                    <a:pt x="51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9" name="Freeform 162"/>
            <p:cNvSpPr>
              <a:spLocks/>
            </p:cNvSpPr>
            <p:nvPr/>
          </p:nvSpPr>
          <p:spPr bwMode="auto">
            <a:xfrm>
              <a:off x="9918701" y="957263"/>
              <a:ext cx="60325" cy="136525"/>
            </a:xfrm>
            <a:custGeom>
              <a:avLst/>
              <a:gdLst>
                <a:gd name="T0" fmla="*/ 21 w 38"/>
                <a:gd name="T1" fmla="*/ 0 h 86"/>
                <a:gd name="T2" fmla="*/ 21 w 38"/>
                <a:gd name="T3" fmla="*/ 0 h 86"/>
                <a:gd name="T4" fmla="*/ 26 w 38"/>
                <a:gd name="T5" fmla="*/ 0 h 86"/>
                <a:gd name="T6" fmla="*/ 31 w 38"/>
                <a:gd name="T7" fmla="*/ 3 h 86"/>
                <a:gd name="T8" fmla="*/ 35 w 38"/>
                <a:gd name="T9" fmla="*/ 9 h 86"/>
                <a:gd name="T10" fmla="*/ 37 w 38"/>
                <a:gd name="T11" fmla="*/ 16 h 86"/>
                <a:gd name="T12" fmla="*/ 38 w 38"/>
                <a:gd name="T13" fmla="*/ 23 h 86"/>
                <a:gd name="T14" fmla="*/ 38 w 38"/>
                <a:gd name="T15" fmla="*/ 33 h 86"/>
                <a:gd name="T16" fmla="*/ 35 w 38"/>
                <a:gd name="T17" fmla="*/ 56 h 86"/>
                <a:gd name="T18" fmla="*/ 35 w 38"/>
                <a:gd name="T19" fmla="*/ 56 h 86"/>
                <a:gd name="T20" fmla="*/ 30 w 38"/>
                <a:gd name="T21" fmla="*/ 74 h 86"/>
                <a:gd name="T22" fmla="*/ 26 w 38"/>
                <a:gd name="T23" fmla="*/ 81 h 86"/>
                <a:gd name="T24" fmla="*/ 24 w 38"/>
                <a:gd name="T25" fmla="*/ 84 h 86"/>
                <a:gd name="T26" fmla="*/ 21 w 38"/>
                <a:gd name="T27" fmla="*/ 86 h 86"/>
                <a:gd name="T28" fmla="*/ 17 w 38"/>
                <a:gd name="T29" fmla="*/ 86 h 86"/>
                <a:gd name="T30" fmla="*/ 14 w 38"/>
                <a:gd name="T31" fmla="*/ 84 h 86"/>
                <a:gd name="T32" fmla="*/ 10 w 38"/>
                <a:gd name="T33" fmla="*/ 81 h 86"/>
                <a:gd name="T34" fmla="*/ 10 w 38"/>
                <a:gd name="T35" fmla="*/ 81 h 86"/>
                <a:gd name="T36" fmla="*/ 7 w 38"/>
                <a:gd name="T37" fmla="*/ 74 h 86"/>
                <a:gd name="T38" fmla="*/ 3 w 38"/>
                <a:gd name="T39" fmla="*/ 63 h 86"/>
                <a:gd name="T40" fmla="*/ 2 w 38"/>
                <a:gd name="T41" fmla="*/ 51 h 86"/>
                <a:gd name="T42" fmla="*/ 0 w 38"/>
                <a:gd name="T43" fmla="*/ 37 h 86"/>
                <a:gd name="T44" fmla="*/ 2 w 38"/>
                <a:gd name="T45" fmla="*/ 23 h 86"/>
                <a:gd name="T46" fmla="*/ 5 w 38"/>
                <a:gd name="T47" fmla="*/ 10 h 86"/>
                <a:gd name="T48" fmla="*/ 9 w 38"/>
                <a:gd name="T49" fmla="*/ 7 h 86"/>
                <a:gd name="T50" fmla="*/ 12 w 38"/>
                <a:gd name="T51" fmla="*/ 3 h 86"/>
                <a:gd name="T52" fmla="*/ 16 w 38"/>
                <a:gd name="T53" fmla="*/ 0 h 86"/>
                <a:gd name="T54" fmla="*/ 21 w 38"/>
                <a:gd name="T5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86">
                  <a:moveTo>
                    <a:pt x="21" y="0"/>
                  </a:moveTo>
                  <a:lnTo>
                    <a:pt x="21" y="0"/>
                  </a:lnTo>
                  <a:lnTo>
                    <a:pt x="26" y="0"/>
                  </a:lnTo>
                  <a:lnTo>
                    <a:pt x="31" y="3"/>
                  </a:lnTo>
                  <a:lnTo>
                    <a:pt x="35" y="9"/>
                  </a:lnTo>
                  <a:lnTo>
                    <a:pt x="37" y="16"/>
                  </a:lnTo>
                  <a:lnTo>
                    <a:pt x="38" y="23"/>
                  </a:lnTo>
                  <a:lnTo>
                    <a:pt x="38" y="33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0" y="74"/>
                  </a:lnTo>
                  <a:lnTo>
                    <a:pt x="26" y="81"/>
                  </a:lnTo>
                  <a:lnTo>
                    <a:pt x="24" y="84"/>
                  </a:lnTo>
                  <a:lnTo>
                    <a:pt x="21" y="86"/>
                  </a:lnTo>
                  <a:lnTo>
                    <a:pt x="17" y="86"/>
                  </a:lnTo>
                  <a:lnTo>
                    <a:pt x="14" y="84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7" y="74"/>
                  </a:lnTo>
                  <a:lnTo>
                    <a:pt x="3" y="63"/>
                  </a:lnTo>
                  <a:lnTo>
                    <a:pt x="2" y="51"/>
                  </a:lnTo>
                  <a:lnTo>
                    <a:pt x="0" y="37"/>
                  </a:lnTo>
                  <a:lnTo>
                    <a:pt x="2" y="23"/>
                  </a:lnTo>
                  <a:lnTo>
                    <a:pt x="5" y="10"/>
                  </a:lnTo>
                  <a:lnTo>
                    <a:pt x="9" y="7"/>
                  </a:lnTo>
                  <a:lnTo>
                    <a:pt x="12" y="3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0" name="Freeform 163"/>
            <p:cNvSpPr>
              <a:spLocks/>
            </p:cNvSpPr>
            <p:nvPr/>
          </p:nvSpPr>
          <p:spPr bwMode="auto">
            <a:xfrm>
              <a:off x="9918701" y="957263"/>
              <a:ext cx="60325" cy="136525"/>
            </a:xfrm>
            <a:custGeom>
              <a:avLst/>
              <a:gdLst>
                <a:gd name="T0" fmla="*/ 21 w 38"/>
                <a:gd name="T1" fmla="*/ 0 h 86"/>
                <a:gd name="T2" fmla="*/ 21 w 38"/>
                <a:gd name="T3" fmla="*/ 0 h 86"/>
                <a:gd name="T4" fmla="*/ 26 w 38"/>
                <a:gd name="T5" fmla="*/ 0 h 86"/>
                <a:gd name="T6" fmla="*/ 31 w 38"/>
                <a:gd name="T7" fmla="*/ 3 h 86"/>
                <a:gd name="T8" fmla="*/ 35 w 38"/>
                <a:gd name="T9" fmla="*/ 9 h 86"/>
                <a:gd name="T10" fmla="*/ 37 w 38"/>
                <a:gd name="T11" fmla="*/ 16 h 86"/>
                <a:gd name="T12" fmla="*/ 38 w 38"/>
                <a:gd name="T13" fmla="*/ 23 h 86"/>
                <a:gd name="T14" fmla="*/ 38 w 38"/>
                <a:gd name="T15" fmla="*/ 33 h 86"/>
                <a:gd name="T16" fmla="*/ 35 w 38"/>
                <a:gd name="T17" fmla="*/ 56 h 86"/>
                <a:gd name="T18" fmla="*/ 35 w 38"/>
                <a:gd name="T19" fmla="*/ 56 h 86"/>
                <a:gd name="T20" fmla="*/ 30 w 38"/>
                <a:gd name="T21" fmla="*/ 74 h 86"/>
                <a:gd name="T22" fmla="*/ 26 w 38"/>
                <a:gd name="T23" fmla="*/ 81 h 86"/>
                <a:gd name="T24" fmla="*/ 24 w 38"/>
                <a:gd name="T25" fmla="*/ 84 h 86"/>
                <a:gd name="T26" fmla="*/ 21 w 38"/>
                <a:gd name="T27" fmla="*/ 86 h 86"/>
                <a:gd name="T28" fmla="*/ 17 w 38"/>
                <a:gd name="T29" fmla="*/ 86 h 86"/>
                <a:gd name="T30" fmla="*/ 14 w 38"/>
                <a:gd name="T31" fmla="*/ 84 h 86"/>
                <a:gd name="T32" fmla="*/ 10 w 38"/>
                <a:gd name="T33" fmla="*/ 81 h 86"/>
                <a:gd name="T34" fmla="*/ 10 w 38"/>
                <a:gd name="T35" fmla="*/ 81 h 86"/>
                <a:gd name="T36" fmla="*/ 7 w 38"/>
                <a:gd name="T37" fmla="*/ 74 h 86"/>
                <a:gd name="T38" fmla="*/ 3 w 38"/>
                <a:gd name="T39" fmla="*/ 63 h 86"/>
                <a:gd name="T40" fmla="*/ 2 w 38"/>
                <a:gd name="T41" fmla="*/ 51 h 86"/>
                <a:gd name="T42" fmla="*/ 0 w 38"/>
                <a:gd name="T43" fmla="*/ 37 h 86"/>
                <a:gd name="T44" fmla="*/ 2 w 38"/>
                <a:gd name="T45" fmla="*/ 23 h 86"/>
                <a:gd name="T46" fmla="*/ 5 w 38"/>
                <a:gd name="T47" fmla="*/ 10 h 86"/>
                <a:gd name="T48" fmla="*/ 9 w 38"/>
                <a:gd name="T49" fmla="*/ 7 h 86"/>
                <a:gd name="T50" fmla="*/ 12 w 38"/>
                <a:gd name="T51" fmla="*/ 3 h 86"/>
                <a:gd name="T52" fmla="*/ 16 w 38"/>
                <a:gd name="T53" fmla="*/ 0 h 86"/>
                <a:gd name="T54" fmla="*/ 21 w 38"/>
                <a:gd name="T5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86">
                  <a:moveTo>
                    <a:pt x="21" y="0"/>
                  </a:moveTo>
                  <a:lnTo>
                    <a:pt x="21" y="0"/>
                  </a:lnTo>
                  <a:lnTo>
                    <a:pt x="26" y="0"/>
                  </a:lnTo>
                  <a:lnTo>
                    <a:pt x="31" y="3"/>
                  </a:lnTo>
                  <a:lnTo>
                    <a:pt x="35" y="9"/>
                  </a:lnTo>
                  <a:lnTo>
                    <a:pt x="37" y="16"/>
                  </a:lnTo>
                  <a:lnTo>
                    <a:pt x="38" y="23"/>
                  </a:lnTo>
                  <a:lnTo>
                    <a:pt x="38" y="33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0" y="74"/>
                  </a:lnTo>
                  <a:lnTo>
                    <a:pt x="26" y="81"/>
                  </a:lnTo>
                  <a:lnTo>
                    <a:pt x="24" y="84"/>
                  </a:lnTo>
                  <a:lnTo>
                    <a:pt x="21" y="86"/>
                  </a:lnTo>
                  <a:lnTo>
                    <a:pt x="17" y="86"/>
                  </a:lnTo>
                  <a:lnTo>
                    <a:pt x="14" y="84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7" y="74"/>
                  </a:lnTo>
                  <a:lnTo>
                    <a:pt x="3" y="63"/>
                  </a:lnTo>
                  <a:lnTo>
                    <a:pt x="2" y="51"/>
                  </a:lnTo>
                  <a:lnTo>
                    <a:pt x="0" y="37"/>
                  </a:lnTo>
                  <a:lnTo>
                    <a:pt x="2" y="23"/>
                  </a:lnTo>
                  <a:lnTo>
                    <a:pt x="5" y="10"/>
                  </a:lnTo>
                  <a:lnTo>
                    <a:pt x="9" y="7"/>
                  </a:lnTo>
                  <a:lnTo>
                    <a:pt x="12" y="3"/>
                  </a:lnTo>
                  <a:lnTo>
                    <a:pt x="16" y="0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1" name="Freeform 164"/>
            <p:cNvSpPr>
              <a:spLocks/>
            </p:cNvSpPr>
            <p:nvPr/>
          </p:nvSpPr>
          <p:spPr bwMode="auto">
            <a:xfrm>
              <a:off x="9940926" y="898525"/>
              <a:ext cx="60325" cy="136525"/>
            </a:xfrm>
            <a:custGeom>
              <a:avLst/>
              <a:gdLst>
                <a:gd name="T0" fmla="*/ 16 w 38"/>
                <a:gd name="T1" fmla="*/ 3 h 86"/>
                <a:gd name="T2" fmla="*/ 16 w 38"/>
                <a:gd name="T3" fmla="*/ 3 h 86"/>
                <a:gd name="T4" fmla="*/ 17 w 38"/>
                <a:gd name="T5" fmla="*/ 2 h 86"/>
                <a:gd name="T6" fmla="*/ 23 w 38"/>
                <a:gd name="T7" fmla="*/ 0 h 86"/>
                <a:gd name="T8" fmla="*/ 24 w 38"/>
                <a:gd name="T9" fmla="*/ 0 h 86"/>
                <a:gd name="T10" fmla="*/ 28 w 38"/>
                <a:gd name="T11" fmla="*/ 2 h 86"/>
                <a:gd name="T12" fmla="*/ 31 w 38"/>
                <a:gd name="T13" fmla="*/ 5 h 86"/>
                <a:gd name="T14" fmla="*/ 33 w 38"/>
                <a:gd name="T15" fmla="*/ 12 h 86"/>
                <a:gd name="T16" fmla="*/ 33 w 38"/>
                <a:gd name="T17" fmla="*/ 12 h 86"/>
                <a:gd name="T18" fmla="*/ 37 w 38"/>
                <a:gd name="T19" fmla="*/ 30 h 86"/>
                <a:gd name="T20" fmla="*/ 38 w 38"/>
                <a:gd name="T21" fmla="*/ 42 h 86"/>
                <a:gd name="T22" fmla="*/ 37 w 38"/>
                <a:gd name="T23" fmla="*/ 53 h 86"/>
                <a:gd name="T24" fmla="*/ 35 w 38"/>
                <a:gd name="T25" fmla="*/ 63 h 86"/>
                <a:gd name="T26" fmla="*/ 33 w 38"/>
                <a:gd name="T27" fmla="*/ 74 h 86"/>
                <a:gd name="T28" fmla="*/ 28 w 38"/>
                <a:gd name="T29" fmla="*/ 81 h 86"/>
                <a:gd name="T30" fmla="*/ 19 w 38"/>
                <a:gd name="T31" fmla="*/ 86 h 86"/>
                <a:gd name="T32" fmla="*/ 19 w 38"/>
                <a:gd name="T33" fmla="*/ 86 h 86"/>
                <a:gd name="T34" fmla="*/ 16 w 38"/>
                <a:gd name="T35" fmla="*/ 86 h 86"/>
                <a:gd name="T36" fmla="*/ 12 w 38"/>
                <a:gd name="T37" fmla="*/ 86 h 86"/>
                <a:gd name="T38" fmla="*/ 9 w 38"/>
                <a:gd name="T39" fmla="*/ 83 h 86"/>
                <a:gd name="T40" fmla="*/ 5 w 38"/>
                <a:gd name="T41" fmla="*/ 81 h 86"/>
                <a:gd name="T42" fmla="*/ 2 w 38"/>
                <a:gd name="T43" fmla="*/ 70 h 86"/>
                <a:gd name="T44" fmla="*/ 0 w 38"/>
                <a:gd name="T45" fmla="*/ 58 h 86"/>
                <a:gd name="T46" fmla="*/ 0 w 38"/>
                <a:gd name="T47" fmla="*/ 44 h 86"/>
                <a:gd name="T48" fmla="*/ 2 w 38"/>
                <a:gd name="T49" fmla="*/ 30 h 86"/>
                <a:gd name="T50" fmla="*/ 7 w 38"/>
                <a:gd name="T51" fmla="*/ 16 h 86"/>
                <a:gd name="T52" fmla="*/ 16 w 38"/>
                <a:gd name="T53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86">
                  <a:moveTo>
                    <a:pt x="16" y="3"/>
                  </a:moveTo>
                  <a:lnTo>
                    <a:pt x="16" y="3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5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7" y="30"/>
                  </a:lnTo>
                  <a:lnTo>
                    <a:pt x="38" y="42"/>
                  </a:lnTo>
                  <a:lnTo>
                    <a:pt x="37" y="53"/>
                  </a:lnTo>
                  <a:lnTo>
                    <a:pt x="35" y="63"/>
                  </a:lnTo>
                  <a:lnTo>
                    <a:pt x="33" y="74"/>
                  </a:lnTo>
                  <a:lnTo>
                    <a:pt x="28" y="81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6" y="86"/>
                  </a:lnTo>
                  <a:lnTo>
                    <a:pt x="12" y="86"/>
                  </a:lnTo>
                  <a:lnTo>
                    <a:pt x="9" y="83"/>
                  </a:lnTo>
                  <a:lnTo>
                    <a:pt x="5" y="81"/>
                  </a:lnTo>
                  <a:lnTo>
                    <a:pt x="2" y="70"/>
                  </a:lnTo>
                  <a:lnTo>
                    <a:pt x="0" y="58"/>
                  </a:lnTo>
                  <a:lnTo>
                    <a:pt x="0" y="44"/>
                  </a:lnTo>
                  <a:lnTo>
                    <a:pt x="2" y="30"/>
                  </a:lnTo>
                  <a:lnTo>
                    <a:pt x="7" y="16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2" name="Freeform 165"/>
            <p:cNvSpPr>
              <a:spLocks/>
            </p:cNvSpPr>
            <p:nvPr/>
          </p:nvSpPr>
          <p:spPr bwMode="auto">
            <a:xfrm>
              <a:off x="9940926" y="898525"/>
              <a:ext cx="60325" cy="136525"/>
            </a:xfrm>
            <a:custGeom>
              <a:avLst/>
              <a:gdLst>
                <a:gd name="T0" fmla="*/ 16 w 38"/>
                <a:gd name="T1" fmla="*/ 3 h 86"/>
                <a:gd name="T2" fmla="*/ 16 w 38"/>
                <a:gd name="T3" fmla="*/ 3 h 86"/>
                <a:gd name="T4" fmla="*/ 17 w 38"/>
                <a:gd name="T5" fmla="*/ 2 h 86"/>
                <a:gd name="T6" fmla="*/ 23 w 38"/>
                <a:gd name="T7" fmla="*/ 0 h 86"/>
                <a:gd name="T8" fmla="*/ 24 w 38"/>
                <a:gd name="T9" fmla="*/ 0 h 86"/>
                <a:gd name="T10" fmla="*/ 28 w 38"/>
                <a:gd name="T11" fmla="*/ 2 h 86"/>
                <a:gd name="T12" fmla="*/ 31 w 38"/>
                <a:gd name="T13" fmla="*/ 5 h 86"/>
                <a:gd name="T14" fmla="*/ 33 w 38"/>
                <a:gd name="T15" fmla="*/ 12 h 86"/>
                <a:gd name="T16" fmla="*/ 33 w 38"/>
                <a:gd name="T17" fmla="*/ 12 h 86"/>
                <a:gd name="T18" fmla="*/ 37 w 38"/>
                <a:gd name="T19" fmla="*/ 30 h 86"/>
                <a:gd name="T20" fmla="*/ 38 w 38"/>
                <a:gd name="T21" fmla="*/ 42 h 86"/>
                <a:gd name="T22" fmla="*/ 37 w 38"/>
                <a:gd name="T23" fmla="*/ 53 h 86"/>
                <a:gd name="T24" fmla="*/ 35 w 38"/>
                <a:gd name="T25" fmla="*/ 63 h 86"/>
                <a:gd name="T26" fmla="*/ 33 w 38"/>
                <a:gd name="T27" fmla="*/ 74 h 86"/>
                <a:gd name="T28" fmla="*/ 28 w 38"/>
                <a:gd name="T29" fmla="*/ 81 h 86"/>
                <a:gd name="T30" fmla="*/ 19 w 38"/>
                <a:gd name="T31" fmla="*/ 86 h 86"/>
                <a:gd name="T32" fmla="*/ 19 w 38"/>
                <a:gd name="T33" fmla="*/ 86 h 86"/>
                <a:gd name="T34" fmla="*/ 16 w 38"/>
                <a:gd name="T35" fmla="*/ 86 h 86"/>
                <a:gd name="T36" fmla="*/ 12 w 38"/>
                <a:gd name="T37" fmla="*/ 86 h 86"/>
                <a:gd name="T38" fmla="*/ 9 w 38"/>
                <a:gd name="T39" fmla="*/ 83 h 86"/>
                <a:gd name="T40" fmla="*/ 5 w 38"/>
                <a:gd name="T41" fmla="*/ 81 h 86"/>
                <a:gd name="T42" fmla="*/ 2 w 38"/>
                <a:gd name="T43" fmla="*/ 70 h 86"/>
                <a:gd name="T44" fmla="*/ 0 w 38"/>
                <a:gd name="T45" fmla="*/ 58 h 86"/>
                <a:gd name="T46" fmla="*/ 0 w 38"/>
                <a:gd name="T47" fmla="*/ 44 h 86"/>
                <a:gd name="T48" fmla="*/ 2 w 38"/>
                <a:gd name="T49" fmla="*/ 30 h 86"/>
                <a:gd name="T50" fmla="*/ 7 w 38"/>
                <a:gd name="T51" fmla="*/ 16 h 86"/>
                <a:gd name="T52" fmla="*/ 16 w 38"/>
                <a:gd name="T53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86">
                  <a:moveTo>
                    <a:pt x="16" y="3"/>
                  </a:moveTo>
                  <a:lnTo>
                    <a:pt x="16" y="3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1" y="5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7" y="30"/>
                  </a:lnTo>
                  <a:lnTo>
                    <a:pt x="38" y="42"/>
                  </a:lnTo>
                  <a:lnTo>
                    <a:pt x="37" y="53"/>
                  </a:lnTo>
                  <a:lnTo>
                    <a:pt x="35" y="63"/>
                  </a:lnTo>
                  <a:lnTo>
                    <a:pt x="33" y="74"/>
                  </a:lnTo>
                  <a:lnTo>
                    <a:pt x="28" y="81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6" y="86"/>
                  </a:lnTo>
                  <a:lnTo>
                    <a:pt x="12" y="86"/>
                  </a:lnTo>
                  <a:lnTo>
                    <a:pt x="9" y="83"/>
                  </a:lnTo>
                  <a:lnTo>
                    <a:pt x="5" y="81"/>
                  </a:lnTo>
                  <a:lnTo>
                    <a:pt x="2" y="70"/>
                  </a:lnTo>
                  <a:lnTo>
                    <a:pt x="0" y="58"/>
                  </a:lnTo>
                  <a:lnTo>
                    <a:pt x="0" y="44"/>
                  </a:lnTo>
                  <a:lnTo>
                    <a:pt x="2" y="30"/>
                  </a:lnTo>
                  <a:lnTo>
                    <a:pt x="7" y="16"/>
                  </a:lnTo>
                  <a:lnTo>
                    <a:pt x="16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3" name="Freeform 166"/>
            <p:cNvSpPr>
              <a:spLocks/>
            </p:cNvSpPr>
            <p:nvPr/>
          </p:nvSpPr>
          <p:spPr bwMode="auto">
            <a:xfrm>
              <a:off x="8766176" y="0"/>
              <a:ext cx="1535113" cy="1617663"/>
            </a:xfrm>
            <a:custGeom>
              <a:avLst/>
              <a:gdLst>
                <a:gd name="T0" fmla="*/ 800 w 967"/>
                <a:gd name="T1" fmla="*/ 318 h 1019"/>
                <a:gd name="T2" fmla="*/ 749 w 967"/>
                <a:gd name="T3" fmla="*/ 390 h 1019"/>
                <a:gd name="T4" fmla="*/ 699 w 967"/>
                <a:gd name="T5" fmla="*/ 438 h 1019"/>
                <a:gd name="T6" fmla="*/ 633 w 967"/>
                <a:gd name="T7" fmla="*/ 478 h 1019"/>
                <a:gd name="T8" fmla="*/ 578 w 967"/>
                <a:gd name="T9" fmla="*/ 497 h 1019"/>
                <a:gd name="T10" fmla="*/ 488 w 967"/>
                <a:gd name="T11" fmla="*/ 510 h 1019"/>
                <a:gd name="T12" fmla="*/ 402 w 967"/>
                <a:gd name="T13" fmla="*/ 508 h 1019"/>
                <a:gd name="T14" fmla="*/ 271 w 967"/>
                <a:gd name="T15" fmla="*/ 489 h 1019"/>
                <a:gd name="T16" fmla="*/ 228 w 967"/>
                <a:gd name="T17" fmla="*/ 513 h 1019"/>
                <a:gd name="T18" fmla="*/ 195 w 967"/>
                <a:gd name="T19" fmla="*/ 641 h 1019"/>
                <a:gd name="T20" fmla="*/ 186 w 967"/>
                <a:gd name="T21" fmla="*/ 719 h 1019"/>
                <a:gd name="T22" fmla="*/ 195 w 967"/>
                <a:gd name="T23" fmla="*/ 793 h 1019"/>
                <a:gd name="T24" fmla="*/ 176 w 967"/>
                <a:gd name="T25" fmla="*/ 763 h 1019"/>
                <a:gd name="T26" fmla="*/ 142 w 967"/>
                <a:gd name="T27" fmla="*/ 684 h 1019"/>
                <a:gd name="T28" fmla="*/ 126 w 967"/>
                <a:gd name="T29" fmla="*/ 613 h 1019"/>
                <a:gd name="T30" fmla="*/ 91 w 967"/>
                <a:gd name="T31" fmla="*/ 626 h 1019"/>
                <a:gd name="T32" fmla="*/ 65 w 967"/>
                <a:gd name="T33" fmla="*/ 643 h 1019"/>
                <a:gd name="T34" fmla="*/ 44 w 967"/>
                <a:gd name="T35" fmla="*/ 675 h 1019"/>
                <a:gd name="T36" fmla="*/ 39 w 967"/>
                <a:gd name="T37" fmla="*/ 721 h 1019"/>
                <a:gd name="T38" fmla="*/ 47 w 967"/>
                <a:gd name="T39" fmla="*/ 759 h 1019"/>
                <a:gd name="T40" fmla="*/ 70 w 967"/>
                <a:gd name="T41" fmla="*/ 807 h 1019"/>
                <a:gd name="T42" fmla="*/ 98 w 967"/>
                <a:gd name="T43" fmla="*/ 840 h 1019"/>
                <a:gd name="T44" fmla="*/ 130 w 967"/>
                <a:gd name="T45" fmla="*/ 859 h 1019"/>
                <a:gd name="T46" fmla="*/ 174 w 967"/>
                <a:gd name="T47" fmla="*/ 872 h 1019"/>
                <a:gd name="T48" fmla="*/ 246 w 967"/>
                <a:gd name="T49" fmla="*/ 1019 h 1019"/>
                <a:gd name="T50" fmla="*/ 186 w 967"/>
                <a:gd name="T51" fmla="*/ 977 h 1019"/>
                <a:gd name="T52" fmla="*/ 118 w 967"/>
                <a:gd name="T53" fmla="*/ 910 h 1019"/>
                <a:gd name="T54" fmla="*/ 51 w 967"/>
                <a:gd name="T55" fmla="*/ 812 h 1019"/>
                <a:gd name="T56" fmla="*/ 25 w 967"/>
                <a:gd name="T57" fmla="*/ 752 h 1019"/>
                <a:gd name="T58" fmla="*/ 7 w 967"/>
                <a:gd name="T59" fmla="*/ 684 h 1019"/>
                <a:gd name="T60" fmla="*/ 0 w 967"/>
                <a:gd name="T61" fmla="*/ 606 h 1019"/>
                <a:gd name="T62" fmla="*/ 5 w 967"/>
                <a:gd name="T63" fmla="*/ 524 h 1019"/>
                <a:gd name="T64" fmla="*/ 32 w 967"/>
                <a:gd name="T65" fmla="*/ 364 h 1019"/>
                <a:gd name="T66" fmla="*/ 63 w 967"/>
                <a:gd name="T67" fmla="*/ 267 h 1019"/>
                <a:gd name="T68" fmla="*/ 97 w 967"/>
                <a:gd name="T69" fmla="*/ 200 h 1019"/>
                <a:gd name="T70" fmla="*/ 141 w 967"/>
                <a:gd name="T71" fmla="*/ 141 h 1019"/>
                <a:gd name="T72" fmla="*/ 195 w 967"/>
                <a:gd name="T73" fmla="*/ 91 h 1019"/>
                <a:gd name="T74" fmla="*/ 264 w 967"/>
                <a:gd name="T75" fmla="*/ 51 h 1019"/>
                <a:gd name="T76" fmla="*/ 346 w 967"/>
                <a:gd name="T77" fmla="*/ 21 h 1019"/>
                <a:gd name="T78" fmla="*/ 445 w 967"/>
                <a:gd name="T79" fmla="*/ 4 h 1019"/>
                <a:gd name="T80" fmla="*/ 520 w 967"/>
                <a:gd name="T81" fmla="*/ 0 h 1019"/>
                <a:gd name="T82" fmla="*/ 631 w 967"/>
                <a:gd name="T83" fmla="*/ 12 h 1019"/>
                <a:gd name="T84" fmla="*/ 722 w 967"/>
                <a:gd name="T85" fmla="*/ 46 h 1019"/>
                <a:gd name="T86" fmla="*/ 798 w 967"/>
                <a:gd name="T87" fmla="*/ 97 h 1019"/>
                <a:gd name="T88" fmla="*/ 859 w 967"/>
                <a:gd name="T89" fmla="*/ 162 h 1019"/>
                <a:gd name="T90" fmla="*/ 905 w 967"/>
                <a:gd name="T91" fmla="*/ 236 h 1019"/>
                <a:gd name="T92" fmla="*/ 938 w 967"/>
                <a:gd name="T93" fmla="*/ 316 h 1019"/>
                <a:gd name="T94" fmla="*/ 958 w 967"/>
                <a:gd name="T95" fmla="*/ 399 h 1019"/>
                <a:gd name="T96" fmla="*/ 967 w 967"/>
                <a:gd name="T97" fmla="*/ 480 h 1019"/>
                <a:gd name="T98" fmla="*/ 963 w 967"/>
                <a:gd name="T99" fmla="*/ 554 h 1019"/>
                <a:gd name="T100" fmla="*/ 951 w 967"/>
                <a:gd name="T101" fmla="*/ 619 h 1019"/>
                <a:gd name="T102" fmla="*/ 937 w 967"/>
                <a:gd name="T103" fmla="*/ 652 h 1019"/>
                <a:gd name="T104" fmla="*/ 912 w 967"/>
                <a:gd name="T105" fmla="*/ 499 h 1019"/>
                <a:gd name="T106" fmla="*/ 882 w 967"/>
                <a:gd name="T107" fmla="*/ 411 h 1019"/>
                <a:gd name="T108" fmla="*/ 840 w 967"/>
                <a:gd name="T109" fmla="*/ 339 h 1019"/>
                <a:gd name="T110" fmla="*/ 814 w 967"/>
                <a:gd name="T111" fmla="*/ 316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7" h="1019">
                  <a:moveTo>
                    <a:pt x="803" y="311"/>
                  </a:moveTo>
                  <a:lnTo>
                    <a:pt x="803" y="311"/>
                  </a:lnTo>
                  <a:lnTo>
                    <a:pt x="800" y="318"/>
                  </a:lnTo>
                  <a:lnTo>
                    <a:pt x="789" y="336"/>
                  </a:lnTo>
                  <a:lnTo>
                    <a:pt x="773" y="360"/>
                  </a:lnTo>
                  <a:lnTo>
                    <a:pt x="749" y="390"/>
                  </a:lnTo>
                  <a:lnTo>
                    <a:pt x="735" y="406"/>
                  </a:lnTo>
                  <a:lnTo>
                    <a:pt x="719" y="422"/>
                  </a:lnTo>
                  <a:lnTo>
                    <a:pt x="699" y="438"/>
                  </a:lnTo>
                  <a:lnTo>
                    <a:pt x="680" y="452"/>
                  </a:lnTo>
                  <a:lnTo>
                    <a:pt x="657" y="466"/>
                  </a:lnTo>
                  <a:lnTo>
                    <a:pt x="633" y="478"/>
                  </a:lnTo>
                  <a:lnTo>
                    <a:pt x="606" y="489"/>
                  </a:lnTo>
                  <a:lnTo>
                    <a:pt x="578" y="497"/>
                  </a:lnTo>
                  <a:lnTo>
                    <a:pt x="578" y="497"/>
                  </a:lnTo>
                  <a:lnTo>
                    <a:pt x="548" y="503"/>
                  </a:lnTo>
                  <a:lnTo>
                    <a:pt x="518" y="506"/>
                  </a:lnTo>
                  <a:lnTo>
                    <a:pt x="488" y="510"/>
                  </a:lnTo>
                  <a:lnTo>
                    <a:pt x="459" y="510"/>
                  </a:lnTo>
                  <a:lnTo>
                    <a:pt x="430" y="510"/>
                  </a:lnTo>
                  <a:lnTo>
                    <a:pt x="402" y="508"/>
                  </a:lnTo>
                  <a:lnTo>
                    <a:pt x="350" y="503"/>
                  </a:lnTo>
                  <a:lnTo>
                    <a:pt x="306" y="496"/>
                  </a:lnTo>
                  <a:lnTo>
                    <a:pt x="271" y="489"/>
                  </a:lnTo>
                  <a:lnTo>
                    <a:pt x="241" y="480"/>
                  </a:lnTo>
                  <a:lnTo>
                    <a:pt x="241" y="480"/>
                  </a:lnTo>
                  <a:lnTo>
                    <a:pt x="228" y="513"/>
                  </a:lnTo>
                  <a:lnTo>
                    <a:pt x="218" y="548"/>
                  </a:lnTo>
                  <a:lnTo>
                    <a:pt x="206" y="592"/>
                  </a:lnTo>
                  <a:lnTo>
                    <a:pt x="195" y="641"/>
                  </a:lnTo>
                  <a:lnTo>
                    <a:pt x="191" y="668"/>
                  </a:lnTo>
                  <a:lnTo>
                    <a:pt x="188" y="692"/>
                  </a:lnTo>
                  <a:lnTo>
                    <a:pt x="186" y="719"/>
                  </a:lnTo>
                  <a:lnTo>
                    <a:pt x="188" y="745"/>
                  </a:lnTo>
                  <a:lnTo>
                    <a:pt x="190" y="770"/>
                  </a:lnTo>
                  <a:lnTo>
                    <a:pt x="195" y="793"/>
                  </a:lnTo>
                  <a:lnTo>
                    <a:pt x="195" y="793"/>
                  </a:lnTo>
                  <a:lnTo>
                    <a:pt x="186" y="779"/>
                  </a:lnTo>
                  <a:lnTo>
                    <a:pt x="176" y="763"/>
                  </a:lnTo>
                  <a:lnTo>
                    <a:pt x="165" y="742"/>
                  </a:lnTo>
                  <a:lnTo>
                    <a:pt x="153" y="715"/>
                  </a:lnTo>
                  <a:lnTo>
                    <a:pt x="142" y="684"/>
                  </a:lnTo>
                  <a:lnTo>
                    <a:pt x="133" y="650"/>
                  </a:lnTo>
                  <a:lnTo>
                    <a:pt x="126" y="613"/>
                  </a:lnTo>
                  <a:lnTo>
                    <a:pt x="126" y="613"/>
                  </a:lnTo>
                  <a:lnTo>
                    <a:pt x="121" y="615"/>
                  </a:lnTo>
                  <a:lnTo>
                    <a:pt x="109" y="619"/>
                  </a:lnTo>
                  <a:lnTo>
                    <a:pt x="91" y="626"/>
                  </a:lnTo>
                  <a:lnTo>
                    <a:pt x="83" y="629"/>
                  </a:lnTo>
                  <a:lnTo>
                    <a:pt x="74" y="636"/>
                  </a:lnTo>
                  <a:lnTo>
                    <a:pt x="65" y="643"/>
                  </a:lnTo>
                  <a:lnTo>
                    <a:pt x="56" y="652"/>
                  </a:lnTo>
                  <a:lnTo>
                    <a:pt x="49" y="663"/>
                  </a:lnTo>
                  <a:lnTo>
                    <a:pt x="44" y="675"/>
                  </a:lnTo>
                  <a:lnTo>
                    <a:pt x="39" y="687"/>
                  </a:lnTo>
                  <a:lnTo>
                    <a:pt x="37" y="703"/>
                  </a:lnTo>
                  <a:lnTo>
                    <a:pt x="39" y="721"/>
                  </a:lnTo>
                  <a:lnTo>
                    <a:pt x="42" y="740"/>
                  </a:lnTo>
                  <a:lnTo>
                    <a:pt x="42" y="740"/>
                  </a:lnTo>
                  <a:lnTo>
                    <a:pt x="47" y="759"/>
                  </a:lnTo>
                  <a:lnTo>
                    <a:pt x="54" y="777"/>
                  </a:lnTo>
                  <a:lnTo>
                    <a:pt x="61" y="793"/>
                  </a:lnTo>
                  <a:lnTo>
                    <a:pt x="70" y="807"/>
                  </a:lnTo>
                  <a:lnTo>
                    <a:pt x="79" y="819"/>
                  </a:lnTo>
                  <a:lnTo>
                    <a:pt x="88" y="830"/>
                  </a:lnTo>
                  <a:lnTo>
                    <a:pt x="98" y="840"/>
                  </a:lnTo>
                  <a:lnTo>
                    <a:pt x="109" y="847"/>
                  </a:lnTo>
                  <a:lnTo>
                    <a:pt x="119" y="854"/>
                  </a:lnTo>
                  <a:lnTo>
                    <a:pt x="130" y="859"/>
                  </a:lnTo>
                  <a:lnTo>
                    <a:pt x="141" y="865"/>
                  </a:lnTo>
                  <a:lnTo>
                    <a:pt x="151" y="868"/>
                  </a:lnTo>
                  <a:lnTo>
                    <a:pt x="174" y="872"/>
                  </a:lnTo>
                  <a:lnTo>
                    <a:pt x="193" y="872"/>
                  </a:lnTo>
                  <a:lnTo>
                    <a:pt x="246" y="1019"/>
                  </a:lnTo>
                  <a:lnTo>
                    <a:pt x="246" y="1019"/>
                  </a:lnTo>
                  <a:lnTo>
                    <a:pt x="235" y="1012"/>
                  </a:lnTo>
                  <a:lnTo>
                    <a:pt x="206" y="991"/>
                  </a:lnTo>
                  <a:lnTo>
                    <a:pt x="186" y="977"/>
                  </a:lnTo>
                  <a:lnTo>
                    <a:pt x="163" y="958"/>
                  </a:lnTo>
                  <a:lnTo>
                    <a:pt x="141" y="937"/>
                  </a:lnTo>
                  <a:lnTo>
                    <a:pt x="118" y="910"/>
                  </a:lnTo>
                  <a:lnTo>
                    <a:pt x="93" y="881"/>
                  </a:lnTo>
                  <a:lnTo>
                    <a:pt x="70" y="849"/>
                  </a:lnTo>
                  <a:lnTo>
                    <a:pt x="51" y="812"/>
                  </a:lnTo>
                  <a:lnTo>
                    <a:pt x="40" y="793"/>
                  </a:lnTo>
                  <a:lnTo>
                    <a:pt x="32" y="773"/>
                  </a:lnTo>
                  <a:lnTo>
                    <a:pt x="25" y="752"/>
                  </a:lnTo>
                  <a:lnTo>
                    <a:pt x="17" y="729"/>
                  </a:lnTo>
                  <a:lnTo>
                    <a:pt x="12" y="707"/>
                  </a:lnTo>
                  <a:lnTo>
                    <a:pt x="7" y="684"/>
                  </a:lnTo>
                  <a:lnTo>
                    <a:pt x="3" y="659"/>
                  </a:lnTo>
                  <a:lnTo>
                    <a:pt x="2" y="633"/>
                  </a:lnTo>
                  <a:lnTo>
                    <a:pt x="0" y="606"/>
                  </a:lnTo>
                  <a:lnTo>
                    <a:pt x="2" y="580"/>
                  </a:lnTo>
                  <a:lnTo>
                    <a:pt x="2" y="580"/>
                  </a:lnTo>
                  <a:lnTo>
                    <a:pt x="5" y="524"/>
                  </a:lnTo>
                  <a:lnTo>
                    <a:pt x="12" y="469"/>
                  </a:lnTo>
                  <a:lnTo>
                    <a:pt x="21" y="417"/>
                  </a:lnTo>
                  <a:lnTo>
                    <a:pt x="32" y="364"/>
                  </a:lnTo>
                  <a:lnTo>
                    <a:pt x="46" y="315"/>
                  </a:lnTo>
                  <a:lnTo>
                    <a:pt x="53" y="290"/>
                  </a:lnTo>
                  <a:lnTo>
                    <a:pt x="63" y="267"/>
                  </a:lnTo>
                  <a:lnTo>
                    <a:pt x="72" y="244"/>
                  </a:lnTo>
                  <a:lnTo>
                    <a:pt x="84" y="221"/>
                  </a:lnTo>
                  <a:lnTo>
                    <a:pt x="97" y="200"/>
                  </a:lnTo>
                  <a:lnTo>
                    <a:pt x="109" y="179"/>
                  </a:lnTo>
                  <a:lnTo>
                    <a:pt x="125" y="160"/>
                  </a:lnTo>
                  <a:lnTo>
                    <a:pt x="141" y="141"/>
                  </a:lnTo>
                  <a:lnTo>
                    <a:pt x="156" y="123"/>
                  </a:lnTo>
                  <a:lnTo>
                    <a:pt x="176" y="107"/>
                  </a:lnTo>
                  <a:lnTo>
                    <a:pt x="195" y="91"/>
                  </a:lnTo>
                  <a:lnTo>
                    <a:pt x="216" y="76"/>
                  </a:lnTo>
                  <a:lnTo>
                    <a:pt x="239" y="63"/>
                  </a:lnTo>
                  <a:lnTo>
                    <a:pt x="264" y="51"/>
                  </a:lnTo>
                  <a:lnTo>
                    <a:pt x="290" y="39"/>
                  </a:lnTo>
                  <a:lnTo>
                    <a:pt x="318" y="30"/>
                  </a:lnTo>
                  <a:lnTo>
                    <a:pt x="346" y="21"/>
                  </a:lnTo>
                  <a:lnTo>
                    <a:pt x="378" y="14"/>
                  </a:lnTo>
                  <a:lnTo>
                    <a:pt x="411" y="9"/>
                  </a:lnTo>
                  <a:lnTo>
                    <a:pt x="445" y="4"/>
                  </a:lnTo>
                  <a:lnTo>
                    <a:pt x="481" y="2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559" y="2"/>
                  </a:lnTo>
                  <a:lnTo>
                    <a:pt x="596" y="5"/>
                  </a:lnTo>
                  <a:lnTo>
                    <a:pt x="631" y="12"/>
                  </a:lnTo>
                  <a:lnTo>
                    <a:pt x="662" y="21"/>
                  </a:lnTo>
                  <a:lnTo>
                    <a:pt x="694" y="32"/>
                  </a:lnTo>
                  <a:lnTo>
                    <a:pt x="722" y="46"/>
                  </a:lnTo>
                  <a:lnTo>
                    <a:pt x="750" y="60"/>
                  </a:lnTo>
                  <a:lnTo>
                    <a:pt x="775" y="77"/>
                  </a:lnTo>
                  <a:lnTo>
                    <a:pt x="798" y="97"/>
                  </a:lnTo>
                  <a:lnTo>
                    <a:pt x="821" y="116"/>
                  </a:lnTo>
                  <a:lnTo>
                    <a:pt x="840" y="139"/>
                  </a:lnTo>
                  <a:lnTo>
                    <a:pt x="859" y="162"/>
                  </a:lnTo>
                  <a:lnTo>
                    <a:pt x="877" y="186"/>
                  </a:lnTo>
                  <a:lnTo>
                    <a:pt x="891" y="211"/>
                  </a:lnTo>
                  <a:lnTo>
                    <a:pt x="905" y="236"/>
                  </a:lnTo>
                  <a:lnTo>
                    <a:pt x="917" y="264"/>
                  </a:lnTo>
                  <a:lnTo>
                    <a:pt x="928" y="290"/>
                  </a:lnTo>
                  <a:lnTo>
                    <a:pt x="938" y="316"/>
                  </a:lnTo>
                  <a:lnTo>
                    <a:pt x="945" y="344"/>
                  </a:lnTo>
                  <a:lnTo>
                    <a:pt x="952" y="373"/>
                  </a:lnTo>
                  <a:lnTo>
                    <a:pt x="958" y="399"/>
                  </a:lnTo>
                  <a:lnTo>
                    <a:pt x="961" y="427"/>
                  </a:lnTo>
                  <a:lnTo>
                    <a:pt x="965" y="453"/>
                  </a:lnTo>
                  <a:lnTo>
                    <a:pt x="967" y="480"/>
                  </a:lnTo>
                  <a:lnTo>
                    <a:pt x="967" y="506"/>
                  </a:lnTo>
                  <a:lnTo>
                    <a:pt x="965" y="531"/>
                  </a:lnTo>
                  <a:lnTo>
                    <a:pt x="963" y="554"/>
                  </a:lnTo>
                  <a:lnTo>
                    <a:pt x="960" y="576"/>
                  </a:lnTo>
                  <a:lnTo>
                    <a:pt x="956" y="598"/>
                  </a:lnTo>
                  <a:lnTo>
                    <a:pt x="951" y="619"/>
                  </a:lnTo>
                  <a:lnTo>
                    <a:pt x="944" y="636"/>
                  </a:lnTo>
                  <a:lnTo>
                    <a:pt x="937" y="652"/>
                  </a:lnTo>
                  <a:lnTo>
                    <a:pt x="937" y="652"/>
                  </a:lnTo>
                  <a:lnTo>
                    <a:pt x="931" y="606"/>
                  </a:lnTo>
                  <a:lnTo>
                    <a:pt x="924" y="557"/>
                  </a:lnTo>
                  <a:lnTo>
                    <a:pt x="912" y="499"/>
                  </a:lnTo>
                  <a:lnTo>
                    <a:pt x="903" y="469"/>
                  </a:lnTo>
                  <a:lnTo>
                    <a:pt x="894" y="439"/>
                  </a:lnTo>
                  <a:lnTo>
                    <a:pt x="882" y="411"/>
                  </a:lnTo>
                  <a:lnTo>
                    <a:pt x="870" y="385"/>
                  </a:lnTo>
                  <a:lnTo>
                    <a:pt x="856" y="360"/>
                  </a:lnTo>
                  <a:lnTo>
                    <a:pt x="840" y="339"/>
                  </a:lnTo>
                  <a:lnTo>
                    <a:pt x="831" y="330"/>
                  </a:lnTo>
                  <a:lnTo>
                    <a:pt x="822" y="323"/>
                  </a:lnTo>
                  <a:lnTo>
                    <a:pt x="814" y="316"/>
                  </a:lnTo>
                  <a:lnTo>
                    <a:pt x="803" y="311"/>
                  </a:lnTo>
                  <a:close/>
                </a:path>
              </a:pathLst>
            </a:custGeom>
            <a:solidFill>
              <a:srgbClr val="A14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4" name="Freeform 167"/>
            <p:cNvSpPr>
              <a:spLocks/>
            </p:cNvSpPr>
            <p:nvPr/>
          </p:nvSpPr>
          <p:spPr bwMode="auto">
            <a:xfrm>
              <a:off x="8766176" y="0"/>
              <a:ext cx="1535113" cy="1617663"/>
            </a:xfrm>
            <a:custGeom>
              <a:avLst/>
              <a:gdLst>
                <a:gd name="T0" fmla="*/ 800 w 967"/>
                <a:gd name="T1" fmla="*/ 318 h 1019"/>
                <a:gd name="T2" fmla="*/ 749 w 967"/>
                <a:gd name="T3" fmla="*/ 390 h 1019"/>
                <a:gd name="T4" fmla="*/ 699 w 967"/>
                <a:gd name="T5" fmla="*/ 438 h 1019"/>
                <a:gd name="T6" fmla="*/ 633 w 967"/>
                <a:gd name="T7" fmla="*/ 478 h 1019"/>
                <a:gd name="T8" fmla="*/ 578 w 967"/>
                <a:gd name="T9" fmla="*/ 497 h 1019"/>
                <a:gd name="T10" fmla="*/ 488 w 967"/>
                <a:gd name="T11" fmla="*/ 510 h 1019"/>
                <a:gd name="T12" fmla="*/ 402 w 967"/>
                <a:gd name="T13" fmla="*/ 508 h 1019"/>
                <a:gd name="T14" fmla="*/ 271 w 967"/>
                <a:gd name="T15" fmla="*/ 489 h 1019"/>
                <a:gd name="T16" fmla="*/ 228 w 967"/>
                <a:gd name="T17" fmla="*/ 513 h 1019"/>
                <a:gd name="T18" fmla="*/ 195 w 967"/>
                <a:gd name="T19" fmla="*/ 641 h 1019"/>
                <a:gd name="T20" fmla="*/ 186 w 967"/>
                <a:gd name="T21" fmla="*/ 719 h 1019"/>
                <a:gd name="T22" fmla="*/ 195 w 967"/>
                <a:gd name="T23" fmla="*/ 793 h 1019"/>
                <a:gd name="T24" fmla="*/ 176 w 967"/>
                <a:gd name="T25" fmla="*/ 763 h 1019"/>
                <a:gd name="T26" fmla="*/ 142 w 967"/>
                <a:gd name="T27" fmla="*/ 684 h 1019"/>
                <a:gd name="T28" fmla="*/ 126 w 967"/>
                <a:gd name="T29" fmla="*/ 613 h 1019"/>
                <a:gd name="T30" fmla="*/ 91 w 967"/>
                <a:gd name="T31" fmla="*/ 626 h 1019"/>
                <a:gd name="T32" fmla="*/ 65 w 967"/>
                <a:gd name="T33" fmla="*/ 643 h 1019"/>
                <a:gd name="T34" fmla="*/ 44 w 967"/>
                <a:gd name="T35" fmla="*/ 675 h 1019"/>
                <a:gd name="T36" fmla="*/ 39 w 967"/>
                <a:gd name="T37" fmla="*/ 721 h 1019"/>
                <a:gd name="T38" fmla="*/ 47 w 967"/>
                <a:gd name="T39" fmla="*/ 759 h 1019"/>
                <a:gd name="T40" fmla="*/ 70 w 967"/>
                <a:gd name="T41" fmla="*/ 807 h 1019"/>
                <a:gd name="T42" fmla="*/ 98 w 967"/>
                <a:gd name="T43" fmla="*/ 840 h 1019"/>
                <a:gd name="T44" fmla="*/ 130 w 967"/>
                <a:gd name="T45" fmla="*/ 859 h 1019"/>
                <a:gd name="T46" fmla="*/ 174 w 967"/>
                <a:gd name="T47" fmla="*/ 872 h 1019"/>
                <a:gd name="T48" fmla="*/ 246 w 967"/>
                <a:gd name="T49" fmla="*/ 1019 h 1019"/>
                <a:gd name="T50" fmla="*/ 186 w 967"/>
                <a:gd name="T51" fmla="*/ 977 h 1019"/>
                <a:gd name="T52" fmla="*/ 118 w 967"/>
                <a:gd name="T53" fmla="*/ 910 h 1019"/>
                <a:gd name="T54" fmla="*/ 51 w 967"/>
                <a:gd name="T55" fmla="*/ 812 h 1019"/>
                <a:gd name="T56" fmla="*/ 25 w 967"/>
                <a:gd name="T57" fmla="*/ 752 h 1019"/>
                <a:gd name="T58" fmla="*/ 7 w 967"/>
                <a:gd name="T59" fmla="*/ 684 h 1019"/>
                <a:gd name="T60" fmla="*/ 0 w 967"/>
                <a:gd name="T61" fmla="*/ 606 h 1019"/>
                <a:gd name="T62" fmla="*/ 5 w 967"/>
                <a:gd name="T63" fmla="*/ 524 h 1019"/>
                <a:gd name="T64" fmla="*/ 32 w 967"/>
                <a:gd name="T65" fmla="*/ 364 h 1019"/>
                <a:gd name="T66" fmla="*/ 63 w 967"/>
                <a:gd name="T67" fmla="*/ 267 h 1019"/>
                <a:gd name="T68" fmla="*/ 97 w 967"/>
                <a:gd name="T69" fmla="*/ 200 h 1019"/>
                <a:gd name="T70" fmla="*/ 141 w 967"/>
                <a:gd name="T71" fmla="*/ 141 h 1019"/>
                <a:gd name="T72" fmla="*/ 195 w 967"/>
                <a:gd name="T73" fmla="*/ 91 h 1019"/>
                <a:gd name="T74" fmla="*/ 264 w 967"/>
                <a:gd name="T75" fmla="*/ 51 h 1019"/>
                <a:gd name="T76" fmla="*/ 346 w 967"/>
                <a:gd name="T77" fmla="*/ 21 h 1019"/>
                <a:gd name="T78" fmla="*/ 445 w 967"/>
                <a:gd name="T79" fmla="*/ 4 h 1019"/>
                <a:gd name="T80" fmla="*/ 520 w 967"/>
                <a:gd name="T81" fmla="*/ 0 h 1019"/>
                <a:gd name="T82" fmla="*/ 631 w 967"/>
                <a:gd name="T83" fmla="*/ 12 h 1019"/>
                <a:gd name="T84" fmla="*/ 722 w 967"/>
                <a:gd name="T85" fmla="*/ 46 h 1019"/>
                <a:gd name="T86" fmla="*/ 798 w 967"/>
                <a:gd name="T87" fmla="*/ 97 h 1019"/>
                <a:gd name="T88" fmla="*/ 859 w 967"/>
                <a:gd name="T89" fmla="*/ 162 h 1019"/>
                <a:gd name="T90" fmla="*/ 905 w 967"/>
                <a:gd name="T91" fmla="*/ 236 h 1019"/>
                <a:gd name="T92" fmla="*/ 938 w 967"/>
                <a:gd name="T93" fmla="*/ 316 h 1019"/>
                <a:gd name="T94" fmla="*/ 958 w 967"/>
                <a:gd name="T95" fmla="*/ 399 h 1019"/>
                <a:gd name="T96" fmla="*/ 967 w 967"/>
                <a:gd name="T97" fmla="*/ 480 h 1019"/>
                <a:gd name="T98" fmla="*/ 963 w 967"/>
                <a:gd name="T99" fmla="*/ 554 h 1019"/>
                <a:gd name="T100" fmla="*/ 951 w 967"/>
                <a:gd name="T101" fmla="*/ 619 h 1019"/>
                <a:gd name="T102" fmla="*/ 937 w 967"/>
                <a:gd name="T103" fmla="*/ 652 h 1019"/>
                <a:gd name="T104" fmla="*/ 912 w 967"/>
                <a:gd name="T105" fmla="*/ 499 h 1019"/>
                <a:gd name="T106" fmla="*/ 882 w 967"/>
                <a:gd name="T107" fmla="*/ 411 h 1019"/>
                <a:gd name="T108" fmla="*/ 840 w 967"/>
                <a:gd name="T109" fmla="*/ 339 h 1019"/>
                <a:gd name="T110" fmla="*/ 814 w 967"/>
                <a:gd name="T111" fmla="*/ 316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7" h="1019">
                  <a:moveTo>
                    <a:pt x="803" y="311"/>
                  </a:moveTo>
                  <a:lnTo>
                    <a:pt x="803" y="311"/>
                  </a:lnTo>
                  <a:lnTo>
                    <a:pt x="800" y="318"/>
                  </a:lnTo>
                  <a:lnTo>
                    <a:pt x="789" y="336"/>
                  </a:lnTo>
                  <a:lnTo>
                    <a:pt x="773" y="360"/>
                  </a:lnTo>
                  <a:lnTo>
                    <a:pt x="749" y="390"/>
                  </a:lnTo>
                  <a:lnTo>
                    <a:pt x="735" y="406"/>
                  </a:lnTo>
                  <a:lnTo>
                    <a:pt x="719" y="422"/>
                  </a:lnTo>
                  <a:lnTo>
                    <a:pt x="699" y="438"/>
                  </a:lnTo>
                  <a:lnTo>
                    <a:pt x="680" y="452"/>
                  </a:lnTo>
                  <a:lnTo>
                    <a:pt x="657" y="466"/>
                  </a:lnTo>
                  <a:lnTo>
                    <a:pt x="633" y="478"/>
                  </a:lnTo>
                  <a:lnTo>
                    <a:pt x="606" y="489"/>
                  </a:lnTo>
                  <a:lnTo>
                    <a:pt x="578" y="497"/>
                  </a:lnTo>
                  <a:lnTo>
                    <a:pt x="578" y="497"/>
                  </a:lnTo>
                  <a:lnTo>
                    <a:pt x="548" y="503"/>
                  </a:lnTo>
                  <a:lnTo>
                    <a:pt x="518" y="506"/>
                  </a:lnTo>
                  <a:lnTo>
                    <a:pt x="488" y="510"/>
                  </a:lnTo>
                  <a:lnTo>
                    <a:pt x="459" y="510"/>
                  </a:lnTo>
                  <a:lnTo>
                    <a:pt x="430" y="510"/>
                  </a:lnTo>
                  <a:lnTo>
                    <a:pt x="402" y="508"/>
                  </a:lnTo>
                  <a:lnTo>
                    <a:pt x="350" y="503"/>
                  </a:lnTo>
                  <a:lnTo>
                    <a:pt x="306" y="496"/>
                  </a:lnTo>
                  <a:lnTo>
                    <a:pt x="271" y="489"/>
                  </a:lnTo>
                  <a:lnTo>
                    <a:pt x="241" y="480"/>
                  </a:lnTo>
                  <a:lnTo>
                    <a:pt x="241" y="480"/>
                  </a:lnTo>
                  <a:lnTo>
                    <a:pt x="228" y="513"/>
                  </a:lnTo>
                  <a:lnTo>
                    <a:pt x="218" y="548"/>
                  </a:lnTo>
                  <a:lnTo>
                    <a:pt x="206" y="592"/>
                  </a:lnTo>
                  <a:lnTo>
                    <a:pt x="195" y="641"/>
                  </a:lnTo>
                  <a:lnTo>
                    <a:pt x="191" y="668"/>
                  </a:lnTo>
                  <a:lnTo>
                    <a:pt x="188" y="692"/>
                  </a:lnTo>
                  <a:lnTo>
                    <a:pt x="186" y="719"/>
                  </a:lnTo>
                  <a:lnTo>
                    <a:pt x="188" y="745"/>
                  </a:lnTo>
                  <a:lnTo>
                    <a:pt x="190" y="770"/>
                  </a:lnTo>
                  <a:lnTo>
                    <a:pt x="195" y="793"/>
                  </a:lnTo>
                  <a:lnTo>
                    <a:pt x="195" y="793"/>
                  </a:lnTo>
                  <a:lnTo>
                    <a:pt x="186" y="779"/>
                  </a:lnTo>
                  <a:lnTo>
                    <a:pt x="176" y="763"/>
                  </a:lnTo>
                  <a:lnTo>
                    <a:pt x="165" y="742"/>
                  </a:lnTo>
                  <a:lnTo>
                    <a:pt x="153" y="715"/>
                  </a:lnTo>
                  <a:lnTo>
                    <a:pt x="142" y="684"/>
                  </a:lnTo>
                  <a:lnTo>
                    <a:pt x="133" y="650"/>
                  </a:lnTo>
                  <a:lnTo>
                    <a:pt x="126" y="613"/>
                  </a:lnTo>
                  <a:lnTo>
                    <a:pt x="126" y="613"/>
                  </a:lnTo>
                  <a:lnTo>
                    <a:pt x="121" y="615"/>
                  </a:lnTo>
                  <a:lnTo>
                    <a:pt x="109" y="619"/>
                  </a:lnTo>
                  <a:lnTo>
                    <a:pt x="91" y="626"/>
                  </a:lnTo>
                  <a:lnTo>
                    <a:pt x="83" y="629"/>
                  </a:lnTo>
                  <a:lnTo>
                    <a:pt x="74" y="636"/>
                  </a:lnTo>
                  <a:lnTo>
                    <a:pt x="65" y="643"/>
                  </a:lnTo>
                  <a:lnTo>
                    <a:pt x="56" y="652"/>
                  </a:lnTo>
                  <a:lnTo>
                    <a:pt x="49" y="663"/>
                  </a:lnTo>
                  <a:lnTo>
                    <a:pt x="44" y="675"/>
                  </a:lnTo>
                  <a:lnTo>
                    <a:pt x="39" y="687"/>
                  </a:lnTo>
                  <a:lnTo>
                    <a:pt x="37" y="703"/>
                  </a:lnTo>
                  <a:lnTo>
                    <a:pt x="39" y="721"/>
                  </a:lnTo>
                  <a:lnTo>
                    <a:pt x="42" y="740"/>
                  </a:lnTo>
                  <a:lnTo>
                    <a:pt x="42" y="740"/>
                  </a:lnTo>
                  <a:lnTo>
                    <a:pt x="47" y="759"/>
                  </a:lnTo>
                  <a:lnTo>
                    <a:pt x="54" y="777"/>
                  </a:lnTo>
                  <a:lnTo>
                    <a:pt x="61" y="793"/>
                  </a:lnTo>
                  <a:lnTo>
                    <a:pt x="70" y="807"/>
                  </a:lnTo>
                  <a:lnTo>
                    <a:pt x="79" y="819"/>
                  </a:lnTo>
                  <a:lnTo>
                    <a:pt x="88" y="830"/>
                  </a:lnTo>
                  <a:lnTo>
                    <a:pt x="98" y="840"/>
                  </a:lnTo>
                  <a:lnTo>
                    <a:pt x="109" y="847"/>
                  </a:lnTo>
                  <a:lnTo>
                    <a:pt x="119" y="854"/>
                  </a:lnTo>
                  <a:lnTo>
                    <a:pt x="130" y="859"/>
                  </a:lnTo>
                  <a:lnTo>
                    <a:pt x="141" y="865"/>
                  </a:lnTo>
                  <a:lnTo>
                    <a:pt x="151" y="868"/>
                  </a:lnTo>
                  <a:lnTo>
                    <a:pt x="174" y="872"/>
                  </a:lnTo>
                  <a:lnTo>
                    <a:pt x="193" y="872"/>
                  </a:lnTo>
                  <a:lnTo>
                    <a:pt x="246" y="1019"/>
                  </a:lnTo>
                  <a:lnTo>
                    <a:pt x="246" y="1019"/>
                  </a:lnTo>
                  <a:lnTo>
                    <a:pt x="235" y="1012"/>
                  </a:lnTo>
                  <a:lnTo>
                    <a:pt x="206" y="991"/>
                  </a:lnTo>
                  <a:lnTo>
                    <a:pt x="186" y="977"/>
                  </a:lnTo>
                  <a:lnTo>
                    <a:pt x="163" y="958"/>
                  </a:lnTo>
                  <a:lnTo>
                    <a:pt x="141" y="937"/>
                  </a:lnTo>
                  <a:lnTo>
                    <a:pt x="118" y="910"/>
                  </a:lnTo>
                  <a:lnTo>
                    <a:pt x="93" y="881"/>
                  </a:lnTo>
                  <a:lnTo>
                    <a:pt x="70" y="849"/>
                  </a:lnTo>
                  <a:lnTo>
                    <a:pt x="51" y="812"/>
                  </a:lnTo>
                  <a:lnTo>
                    <a:pt x="40" y="793"/>
                  </a:lnTo>
                  <a:lnTo>
                    <a:pt x="32" y="773"/>
                  </a:lnTo>
                  <a:lnTo>
                    <a:pt x="25" y="752"/>
                  </a:lnTo>
                  <a:lnTo>
                    <a:pt x="17" y="729"/>
                  </a:lnTo>
                  <a:lnTo>
                    <a:pt x="12" y="707"/>
                  </a:lnTo>
                  <a:lnTo>
                    <a:pt x="7" y="684"/>
                  </a:lnTo>
                  <a:lnTo>
                    <a:pt x="3" y="659"/>
                  </a:lnTo>
                  <a:lnTo>
                    <a:pt x="2" y="633"/>
                  </a:lnTo>
                  <a:lnTo>
                    <a:pt x="0" y="606"/>
                  </a:lnTo>
                  <a:lnTo>
                    <a:pt x="2" y="580"/>
                  </a:lnTo>
                  <a:lnTo>
                    <a:pt x="2" y="580"/>
                  </a:lnTo>
                  <a:lnTo>
                    <a:pt x="5" y="524"/>
                  </a:lnTo>
                  <a:lnTo>
                    <a:pt x="12" y="469"/>
                  </a:lnTo>
                  <a:lnTo>
                    <a:pt x="21" y="417"/>
                  </a:lnTo>
                  <a:lnTo>
                    <a:pt x="32" y="364"/>
                  </a:lnTo>
                  <a:lnTo>
                    <a:pt x="46" y="315"/>
                  </a:lnTo>
                  <a:lnTo>
                    <a:pt x="53" y="290"/>
                  </a:lnTo>
                  <a:lnTo>
                    <a:pt x="63" y="267"/>
                  </a:lnTo>
                  <a:lnTo>
                    <a:pt x="72" y="244"/>
                  </a:lnTo>
                  <a:lnTo>
                    <a:pt x="84" y="221"/>
                  </a:lnTo>
                  <a:lnTo>
                    <a:pt x="97" y="200"/>
                  </a:lnTo>
                  <a:lnTo>
                    <a:pt x="109" y="179"/>
                  </a:lnTo>
                  <a:lnTo>
                    <a:pt x="125" y="160"/>
                  </a:lnTo>
                  <a:lnTo>
                    <a:pt x="141" y="141"/>
                  </a:lnTo>
                  <a:lnTo>
                    <a:pt x="156" y="123"/>
                  </a:lnTo>
                  <a:lnTo>
                    <a:pt x="176" y="107"/>
                  </a:lnTo>
                  <a:lnTo>
                    <a:pt x="195" y="91"/>
                  </a:lnTo>
                  <a:lnTo>
                    <a:pt x="216" y="76"/>
                  </a:lnTo>
                  <a:lnTo>
                    <a:pt x="239" y="63"/>
                  </a:lnTo>
                  <a:lnTo>
                    <a:pt x="264" y="51"/>
                  </a:lnTo>
                  <a:lnTo>
                    <a:pt x="290" y="39"/>
                  </a:lnTo>
                  <a:lnTo>
                    <a:pt x="318" y="30"/>
                  </a:lnTo>
                  <a:lnTo>
                    <a:pt x="346" y="21"/>
                  </a:lnTo>
                  <a:lnTo>
                    <a:pt x="378" y="14"/>
                  </a:lnTo>
                  <a:lnTo>
                    <a:pt x="411" y="9"/>
                  </a:lnTo>
                  <a:lnTo>
                    <a:pt x="445" y="4"/>
                  </a:lnTo>
                  <a:lnTo>
                    <a:pt x="481" y="2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559" y="2"/>
                  </a:lnTo>
                  <a:lnTo>
                    <a:pt x="596" y="5"/>
                  </a:lnTo>
                  <a:lnTo>
                    <a:pt x="631" y="12"/>
                  </a:lnTo>
                  <a:lnTo>
                    <a:pt x="662" y="21"/>
                  </a:lnTo>
                  <a:lnTo>
                    <a:pt x="694" y="32"/>
                  </a:lnTo>
                  <a:lnTo>
                    <a:pt x="722" y="46"/>
                  </a:lnTo>
                  <a:lnTo>
                    <a:pt x="750" y="60"/>
                  </a:lnTo>
                  <a:lnTo>
                    <a:pt x="775" y="77"/>
                  </a:lnTo>
                  <a:lnTo>
                    <a:pt x="798" y="97"/>
                  </a:lnTo>
                  <a:lnTo>
                    <a:pt x="821" y="116"/>
                  </a:lnTo>
                  <a:lnTo>
                    <a:pt x="840" y="139"/>
                  </a:lnTo>
                  <a:lnTo>
                    <a:pt x="859" y="162"/>
                  </a:lnTo>
                  <a:lnTo>
                    <a:pt x="877" y="186"/>
                  </a:lnTo>
                  <a:lnTo>
                    <a:pt x="891" y="211"/>
                  </a:lnTo>
                  <a:lnTo>
                    <a:pt x="905" y="236"/>
                  </a:lnTo>
                  <a:lnTo>
                    <a:pt x="917" y="264"/>
                  </a:lnTo>
                  <a:lnTo>
                    <a:pt x="928" y="290"/>
                  </a:lnTo>
                  <a:lnTo>
                    <a:pt x="938" y="316"/>
                  </a:lnTo>
                  <a:lnTo>
                    <a:pt x="945" y="344"/>
                  </a:lnTo>
                  <a:lnTo>
                    <a:pt x="952" y="373"/>
                  </a:lnTo>
                  <a:lnTo>
                    <a:pt x="958" y="399"/>
                  </a:lnTo>
                  <a:lnTo>
                    <a:pt x="961" y="427"/>
                  </a:lnTo>
                  <a:lnTo>
                    <a:pt x="965" y="453"/>
                  </a:lnTo>
                  <a:lnTo>
                    <a:pt x="967" y="480"/>
                  </a:lnTo>
                  <a:lnTo>
                    <a:pt x="967" y="506"/>
                  </a:lnTo>
                  <a:lnTo>
                    <a:pt x="965" y="531"/>
                  </a:lnTo>
                  <a:lnTo>
                    <a:pt x="963" y="554"/>
                  </a:lnTo>
                  <a:lnTo>
                    <a:pt x="960" y="576"/>
                  </a:lnTo>
                  <a:lnTo>
                    <a:pt x="956" y="598"/>
                  </a:lnTo>
                  <a:lnTo>
                    <a:pt x="951" y="619"/>
                  </a:lnTo>
                  <a:lnTo>
                    <a:pt x="944" y="636"/>
                  </a:lnTo>
                  <a:lnTo>
                    <a:pt x="937" y="652"/>
                  </a:lnTo>
                  <a:lnTo>
                    <a:pt x="937" y="652"/>
                  </a:lnTo>
                  <a:lnTo>
                    <a:pt x="931" y="606"/>
                  </a:lnTo>
                  <a:lnTo>
                    <a:pt x="924" y="557"/>
                  </a:lnTo>
                  <a:lnTo>
                    <a:pt x="912" y="499"/>
                  </a:lnTo>
                  <a:lnTo>
                    <a:pt x="903" y="469"/>
                  </a:lnTo>
                  <a:lnTo>
                    <a:pt x="894" y="439"/>
                  </a:lnTo>
                  <a:lnTo>
                    <a:pt x="882" y="411"/>
                  </a:lnTo>
                  <a:lnTo>
                    <a:pt x="870" y="385"/>
                  </a:lnTo>
                  <a:lnTo>
                    <a:pt x="856" y="360"/>
                  </a:lnTo>
                  <a:lnTo>
                    <a:pt x="840" y="339"/>
                  </a:lnTo>
                  <a:lnTo>
                    <a:pt x="831" y="330"/>
                  </a:lnTo>
                  <a:lnTo>
                    <a:pt x="822" y="323"/>
                  </a:lnTo>
                  <a:lnTo>
                    <a:pt x="814" y="316"/>
                  </a:lnTo>
                  <a:lnTo>
                    <a:pt x="803" y="3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5" name="Freeform 168"/>
            <p:cNvSpPr>
              <a:spLocks/>
            </p:cNvSpPr>
            <p:nvPr/>
          </p:nvSpPr>
          <p:spPr bwMode="auto">
            <a:xfrm>
              <a:off x="9215438" y="603250"/>
              <a:ext cx="265113" cy="100013"/>
            </a:xfrm>
            <a:custGeom>
              <a:avLst/>
              <a:gdLst>
                <a:gd name="T0" fmla="*/ 167 w 167"/>
                <a:gd name="T1" fmla="*/ 33 h 63"/>
                <a:gd name="T2" fmla="*/ 167 w 167"/>
                <a:gd name="T3" fmla="*/ 33 h 63"/>
                <a:gd name="T4" fmla="*/ 156 w 167"/>
                <a:gd name="T5" fmla="*/ 26 h 63"/>
                <a:gd name="T6" fmla="*/ 144 w 167"/>
                <a:gd name="T7" fmla="*/ 19 h 63"/>
                <a:gd name="T8" fmla="*/ 128 w 167"/>
                <a:gd name="T9" fmla="*/ 12 h 63"/>
                <a:gd name="T10" fmla="*/ 111 w 167"/>
                <a:gd name="T11" fmla="*/ 7 h 63"/>
                <a:gd name="T12" fmla="*/ 91 w 167"/>
                <a:gd name="T13" fmla="*/ 1 h 63"/>
                <a:gd name="T14" fmla="*/ 70 w 167"/>
                <a:gd name="T15" fmla="*/ 0 h 63"/>
                <a:gd name="T16" fmla="*/ 60 w 167"/>
                <a:gd name="T17" fmla="*/ 1 h 63"/>
                <a:gd name="T18" fmla="*/ 51 w 167"/>
                <a:gd name="T19" fmla="*/ 3 h 63"/>
                <a:gd name="T20" fmla="*/ 51 w 167"/>
                <a:gd name="T21" fmla="*/ 3 h 63"/>
                <a:gd name="T22" fmla="*/ 40 w 167"/>
                <a:gd name="T23" fmla="*/ 5 h 63"/>
                <a:gd name="T24" fmla="*/ 33 w 167"/>
                <a:gd name="T25" fmla="*/ 8 h 63"/>
                <a:gd name="T26" fmla="*/ 19 w 167"/>
                <a:gd name="T27" fmla="*/ 17 h 63"/>
                <a:gd name="T28" fmla="*/ 10 w 167"/>
                <a:gd name="T29" fmla="*/ 28 h 63"/>
                <a:gd name="T30" fmla="*/ 5 w 167"/>
                <a:gd name="T31" fmla="*/ 37 h 63"/>
                <a:gd name="T32" fmla="*/ 2 w 167"/>
                <a:gd name="T33" fmla="*/ 47 h 63"/>
                <a:gd name="T34" fmla="*/ 0 w 167"/>
                <a:gd name="T35" fmla="*/ 56 h 63"/>
                <a:gd name="T36" fmla="*/ 0 w 167"/>
                <a:gd name="T37" fmla="*/ 63 h 63"/>
                <a:gd name="T38" fmla="*/ 0 w 167"/>
                <a:gd name="T39" fmla="*/ 63 h 63"/>
                <a:gd name="T40" fmla="*/ 0 w 167"/>
                <a:gd name="T41" fmla="*/ 59 h 63"/>
                <a:gd name="T42" fmla="*/ 5 w 167"/>
                <a:gd name="T43" fmla="*/ 51 h 63"/>
                <a:gd name="T44" fmla="*/ 16 w 167"/>
                <a:gd name="T45" fmla="*/ 40 h 63"/>
                <a:gd name="T46" fmla="*/ 21 w 167"/>
                <a:gd name="T47" fmla="*/ 35 h 63"/>
                <a:gd name="T48" fmla="*/ 30 w 167"/>
                <a:gd name="T49" fmla="*/ 30 h 63"/>
                <a:gd name="T50" fmla="*/ 40 w 167"/>
                <a:gd name="T51" fmla="*/ 24 h 63"/>
                <a:gd name="T52" fmla="*/ 51 w 167"/>
                <a:gd name="T53" fmla="*/ 21 h 63"/>
                <a:gd name="T54" fmla="*/ 65 w 167"/>
                <a:gd name="T55" fmla="*/ 17 h 63"/>
                <a:gd name="T56" fmla="*/ 81 w 167"/>
                <a:gd name="T57" fmla="*/ 15 h 63"/>
                <a:gd name="T58" fmla="*/ 98 w 167"/>
                <a:gd name="T59" fmla="*/ 17 h 63"/>
                <a:gd name="T60" fmla="*/ 119 w 167"/>
                <a:gd name="T61" fmla="*/ 19 h 63"/>
                <a:gd name="T62" fmla="*/ 140 w 167"/>
                <a:gd name="T63" fmla="*/ 24 h 63"/>
                <a:gd name="T64" fmla="*/ 167 w 167"/>
                <a:gd name="T65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63">
                  <a:moveTo>
                    <a:pt x="167" y="33"/>
                  </a:moveTo>
                  <a:lnTo>
                    <a:pt x="167" y="33"/>
                  </a:lnTo>
                  <a:lnTo>
                    <a:pt x="156" y="26"/>
                  </a:lnTo>
                  <a:lnTo>
                    <a:pt x="144" y="19"/>
                  </a:lnTo>
                  <a:lnTo>
                    <a:pt x="128" y="12"/>
                  </a:lnTo>
                  <a:lnTo>
                    <a:pt x="111" y="7"/>
                  </a:lnTo>
                  <a:lnTo>
                    <a:pt x="91" y="1"/>
                  </a:lnTo>
                  <a:lnTo>
                    <a:pt x="70" y="0"/>
                  </a:lnTo>
                  <a:lnTo>
                    <a:pt x="60" y="1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40" y="5"/>
                  </a:lnTo>
                  <a:lnTo>
                    <a:pt x="33" y="8"/>
                  </a:lnTo>
                  <a:lnTo>
                    <a:pt x="19" y="17"/>
                  </a:lnTo>
                  <a:lnTo>
                    <a:pt x="10" y="28"/>
                  </a:lnTo>
                  <a:lnTo>
                    <a:pt x="5" y="37"/>
                  </a:lnTo>
                  <a:lnTo>
                    <a:pt x="2" y="47"/>
                  </a:lnTo>
                  <a:lnTo>
                    <a:pt x="0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5" y="51"/>
                  </a:lnTo>
                  <a:lnTo>
                    <a:pt x="16" y="40"/>
                  </a:lnTo>
                  <a:lnTo>
                    <a:pt x="21" y="35"/>
                  </a:lnTo>
                  <a:lnTo>
                    <a:pt x="30" y="30"/>
                  </a:lnTo>
                  <a:lnTo>
                    <a:pt x="40" y="24"/>
                  </a:lnTo>
                  <a:lnTo>
                    <a:pt x="51" y="21"/>
                  </a:lnTo>
                  <a:lnTo>
                    <a:pt x="65" y="17"/>
                  </a:lnTo>
                  <a:lnTo>
                    <a:pt x="81" y="15"/>
                  </a:lnTo>
                  <a:lnTo>
                    <a:pt x="98" y="17"/>
                  </a:lnTo>
                  <a:lnTo>
                    <a:pt x="119" y="19"/>
                  </a:lnTo>
                  <a:lnTo>
                    <a:pt x="140" y="24"/>
                  </a:lnTo>
                  <a:lnTo>
                    <a:pt x="167" y="33"/>
                  </a:lnTo>
                  <a:close/>
                </a:path>
              </a:pathLst>
            </a:custGeom>
            <a:solidFill>
              <a:srgbClr val="6B31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6" name="Freeform 169"/>
            <p:cNvSpPr>
              <a:spLocks/>
            </p:cNvSpPr>
            <p:nvPr/>
          </p:nvSpPr>
          <p:spPr bwMode="auto">
            <a:xfrm>
              <a:off x="9215438" y="603250"/>
              <a:ext cx="265113" cy="100013"/>
            </a:xfrm>
            <a:custGeom>
              <a:avLst/>
              <a:gdLst>
                <a:gd name="T0" fmla="*/ 167 w 167"/>
                <a:gd name="T1" fmla="*/ 33 h 63"/>
                <a:gd name="T2" fmla="*/ 167 w 167"/>
                <a:gd name="T3" fmla="*/ 33 h 63"/>
                <a:gd name="T4" fmla="*/ 156 w 167"/>
                <a:gd name="T5" fmla="*/ 26 h 63"/>
                <a:gd name="T6" fmla="*/ 144 w 167"/>
                <a:gd name="T7" fmla="*/ 19 h 63"/>
                <a:gd name="T8" fmla="*/ 128 w 167"/>
                <a:gd name="T9" fmla="*/ 12 h 63"/>
                <a:gd name="T10" fmla="*/ 111 w 167"/>
                <a:gd name="T11" fmla="*/ 7 h 63"/>
                <a:gd name="T12" fmla="*/ 91 w 167"/>
                <a:gd name="T13" fmla="*/ 1 h 63"/>
                <a:gd name="T14" fmla="*/ 70 w 167"/>
                <a:gd name="T15" fmla="*/ 0 h 63"/>
                <a:gd name="T16" fmla="*/ 60 w 167"/>
                <a:gd name="T17" fmla="*/ 1 h 63"/>
                <a:gd name="T18" fmla="*/ 51 w 167"/>
                <a:gd name="T19" fmla="*/ 3 h 63"/>
                <a:gd name="T20" fmla="*/ 51 w 167"/>
                <a:gd name="T21" fmla="*/ 3 h 63"/>
                <a:gd name="T22" fmla="*/ 40 w 167"/>
                <a:gd name="T23" fmla="*/ 5 h 63"/>
                <a:gd name="T24" fmla="*/ 33 w 167"/>
                <a:gd name="T25" fmla="*/ 8 h 63"/>
                <a:gd name="T26" fmla="*/ 19 w 167"/>
                <a:gd name="T27" fmla="*/ 17 h 63"/>
                <a:gd name="T28" fmla="*/ 10 w 167"/>
                <a:gd name="T29" fmla="*/ 28 h 63"/>
                <a:gd name="T30" fmla="*/ 5 w 167"/>
                <a:gd name="T31" fmla="*/ 37 h 63"/>
                <a:gd name="T32" fmla="*/ 2 w 167"/>
                <a:gd name="T33" fmla="*/ 47 h 63"/>
                <a:gd name="T34" fmla="*/ 0 w 167"/>
                <a:gd name="T35" fmla="*/ 56 h 63"/>
                <a:gd name="T36" fmla="*/ 0 w 167"/>
                <a:gd name="T37" fmla="*/ 63 h 63"/>
                <a:gd name="T38" fmla="*/ 0 w 167"/>
                <a:gd name="T39" fmla="*/ 63 h 63"/>
                <a:gd name="T40" fmla="*/ 0 w 167"/>
                <a:gd name="T41" fmla="*/ 59 h 63"/>
                <a:gd name="T42" fmla="*/ 5 w 167"/>
                <a:gd name="T43" fmla="*/ 51 h 63"/>
                <a:gd name="T44" fmla="*/ 16 w 167"/>
                <a:gd name="T45" fmla="*/ 40 h 63"/>
                <a:gd name="T46" fmla="*/ 21 w 167"/>
                <a:gd name="T47" fmla="*/ 35 h 63"/>
                <a:gd name="T48" fmla="*/ 30 w 167"/>
                <a:gd name="T49" fmla="*/ 30 h 63"/>
                <a:gd name="T50" fmla="*/ 40 w 167"/>
                <a:gd name="T51" fmla="*/ 24 h 63"/>
                <a:gd name="T52" fmla="*/ 51 w 167"/>
                <a:gd name="T53" fmla="*/ 21 h 63"/>
                <a:gd name="T54" fmla="*/ 65 w 167"/>
                <a:gd name="T55" fmla="*/ 17 h 63"/>
                <a:gd name="T56" fmla="*/ 81 w 167"/>
                <a:gd name="T57" fmla="*/ 15 h 63"/>
                <a:gd name="T58" fmla="*/ 98 w 167"/>
                <a:gd name="T59" fmla="*/ 17 h 63"/>
                <a:gd name="T60" fmla="*/ 119 w 167"/>
                <a:gd name="T61" fmla="*/ 19 h 63"/>
                <a:gd name="T62" fmla="*/ 140 w 167"/>
                <a:gd name="T63" fmla="*/ 24 h 63"/>
                <a:gd name="T64" fmla="*/ 167 w 167"/>
                <a:gd name="T65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63">
                  <a:moveTo>
                    <a:pt x="167" y="33"/>
                  </a:moveTo>
                  <a:lnTo>
                    <a:pt x="167" y="33"/>
                  </a:lnTo>
                  <a:lnTo>
                    <a:pt x="156" y="26"/>
                  </a:lnTo>
                  <a:lnTo>
                    <a:pt x="144" y="19"/>
                  </a:lnTo>
                  <a:lnTo>
                    <a:pt x="128" y="12"/>
                  </a:lnTo>
                  <a:lnTo>
                    <a:pt x="111" y="7"/>
                  </a:lnTo>
                  <a:lnTo>
                    <a:pt x="91" y="1"/>
                  </a:lnTo>
                  <a:lnTo>
                    <a:pt x="70" y="0"/>
                  </a:lnTo>
                  <a:lnTo>
                    <a:pt x="60" y="1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40" y="5"/>
                  </a:lnTo>
                  <a:lnTo>
                    <a:pt x="33" y="8"/>
                  </a:lnTo>
                  <a:lnTo>
                    <a:pt x="19" y="17"/>
                  </a:lnTo>
                  <a:lnTo>
                    <a:pt x="10" y="28"/>
                  </a:lnTo>
                  <a:lnTo>
                    <a:pt x="5" y="37"/>
                  </a:lnTo>
                  <a:lnTo>
                    <a:pt x="2" y="47"/>
                  </a:lnTo>
                  <a:lnTo>
                    <a:pt x="0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5" y="51"/>
                  </a:lnTo>
                  <a:lnTo>
                    <a:pt x="16" y="40"/>
                  </a:lnTo>
                  <a:lnTo>
                    <a:pt x="21" y="35"/>
                  </a:lnTo>
                  <a:lnTo>
                    <a:pt x="30" y="30"/>
                  </a:lnTo>
                  <a:lnTo>
                    <a:pt x="40" y="24"/>
                  </a:lnTo>
                  <a:lnTo>
                    <a:pt x="51" y="21"/>
                  </a:lnTo>
                  <a:lnTo>
                    <a:pt x="65" y="17"/>
                  </a:lnTo>
                  <a:lnTo>
                    <a:pt x="81" y="15"/>
                  </a:lnTo>
                  <a:lnTo>
                    <a:pt x="98" y="17"/>
                  </a:lnTo>
                  <a:lnTo>
                    <a:pt x="119" y="19"/>
                  </a:lnTo>
                  <a:lnTo>
                    <a:pt x="140" y="24"/>
                  </a:lnTo>
                  <a:lnTo>
                    <a:pt x="16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7" name="Freeform 170"/>
            <p:cNvSpPr>
              <a:spLocks/>
            </p:cNvSpPr>
            <p:nvPr/>
          </p:nvSpPr>
          <p:spPr bwMode="auto">
            <a:xfrm>
              <a:off x="9837738" y="608013"/>
              <a:ext cx="222250" cy="87313"/>
            </a:xfrm>
            <a:custGeom>
              <a:avLst/>
              <a:gdLst>
                <a:gd name="T0" fmla="*/ 0 w 140"/>
                <a:gd name="T1" fmla="*/ 28 h 55"/>
                <a:gd name="T2" fmla="*/ 0 w 140"/>
                <a:gd name="T3" fmla="*/ 28 h 55"/>
                <a:gd name="T4" fmla="*/ 7 w 140"/>
                <a:gd name="T5" fmla="*/ 23 h 55"/>
                <a:gd name="T6" fmla="*/ 26 w 140"/>
                <a:gd name="T7" fmla="*/ 11 h 55"/>
                <a:gd name="T8" fmla="*/ 40 w 140"/>
                <a:gd name="T9" fmla="*/ 5 h 55"/>
                <a:gd name="T10" fmla="*/ 54 w 140"/>
                <a:gd name="T11" fmla="*/ 2 h 55"/>
                <a:gd name="T12" fmla="*/ 70 w 140"/>
                <a:gd name="T13" fmla="*/ 0 h 55"/>
                <a:gd name="T14" fmla="*/ 84 w 140"/>
                <a:gd name="T15" fmla="*/ 2 h 55"/>
                <a:gd name="T16" fmla="*/ 84 w 140"/>
                <a:gd name="T17" fmla="*/ 2 h 55"/>
                <a:gd name="T18" fmla="*/ 98 w 140"/>
                <a:gd name="T19" fmla="*/ 9 h 55"/>
                <a:gd name="T20" fmla="*/ 111 w 140"/>
                <a:gd name="T21" fmla="*/ 16 h 55"/>
                <a:gd name="T22" fmla="*/ 119 w 140"/>
                <a:gd name="T23" fmla="*/ 25 h 55"/>
                <a:gd name="T24" fmla="*/ 128 w 140"/>
                <a:gd name="T25" fmla="*/ 34 h 55"/>
                <a:gd name="T26" fmla="*/ 137 w 140"/>
                <a:gd name="T27" fmla="*/ 48 h 55"/>
                <a:gd name="T28" fmla="*/ 140 w 140"/>
                <a:gd name="T29" fmla="*/ 55 h 55"/>
                <a:gd name="T30" fmla="*/ 140 w 140"/>
                <a:gd name="T31" fmla="*/ 55 h 55"/>
                <a:gd name="T32" fmla="*/ 130 w 140"/>
                <a:gd name="T33" fmla="*/ 44 h 55"/>
                <a:gd name="T34" fmla="*/ 118 w 140"/>
                <a:gd name="T35" fmla="*/ 35 h 55"/>
                <a:gd name="T36" fmla="*/ 102 w 140"/>
                <a:gd name="T37" fmla="*/ 25 h 55"/>
                <a:gd name="T38" fmla="*/ 91 w 140"/>
                <a:gd name="T39" fmla="*/ 21 h 55"/>
                <a:gd name="T40" fmla="*/ 81 w 140"/>
                <a:gd name="T41" fmla="*/ 18 h 55"/>
                <a:gd name="T42" fmla="*/ 68 w 140"/>
                <a:gd name="T43" fmla="*/ 14 h 55"/>
                <a:gd name="T44" fmla="*/ 56 w 140"/>
                <a:gd name="T45" fmla="*/ 14 h 55"/>
                <a:gd name="T46" fmla="*/ 44 w 140"/>
                <a:gd name="T47" fmla="*/ 14 h 55"/>
                <a:gd name="T48" fmla="*/ 30 w 140"/>
                <a:gd name="T49" fmla="*/ 18 h 55"/>
                <a:gd name="T50" fmla="*/ 14 w 140"/>
                <a:gd name="T51" fmla="*/ 21 h 55"/>
                <a:gd name="T52" fmla="*/ 0 w 140"/>
                <a:gd name="T53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55">
                  <a:moveTo>
                    <a:pt x="0" y="28"/>
                  </a:moveTo>
                  <a:lnTo>
                    <a:pt x="0" y="28"/>
                  </a:lnTo>
                  <a:lnTo>
                    <a:pt x="7" y="23"/>
                  </a:lnTo>
                  <a:lnTo>
                    <a:pt x="26" y="11"/>
                  </a:lnTo>
                  <a:lnTo>
                    <a:pt x="40" y="5"/>
                  </a:lnTo>
                  <a:lnTo>
                    <a:pt x="54" y="2"/>
                  </a:lnTo>
                  <a:lnTo>
                    <a:pt x="70" y="0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98" y="9"/>
                  </a:lnTo>
                  <a:lnTo>
                    <a:pt x="111" y="16"/>
                  </a:lnTo>
                  <a:lnTo>
                    <a:pt x="119" y="25"/>
                  </a:lnTo>
                  <a:lnTo>
                    <a:pt x="128" y="34"/>
                  </a:lnTo>
                  <a:lnTo>
                    <a:pt x="137" y="48"/>
                  </a:lnTo>
                  <a:lnTo>
                    <a:pt x="140" y="55"/>
                  </a:lnTo>
                  <a:lnTo>
                    <a:pt x="140" y="55"/>
                  </a:lnTo>
                  <a:lnTo>
                    <a:pt x="130" y="44"/>
                  </a:lnTo>
                  <a:lnTo>
                    <a:pt x="118" y="35"/>
                  </a:lnTo>
                  <a:lnTo>
                    <a:pt x="102" y="25"/>
                  </a:lnTo>
                  <a:lnTo>
                    <a:pt x="91" y="21"/>
                  </a:lnTo>
                  <a:lnTo>
                    <a:pt x="81" y="18"/>
                  </a:lnTo>
                  <a:lnTo>
                    <a:pt x="68" y="14"/>
                  </a:lnTo>
                  <a:lnTo>
                    <a:pt x="56" y="14"/>
                  </a:lnTo>
                  <a:lnTo>
                    <a:pt x="44" y="14"/>
                  </a:lnTo>
                  <a:lnTo>
                    <a:pt x="30" y="18"/>
                  </a:lnTo>
                  <a:lnTo>
                    <a:pt x="14" y="2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6B31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8" name="Freeform 171"/>
            <p:cNvSpPr>
              <a:spLocks/>
            </p:cNvSpPr>
            <p:nvPr/>
          </p:nvSpPr>
          <p:spPr bwMode="auto">
            <a:xfrm>
              <a:off x="9837738" y="608013"/>
              <a:ext cx="222250" cy="87313"/>
            </a:xfrm>
            <a:custGeom>
              <a:avLst/>
              <a:gdLst>
                <a:gd name="T0" fmla="*/ 0 w 140"/>
                <a:gd name="T1" fmla="*/ 28 h 55"/>
                <a:gd name="T2" fmla="*/ 0 w 140"/>
                <a:gd name="T3" fmla="*/ 28 h 55"/>
                <a:gd name="T4" fmla="*/ 7 w 140"/>
                <a:gd name="T5" fmla="*/ 23 h 55"/>
                <a:gd name="T6" fmla="*/ 26 w 140"/>
                <a:gd name="T7" fmla="*/ 11 h 55"/>
                <a:gd name="T8" fmla="*/ 40 w 140"/>
                <a:gd name="T9" fmla="*/ 5 h 55"/>
                <a:gd name="T10" fmla="*/ 54 w 140"/>
                <a:gd name="T11" fmla="*/ 2 h 55"/>
                <a:gd name="T12" fmla="*/ 70 w 140"/>
                <a:gd name="T13" fmla="*/ 0 h 55"/>
                <a:gd name="T14" fmla="*/ 84 w 140"/>
                <a:gd name="T15" fmla="*/ 2 h 55"/>
                <a:gd name="T16" fmla="*/ 84 w 140"/>
                <a:gd name="T17" fmla="*/ 2 h 55"/>
                <a:gd name="T18" fmla="*/ 98 w 140"/>
                <a:gd name="T19" fmla="*/ 9 h 55"/>
                <a:gd name="T20" fmla="*/ 111 w 140"/>
                <a:gd name="T21" fmla="*/ 16 h 55"/>
                <a:gd name="T22" fmla="*/ 119 w 140"/>
                <a:gd name="T23" fmla="*/ 25 h 55"/>
                <a:gd name="T24" fmla="*/ 128 w 140"/>
                <a:gd name="T25" fmla="*/ 34 h 55"/>
                <a:gd name="T26" fmla="*/ 137 w 140"/>
                <a:gd name="T27" fmla="*/ 48 h 55"/>
                <a:gd name="T28" fmla="*/ 140 w 140"/>
                <a:gd name="T29" fmla="*/ 55 h 55"/>
                <a:gd name="T30" fmla="*/ 140 w 140"/>
                <a:gd name="T31" fmla="*/ 55 h 55"/>
                <a:gd name="T32" fmla="*/ 130 w 140"/>
                <a:gd name="T33" fmla="*/ 44 h 55"/>
                <a:gd name="T34" fmla="*/ 118 w 140"/>
                <a:gd name="T35" fmla="*/ 35 h 55"/>
                <a:gd name="T36" fmla="*/ 102 w 140"/>
                <a:gd name="T37" fmla="*/ 25 h 55"/>
                <a:gd name="T38" fmla="*/ 91 w 140"/>
                <a:gd name="T39" fmla="*/ 21 h 55"/>
                <a:gd name="T40" fmla="*/ 81 w 140"/>
                <a:gd name="T41" fmla="*/ 18 h 55"/>
                <a:gd name="T42" fmla="*/ 68 w 140"/>
                <a:gd name="T43" fmla="*/ 14 h 55"/>
                <a:gd name="T44" fmla="*/ 56 w 140"/>
                <a:gd name="T45" fmla="*/ 14 h 55"/>
                <a:gd name="T46" fmla="*/ 44 w 140"/>
                <a:gd name="T47" fmla="*/ 14 h 55"/>
                <a:gd name="T48" fmla="*/ 30 w 140"/>
                <a:gd name="T49" fmla="*/ 18 h 55"/>
                <a:gd name="T50" fmla="*/ 14 w 140"/>
                <a:gd name="T51" fmla="*/ 21 h 55"/>
                <a:gd name="T52" fmla="*/ 0 w 140"/>
                <a:gd name="T53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55">
                  <a:moveTo>
                    <a:pt x="0" y="28"/>
                  </a:moveTo>
                  <a:lnTo>
                    <a:pt x="0" y="28"/>
                  </a:lnTo>
                  <a:lnTo>
                    <a:pt x="7" y="23"/>
                  </a:lnTo>
                  <a:lnTo>
                    <a:pt x="26" y="11"/>
                  </a:lnTo>
                  <a:lnTo>
                    <a:pt x="40" y="5"/>
                  </a:lnTo>
                  <a:lnTo>
                    <a:pt x="54" y="2"/>
                  </a:lnTo>
                  <a:lnTo>
                    <a:pt x="70" y="0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98" y="9"/>
                  </a:lnTo>
                  <a:lnTo>
                    <a:pt x="111" y="16"/>
                  </a:lnTo>
                  <a:lnTo>
                    <a:pt x="119" y="25"/>
                  </a:lnTo>
                  <a:lnTo>
                    <a:pt x="128" y="34"/>
                  </a:lnTo>
                  <a:lnTo>
                    <a:pt x="137" y="48"/>
                  </a:lnTo>
                  <a:lnTo>
                    <a:pt x="140" y="55"/>
                  </a:lnTo>
                  <a:lnTo>
                    <a:pt x="140" y="55"/>
                  </a:lnTo>
                  <a:lnTo>
                    <a:pt x="130" y="44"/>
                  </a:lnTo>
                  <a:lnTo>
                    <a:pt x="118" y="35"/>
                  </a:lnTo>
                  <a:lnTo>
                    <a:pt x="102" y="25"/>
                  </a:lnTo>
                  <a:lnTo>
                    <a:pt x="91" y="21"/>
                  </a:lnTo>
                  <a:lnTo>
                    <a:pt x="81" y="18"/>
                  </a:lnTo>
                  <a:lnTo>
                    <a:pt x="68" y="14"/>
                  </a:lnTo>
                  <a:lnTo>
                    <a:pt x="56" y="14"/>
                  </a:lnTo>
                  <a:lnTo>
                    <a:pt x="44" y="14"/>
                  </a:lnTo>
                  <a:lnTo>
                    <a:pt x="30" y="18"/>
                  </a:lnTo>
                  <a:lnTo>
                    <a:pt x="14" y="21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9" name="Freeform 172"/>
            <p:cNvSpPr>
              <a:spLocks noEditPoints="1"/>
            </p:cNvSpPr>
            <p:nvPr/>
          </p:nvSpPr>
          <p:spPr bwMode="auto">
            <a:xfrm>
              <a:off x="8958263" y="935038"/>
              <a:ext cx="1328738" cy="287338"/>
            </a:xfrm>
            <a:custGeom>
              <a:avLst/>
              <a:gdLst>
                <a:gd name="T0" fmla="*/ 795 w 837"/>
                <a:gd name="T1" fmla="*/ 2 h 181"/>
                <a:gd name="T2" fmla="*/ 740 w 837"/>
                <a:gd name="T3" fmla="*/ 0 h 181"/>
                <a:gd name="T4" fmla="*/ 580 w 837"/>
                <a:gd name="T5" fmla="*/ 5 h 181"/>
                <a:gd name="T6" fmla="*/ 559 w 837"/>
                <a:gd name="T7" fmla="*/ 16 h 181"/>
                <a:gd name="T8" fmla="*/ 559 w 837"/>
                <a:gd name="T9" fmla="*/ 16 h 181"/>
                <a:gd name="T10" fmla="*/ 540 w 837"/>
                <a:gd name="T11" fmla="*/ 24 h 181"/>
                <a:gd name="T12" fmla="*/ 483 w 837"/>
                <a:gd name="T13" fmla="*/ 23 h 181"/>
                <a:gd name="T14" fmla="*/ 462 w 837"/>
                <a:gd name="T15" fmla="*/ 12 h 181"/>
                <a:gd name="T16" fmla="*/ 443 w 837"/>
                <a:gd name="T17" fmla="*/ 5 h 181"/>
                <a:gd name="T18" fmla="*/ 244 w 837"/>
                <a:gd name="T19" fmla="*/ 0 h 181"/>
                <a:gd name="T20" fmla="*/ 165 w 837"/>
                <a:gd name="T21" fmla="*/ 5 h 181"/>
                <a:gd name="T22" fmla="*/ 148 w 837"/>
                <a:gd name="T23" fmla="*/ 58 h 181"/>
                <a:gd name="T24" fmla="*/ 148 w 837"/>
                <a:gd name="T25" fmla="*/ 100 h 181"/>
                <a:gd name="T26" fmla="*/ 158 w 837"/>
                <a:gd name="T27" fmla="*/ 142 h 181"/>
                <a:gd name="T28" fmla="*/ 185 w 837"/>
                <a:gd name="T29" fmla="*/ 167 h 181"/>
                <a:gd name="T30" fmla="*/ 271 w 837"/>
                <a:gd name="T31" fmla="*/ 179 h 181"/>
                <a:gd name="T32" fmla="*/ 389 w 837"/>
                <a:gd name="T33" fmla="*/ 177 h 181"/>
                <a:gd name="T34" fmla="*/ 440 w 837"/>
                <a:gd name="T35" fmla="*/ 168 h 181"/>
                <a:gd name="T36" fmla="*/ 473 w 837"/>
                <a:gd name="T37" fmla="*/ 107 h 181"/>
                <a:gd name="T38" fmla="*/ 483 w 837"/>
                <a:gd name="T39" fmla="*/ 74 h 181"/>
                <a:gd name="T40" fmla="*/ 510 w 837"/>
                <a:gd name="T41" fmla="*/ 51 h 181"/>
                <a:gd name="T42" fmla="*/ 531 w 837"/>
                <a:gd name="T43" fmla="*/ 58 h 181"/>
                <a:gd name="T44" fmla="*/ 549 w 837"/>
                <a:gd name="T45" fmla="*/ 82 h 181"/>
                <a:gd name="T46" fmla="*/ 573 w 837"/>
                <a:gd name="T47" fmla="*/ 158 h 181"/>
                <a:gd name="T48" fmla="*/ 587 w 837"/>
                <a:gd name="T49" fmla="*/ 170 h 181"/>
                <a:gd name="T50" fmla="*/ 689 w 837"/>
                <a:gd name="T51" fmla="*/ 181 h 181"/>
                <a:gd name="T52" fmla="*/ 766 w 837"/>
                <a:gd name="T53" fmla="*/ 174 h 181"/>
                <a:gd name="T54" fmla="*/ 800 w 837"/>
                <a:gd name="T55" fmla="*/ 160 h 181"/>
                <a:gd name="T56" fmla="*/ 819 w 837"/>
                <a:gd name="T57" fmla="*/ 116 h 181"/>
                <a:gd name="T58" fmla="*/ 837 w 837"/>
                <a:gd name="T59" fmla="*/ 40 h 181"/>
                <a:gd name="T60" fmla="*/ 392 w 837"/>
                <a:gd name="T61" fmla="*/ 161 h 181"/>
                <a:gd name="T62" fmla="*/ 264 w 837"/>
                <a:gd name="T63" fmla="*/ 163 h 181"/>
                <a:gd name="T64" fmla="*/ 183 w 837"/>
                <a:gd name="T65" fmla="*/ 147 h 181"/>
                <a:gd name="T66" fmla="*/ 169 w 837"/>
                <a:gd name="T67" fmla="*/ 128 h 181"/>
                <a:gd name="T68" fmla="*/ 164 w 837"/>
                <a:gd name="T69" fmla="*/ 60 h 181"/>
                <a:gd name="T70" fmla="*/ 174 w 837"/>
                <a:gd name="T71" fmla="*/ 17 h 181"/>
                <a:gd name="T72" fmla="*/ 304 w 837"/>
                <a:gd name="T73" fmla="*/ 16 h 181"/>
                <a:gd name="T74" fmla="*/ 448 w 837"/>
                <a:gd name="T75" fmla="*/ 23 h 181"/>
                <a:gd name="T76" fmla="*/ 468 w 837"/>
                <a:gd name="T77" fmla="*/ 42 h 181"/>
                <a:gd name="T78" fmla="*/ 466 w 837"/>
                <a:gd name="T79" fmla="*/ 74 h 181"/>
                <a:gd name="T80" fmla="*/ 438 w 837"/>
                <a:gd name="T81" fmla="*/ 151 h 181"/>
                <a:gd name="T82" fmla="*/ 784 w 837"/>
                <a:gd name="T83" fmla="*/ 153 h 181"/>
                <a:gd name="T84" fmla="*/ 689 w 837"/>
                <a:gd name="T85" fmla="*/ 165 h 181"/>
                <a:gd name="T86" fmla="*/ 601 w 837"/>
                <a:gd name="T87" fmla="*/ 158 h 181"/>
                <a:gd name="T88" fmla="*/ 582 w 837"/>
                <a:gd name="T89" fmla="*/ 139 h 181"/>
                <a:gd name="T90" fmla="*/ 561 w 837"/>
                <a:gd name="T91" fmla="*/ 45 h 181"/>
                <a:gd name="T92" fmla="*/ 568 w 837"/>
                <a:gd name="T93" fmla="*/ 30 h 181"/>
                <a:gd name="T94" fmla="*/ 582 w 837"/>
                <a:gd name="T95" fmla="*/ 21 h 181"/>
                <a:gd name="T96" fmla="*/ 740 w 837"/>
                <a:gd name="T97" fmla="*/ 14 h 181"/>
                <a:gd name="T98" fmla="*/ 803 w 837"/>
                <a:gd name="T99" fmla="*/ 40 h 181"/>
                <a:gd name="T100" fmla="*/ 803 w 837"/>
                <a:gd name="T101" fmla="*/ 119 h 181"/>
                <a:gd name="T102" fmla="*/ 789 w 837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7" h="181">
                  <a:moveTo>
                    <a:pt x="837" y="40"/>
                  </a:moveTo>
                  <a:lnTo>
                    <a:pt x="833" y="7"/>
                  </a:lnTo>
                  <a:lnTo>
                    <a:pt x="795" y="2"/>
                  </a:lnTo>
                  <a:lnTo>
                    <a:pt x="795" y="2"/>
                  </a:lnTo>
                  <a:lnTo>
                    <a:pt x="795" y="2"/>
                  </a:lnTo>
                  <a:lnTo>
                    <a:pt x="775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693" y="0"/>
                  </a:lnTo>
                  <a:lnTo>
                    <a:pt x="643" y="2"/>
                  </a:lnTo>
                  <a:lnTo>
                    <a:pt x="580" y="5"/>
                  </a:lnTo>
                  <a:lnTo>
                    <a:pt x="580" y="5"/>
                  </a:lnTo>
                  <a:lnTo>
                    <a:pt x="573" y="7"/>
                  </a:lnTo>
                  <a:lnTo>
                    <a:pt x="568" y="9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4" y="21"/>
                  </a:lnTo>
                  <a:lnTo>
                    <a:pt x="547" y="23"/>
                  </a:lnTo>
                  <a:lnTo>
                    <a:pt x="540" y="24"/>
                  </a:lnTo>
                  <a:lnTo>
                    <a:pt x="540" y="24"/>
                  </a:lnTo>
                  <a:lnTo>
                    <a:pt x="510" y="24"/>
                  </a:lnTo>
                  <a:lnTo>
                    <a:pt x="494" y="24"/>
                  </a:lnTo>
                  <a:lnTo>
                    <a:pt x="483" y="23"/>
                  </a:lnTo>
                  <a:lnTo>
                    <a:pt x="483" y="23"/>
                  </a:lnTo>
                  <a:lnTo>
                    <a:pt x="469" y="16"/>
                  </a:lnTo>
                  <a:lnTo>
                    <a:pt x="462" y="12"/>
                  </a:lnTo>
                  <a:lnTo>
                    <a:pt x="462" y="12"/>
                  </a:lnTo>
                  <a:lnTo>
                    <a:pt x="462" y="12"/>
                  </a:lnTo>
                  <a:lnTo>
                    <a:pt x="454" y="9"/>
                  </a:lnTo>
                  <a:lnTo>
                    <a:pt x="443" y="5"/>
                  </a:lnTo>
                  <a:lnTo>
                    <a:pt x="443" y="5"/>
                  </a:lnTo>
                  <a:lnTo>
                    <a:pt x="364" y="2"/>
                  </a:lnTo>
                  <a:lnTo>
                    <a:pt x="304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09" y="0"/>
                  </a:lnTo>
                  <a:lnTo>
                    <a:pt x="186" y="0"/>
                  </a:lnTo>
                  <a:lnTo>
                    <a:pt x="172" y="2"/>
                  </a:lnTo>
                  <a:lnTo>
                    <a:pt x="165" y="5"/>
                  </a:lnTo>
                  <a:lnTo>
                    <a:pt x="0" y="31"/>
                  </a:lnTo>
                  <a:lnTo>
                    <a:pt x="12" y="61"/>
                  </a:lnTo>
                  <a:lnTo>
                    <a:pt x="111" y="45"/>
                  </a:lnTo>
                  <a:lnTo>
                    <a:pt x="148" y="58"/>
                  </a:lnTo>
                  <a:lnTo>
                    <a:pt x="148" y="58"/>
                  </a:lnTo>
                  <a:lnTo>
                    <a:pt x="148" y="58"/>
                  </a:lnTo>
                  <a:lnTo>
                    <a:pt x="146" y="86"/>
                  </a:lnTo>
                  <a:lnTo>
                    <a:pt x="148" y="100"/>
                  </a:lnTo>
                  <a:lnTo>
                    <a:pt x="150" y="114"/>
                  </a:lnTo>
                  <a:lnTo>
                    <a:pt x="150" y="114"/>
                  </a:lnTo>
                  <a:lnTo>
                    <a:pt x="153" y="130"/>
                  </a:lnTo>
                  <a:lnTo>
                    <a:pt x="158" y="142"/>
                  </a:lnTo>
                  <a:lnTo>
                    <a:pt x="165" y="153"/>
                  </a:lnTo>
                  <a:lnTo>
                    <a:pt x="174" y="160"/>
                  </a:lnTo>
                  <a:lnTo>
                    <a:pt x="174" y="160"/>
                  </a:lnTo>
                  <a:lnTo>
                    <a:pt x="185" y="167"/>
                  </a:lnTo>
                  <a:lnTo>
                    <a:pt x="199" y="170"/>
                  </a:lnTo>
                  <a:lnTo>
                    <a:pt x="215" y="174"/>
                  </a:lnTo>
                  <a:lnTo>
                    <a:pt x="232" y="176"/>
                  </a:lnTo>
                  <a:lnTo>
                    <a:pt x="271" y="179"/>
                  </a:lnTo>
                  <a:lnTo>
                    <a:pt x="308" y="181"/>
                  </a:lnTo>
                  <a:lnTo>
                    <a:pt x="308" y="181"/>
                  </a:lnTo>
                  <a:lnTo>
                    <a:pt x="348" y="179"/>
                  </a:lnTo>
                  <a:lnTo>
                    <a:pt x="389" y="177"/>
                  </a:lnTo>
                  <a:lnTo>
                    <a:pt x="422" y="174"/>
                  </a:lnTo>
                  <a:lnTo>
                    <a:pt x="434" y="172"/>
                  </a:lnTo>
                  <a:lnTo>
                    <a:pt x="440" y="168"/>
                  </a:lnTo>
                  <a:lnTo>
                    <a:pt x="440" y="168"/>
                  </a:lnTo>
                  <a:lnTo>
                    <a:pt x="447" y="165"/>
                  </a:lnTo>
                  <a:lnTo>
                    <a:pt x="452" y="156"/>
                  </a:lnTo>
                  <a:lnTo>
                    <a:pt x="462" y="135"/>
                  </a:lnTo>
                  <a:lnTo>
                    <a:pt x="473" y="107"/>
                  </a:lnTo>
                  <a:lnTo>
                    <a:pt x="480" y="79"/>
                  </a:lnTo>
                  <a:lnTo>
                    <a:pt x="480" y="79"/>
                  </a:lnTo>
                  <a:lnTo>
                    <a:pt x="480" y="79"/>
                  </a:lnTo>
                  <a:lnTo>
                    <a:pt x="483" y="74"/>
                  </a:lnTo>
                  <a:lnTo>
                    <a:pt x="491" y="63"/>
                  </a:lnTo>
                  <a:lnTo>
                    <a:pt x="496" y="58"/>
                  </a:lnTo>
                  <a:lnTo>
                    <a:pt x="503" y="54"/>
                  </a:lnTo>
                  <a:lnTo>
                    <a:pt x="510" y="51"/>
                  </a:lnTo>
                  <a:lnTo>
                    <a:pt x="517" y="51"/>
                  </a:lnTo>
                  <a:lnTo>
                    <a:pt x="517" y="51"/>
                  </a:lnTo>
                  <a:lnTo>
                    <a:pt x="526" y="54"/>
                  </a:lnTo>
                  <a:lnTo>
                    <a:pt x="531" y="58"/>
                  </a:lnTo>
                  <a:lnTo>
                    <a:pt x="536" y="63"/>
                  </a:lnTo>
                  <a:lnTo>
                    <a:pt x="541" y="68"/>
                  </a:lnTo>
                  <a:lnTo>
                    <a:pt x="547" y="79"/>
                  </a:lnTo>
                  <a:lnTo>
                    <a:pt x="549" y="82"/>
                  </a:lnTo>
                  <a:lnTo>
                    <a:pt x="549" y="82"/>
                  </a:lnTo>
                  <a:lnTo>
                    <a:pt x="556" y="110"/>
                  </a:lnTo>
                  <a:lnTo>
                    <a:pt x="564" y="137"/>
                  </a:lnTo>
                  <a:lnTo>
                    <a:pt x="573" y="158"/>
                  </a:lnTo>
                  <a:lnTo>
                    <a:pt x="577" y="165"/>
                  </a:lnTo>
                  <a:lnTo>
                    <a:pt x="582" y="168"/>
                  </a:lnTo>
                  <a:lnTo>
                    <a:pt x="582" y="168"/>
                  </a:lnTo>
                  <a:lnTo>
                    <a:pt x="587" y="170"/>
                  </a:lnTo>
                  <a:lnTo>
                    <a:pt x="596" y="174"/>
                  </a:lnTo>
                  <a:lnTo>
                    <a:pt x="622" y="177"/>
                  </a:lnTo>
                  <a:lnTo>
                    <a:pt x="656" y="179"/>
                  </a:lnTo>
                  <a:lnTo>
                    <a:pt x="689" y="181"/>
                  </a:lnTo>
                  <a:lnTo>
                    <a:pt x="689" y="181"/>
                  </a:lnTo>
                  <a:lnTo>
                    <a:pt x="721" y="179"/>
                  </a:lnTo>
                  <a:lnTo>
                    <a:pt x="752" y="176"/>
                  </a:lnTo>
                  <a:lnTo>
                    <a:pt x="766" y="174"/>
                  </a:lnTo>
                  <a:lnTo>
                    <a:pt x="779" y="170"/>
                  </a:lnTo>
                  <a:lnTo>
                    <a:pt x="791" y="165"/>
                  </a:lnTo>
                  <a:lnTo>
                    <a:pt x="800" y="160"/>
                  </a:lnTo>
                  <a:lnTo>
                    <a:pt x="800" y="160"/>
                  </a:lnTo>
                  <a:lnTo>
                    <a:pt x="807" y="151"/>
                  </a:lnTo>
                  <a:lnTo>
                    <a:pt x="812" y="140"/>
                  </a:lnTo>
                  <a:lnTo>
                    <a:pt x="817" y="128"/>
                  </a:lnTo>
                  <a:lnTo>
                    <a:pt x="819" y="116"/>
                  </a:lnTo>
                  <a:lnTo>
                    <a:pt x="821" y="100"/>
                  </a:lnTo>
                  <a:lnTo>
                    <a:pt x="823" y="86"/>
                  </a:lnTo>
                  <a:lnTo>
                    <a:pt x="821" y="58"/>
                  </a:lnTo>
                  <a:lnTo>
                    <a:pt x="837" y="40"/>
                  </a:lnTo>
                  <a:close/>
                  <a:moveTo>
                    <a:pt x="433" y="156"/>
                  </a:moveTo>
                  <a:lnTo>
                    <a:pt x="433" y="156"/>
                  </a:lnTo>
                  <a:lnTo>
                    <a:pt x="420" y="158"/>
                  </a:lnTo>
                  <a:lnTo>
                    <a:pt x="392" y="161"/>
                  </a:lnTo>
                  <a:lnTo>
                    <a:pt x="353" y="163"/>
                  </a:lnTo>
                  <a:lnTo>
                    <a:pt x="308" y="165"/>
                  </a:lnTo>
                  <a:lnTo>
                    <a:pt x="308" y="165"/>
                  </a:lnTo>
                  <a:lnTo>
                    <a:pt x="264" y="163"/>
                  </a:lnTo>
                  <a:lnTo>
                    <a:pt x="227" y="160"/>
                  </a:lnTo>
                  <a:lnTo>
                    <a:pt x="201" y="154"/>
                  </a:lnTo>
                  <a:lnTo>
                    <a:pt x="190" y="151"/>
                  </a:lnTo>
                  <a:lnTo>
                    <a:pt x="183" y="147"/>
                  </a:lnTo>
                  <a:lnTo>
                    <a:pt x="183" y="147"/>
                  </a:lnTo>
                  <a:lnTo>
                    <a:pt x="178" y="142"/>
                  </a:lnTo>
                  <a:lnTo>
                    <a:pt x="172" y="135"/>
                  </a:lnTo>
                  <a:lnTo>
                    <a:pt x="169" y="128"/>
                  </a:lnTo>
                  <a:lnTo>
                    <a:pt x="165" y="119"/>
                  </a:lnTo>
                  <a:lnTo>
                    <a:pt x="164" y="100"/>
                  </a:lnTo>
                  <a:lnTo>
                    <a:pt x="162" y="79"/>
                  </a:lnTo>
                  <a:lnTo>
                    <a:pt x="164" y="60"/>
                  </a:lnTo>
                  <a:lnTo>
                    <a:pt x="167" y="40"/>
                  </a:lnTo>
                  <a:lnTo>
                    <a:pt x="171" y="26"/>
                  </a:lnTo>
                  <a:lnTo>
                    <a:pt x="174" y="17"/>
                  </a:lnTo>
                  <a:lnTo>
                    <a:pt x="174" y="17"/>
                  </a:lnTo>
                  <a:lnTo>
                    <a:pt x="192" y="16"/>
                  </a:lnTo>
                  <a:lnTo>
                    <a:pt x="244" y="14"/>
                  </a:lnTo>
                  <a:lnTo>
                    <a:pt x="244" y="14"/>
                  </a:lnTo>
                  <a:lnTo>
                    <a:pt x="304" y="16"/>
                  </a:lnTo>
                  <a:lnTo>
                    <a:pt x="364" y="17"/>
                  </a:lnTo>
                  <a:lnTo>
                    <a:pt x="441" y="21"/>
                  </a:lnTo>
                  <a:lnTo>
                    <a:pt x="441" y="21"/>
                  </a:lnTo>
                  <a:lnTo>
                    <a:pt x="448" y="23"/>
                  </a:lnTo>
                  <a:lnTo>
                    <a:pt x="455" y="26"/>
                  </a:lnTo>
                  <a:lnTo>
                    <a:pt x="459" y="30"/>
                  </a:lnTo>
                  <a:lnTo>
                    <a:pt x="462" y="33"/>
                  </a:lnTo>
                  <a:lnTo>
                    <a:pt x="468" y="42"/>
                  </a:lnTo>
                  <a:lnTo>
                    <a:pt x="469" y="45"/>
                  </a:lnTo>
                  <a:lnTo>
                    <a:pt x="469" y="45"/>
                  </a:lnTo>
                  <a:lnTo>
                    <a:pt x="468" y="58"/>
                  </a:lnTo>
                  <a:lnTo>
                    <a:pt x="466" y="74"/>
                  </a:lnTo>
                  <a:lnTo>
                    <a:pt x="462" y="91"/>
                  </a:lnTo>
                  <a:lnTo>
                    <a:pt x="455" y="109"/>
                  </a:lnTo>
                  <a:lnTo>
                    <a:pt x="443" y="140"/>
                  </a:lnTo>
                  <a:lnTo>
                    <a:pt x="438" y="151"/>
                  </a:lnTo>
                  <a:lnTo>
                    <a:pt x="433" y="156"/>
                  </a:lnTo>
                  <a:close/>
                  <a:moveTo>
                    <a:pt x="789" y="147"/>
                  </a:moveTo>
                  <a:lnTo>
                    <a:pt x="789" y="147"/>
                  </a:lnTo>
                  <a:lnTo>
                    <a:pt x="784" y="153"/>
                  </a:lnTo>
                  <a:lnTo>
                    <a:pt x="775" y="154"/>
                  </a:lnTo>
                  <a:lnTo>
                    <a:pt x="754" y="160"/>
                  </a:lnTo>
                  <a:lnTo>
                    <a:pt x="726" y="163"/>
                  </a:lnTo>
                  <a:lnTo>
                    <a:pt x="689" y="165"/>
                  </a:lnTo>
                  <a:lnTo>
                    <a:pt x="689" y="165"/>
                  </a:lnTo>
                  <a:lnTo>
                    <a:pt x="654" y="163"/>
                  </a:lnTo>
                  <a:lnTo>
                    <a:pt x="622" y="161"/>
                  </a:lnTo>
                  <a:lnTo>
                    <a:pt x="601" y="158"/>
                  </a:lnTo>
                  <a:lnTo>
                    <a:pt x="589" y="156"/>
                  </a:lnTo>
                  <a:lnTo>
                    <a:pt x="589" y="156"/>
                  </a:lnTo>
                  <a:lnTo>
                    <a:pt x="585" y="151"/>
                  </a:lnTo>
                  <a:lnTo>
                    <a:pt x="582" y="139"/>
                  </a:lnTo>
                  <a:lnTo>
                    <a:pt x="571" y="109"/>
                  </a:lnTo>
                  <a:lnTo>
                    <a:pt x="563" y="74"/>
                  </a:lnTo>
                  <a:lnTo>
                    <a:pt x="561" y="58"/>
                  </a:lnTo>
                  <a:lnTo>
                    <a:pt x="561" y="45"/>
                  </a:lnTo>
                  <a:lnTo>
                    <a:pt x="561" y="45"/>
                  </a:lnTo>
                  <a:lnTo>
                    <a:pt x="563" y="42"/>
                  </a:lnTo>
                  <a:lnTo>
                    <a:pt x="566" y="35"/>
                  </a:lnTo>
                  <a:lnTo>
                    <a:pt x="568" y="30"/>
                  </a:lnTo>
                  <a:lnTo>
                    <a:pt x="571" y="26"/>
                  </a:lnTo>
                  <a:lnTo>
                    <a:pt x="577" y="23"/>
                  </a:lnTo>
                  <a:lnTo>
                    <a:pt x="582" y="21"/>
                  </a:lnTo>
                  <a:lnTo>
                    <a:pt x="582" y="21"/>
                  </a:lnTo>
                  <a:lnTo>
                    <a:pt x="645" y="17"/>
                  </a:lnTo>
                  <a:lnTo>
                    <a:pt x="693" y="16"/>
                  </a:lnTo>
                  <a:lnTo>
                    <a:pt x="740" y="14"/>
                  </a:lnTo>
                  <a:lnTo>
                    <a:pt x="740" y="14"/>
                  </a:lnTo>
                  <a:lnTo>
                    <a:pt x="782" y="16"/>
                  </a:lnTo>
                  <a:lnTo>
                    <a:pt x="796" y="17"/>
                  </a:lnTo>
                  <a:lnTo>
                    <a:pt x="796" y="17"/>
                  </a:lnTo>
                  <a:lnTo>
                    <a:pt x="803" y="40"/>
                  </a:lnTo>
                  <a:lnTo>
                    <a:pt x="805" y="60"/>
                  </a:lnTo>
                  <a:lnTo>
                    <a:pt x="807" y="79"/>
                  </a:lnTo>
                  <a:lnTo>
                    <a:pt x="807" y="100"/>
                  </a:lnTo>
                  <a:lnTo>
                    <a:pt x="803" y="119"/>
                  </a:lnTo>
                  <a:lnTo>
                    <a:pt x="802" y="128"/>
                  </a:lnTo>
                  <a:lnTo>
                    <a:pt x="798" y="137"/>
                  </a:lnTo>
                  <a:lnTo>
                    <a:pt x="795" y="142"/>
                  </a:lnTo>
                  <a:lnTo>
                    <a:pt x="789" y="147"/>
                  </a:lnTo>
                  <a:close/>
                </a:path>
              </a:pathLst>
            </a:custGeom>
            <a:solidFill>
              <a:srgbClr val="6D1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0" name="Freeform 173"/>
            <p:cNvSpPr>
              <a:spLocks/>
            </p:cNvSpPr>
            <p:nvPr/>
          </p:nvSpPr>
          <p:spPr bwMode="auto">
            <a:xfrm>
              <a:off x="8958263" y="935038"/>
              <a:ext cx="1328738" cy="287338"/>
            </a:xfrm>
            <a:custGeom>
              <a:avLst/>
              <a:gdLst>
                <a:gd name="T0" fmla="*/ 833 w 837"/>
                <a:gd name="T1" fmla="*/ 7 h 181"/>
                <a:gd name="T2" fmla="*/ 795 w 837"/>
                <a:gd name="T3" fmla="*/ 2 h 181"/>
                <a:gd name="T4" fmla="*/ 775 w 837"/>
                <a:gd name="T5" fmla="*/ 0 h 181"/>
                <a:gd name="T6" fmla="*/ 740 w 837"/>
                <a:gd name="T7" fmla="*/ 0 h 181"/>
                <a:gd name="T8" fmla="*/ 643 w 837"/>
                <a:gd name="T9" fmla="*/ 2 h 181"/>
                <a:gd name="T10" fmla="*/ 580 w 837"/>
                <a:gd name="T11" fmla="*/ 5 h 181"/>
                <a:gd name="T12" fmla="*/ 568 w 837"/>
                <a:gd name="T13" fmla="*/ 9 h 181"/>
                <a:gd name="T14" fmla="*/ 559 w 837"/>
                <a:gd name="T15" fmla="*/ 16 h 181"/>
                <a:gd name="T16" fmla="*/ 559 w 837"/>
                <a:gd name="T17" fmla="*/ 16 h 181"/>
                <a:gd name="T18" fmla="*/ 559 w 837"/>
                <a:gd name="T19" fmla="*/ 16 h 181"/>
                <a:gd name="T20" fmla="*/ 554 w 837"/>
                <a:gd name="T21" fmla="*/ 21 h 181"/>
                <a:gd name="T22" fmla="*/ 540 w 837"/>
                <a:gd name="T23" fmla="*/ 24 h 181"/>
                <a:gd name="T24" fmla="*/ 510 w 837"/>
                <a:gd name="T25" fmla="*/ 24 h 181"/>
                <a:gd name="T26" fmla="*/ 483 w 837"/>
                <a:gd name="T27" fmla="*/ 23 h 181"/>
                <a:gd name="T28" fmla="*/ 469 w 837"/>
                <a:gd name="T29" fmla="*/ 16 h 181"/>
                <a:gd name="T30" fmla="*/ 462 w 837"/>
                <a:gd name="T31" fmla="*/ 12 h 181"/>
                <a:gd name="T32" fmla="*/ 454 w 837"/>
                <a:gd name="T33" fmla="*/ 9 h 181"/>
                <a:gd name="T34" fmla="*/ 443 w 837"/>
                <a:gd name="T35" fmla="*/ 5 h 181"/>
                <a:gd name="T36" fmla="*/ 304 w 837"/>
                <a:gd name="T37" fmla="*/ 0 h 181"/>
                <a:gd name="T38" fmla="*/ 244 w 837"/>
                <a:gd name="T39" fmla="*/ 0 h 181"/>
                <a:gd name="T40" fmla="*/ 186 w 837"/>
                <a:gd name="T41" fmla="*/ 0 h 181"/>
                <a:gd name="T42" fmla="*/ 165 w 837"/>
                <a:gd name="T43" fmla="*/ 5 h 181"/>
                <a:gd name="T44" fmla="*/ 12 w 837"/>
                <a:gd name="T45" fmla="*/ 61 h 181"/>
                <a:gd name="T46" fmla="*/ 148 w 837"/>
                <a:gd name="T47" fmla="*/ 58 h 181"/>
                <a:gd name="T48" fmla="*/ 148 w 837"/>
                <a:gd name="T49" fmla="*/ 58 h 181"/>
                <a:gd name="T50" fmla="*/ 148 w 837"/>
                <a:gd name="T51" fmla="*/ 100 h 181"/>
                <a:gd name="T52" fmla="*/ 150 w 837"/>
                <a:gd name="T53" fmla="*/ 114 h 181"/>
                <a:gd name="T54" fmla="*/ 158 w 837"/>
                <a:gd name="T55" fmla="*/ 142 h 181"/>
                <a:gd name="T56" fmla="*/ 174 w 837"/>
                <a:gd name="T57" fmla="*/ 160 h 181"/>
                <a:gd name="T58" fmla="*/ 185 w 837"/>
                <a:gd name="T59" fmla="*/ 167 h 181"/>
                <a:gd name="T60" fmla="*/ 215 w 837"/>
                <a:gd name="T61" fmla="*/ 174 h 181"/>
                <a:gd name="T62" fmla="*/ 271 w 837"/>
                <a:gd name="T63" fmla="*/ 179 h 181"/>
                <a:gd name="T64" fmla="*/ 308 w 837"/>
                <a:gd name="T65" fmla="*/ 181 h 181"/>
                <a:gd name="T66" fmla="*/ 389 w 837"/>
                <a:gd name="T67" fmla="*/ 177 h 181"/>
                <a:gd name="T68" fmla="*/ 434 w 837"/>
                <a:gd name="T69" fmla="*/ 172 h 181"/>
                <a:gd name="T70" fmla="*/ 440 w 837"/>
                <a:gd name="T71" fmla="*/ 168 h 181"/>
                <a:gd name="T72" fmla="*/ 452 w 837"/>
                <a:gd name="T73" fmla="*/ 156 h 181"/>
                <a:gd name="T74" fmla="*/ 473 w 837"/>
                <a:gd name="T75" fmla="*/ 107 h 181"/>
                <a:gd name="T76" fmla="*/ 480 w 837"/>
                <a:gd name="T77" fmla="*/ 79 h 181"/>
                <a:gd name="T78" fmla="*/ 483 w 837"/>
                <a:gd name="T79" fmla="*/ 74 h 181"/>
                <a:gd name="T80" fmla="*/ 496 w 837"/>
                <a:gd name="T81" fmla="*/ 58 h 181"/>
                <a:gd name="T82" fmla="*/ 510 w 837"/>
                <a:gd name="T83" fmla="*/ 51 h 181"/>
                <a:gd name="T84" fmla="*/ 517 w 837"/>
                <a:gd name="T85" fmla="*/ 51 h 181"/>
                <a:gd name="T86" fmla="*/ 531 w 837"/>
                <a:gd name="T87" fmla="*/ 58 h 181"/>
                <a:gd name="T88" fmla="*/ 541 w 837"/>
                <a:gd name="T89" fmla="*/ 68 h 181"/>
                <a:gd name="T90" fmla="*/ 549 w 837"/>
                <a:gd name="T91" fmla="*/ 82 h 181"/>
                <a:gd name="T92" fmla="*/ 556 w 837"/>
                <a:gd name="T93" fmla="*/ 110 h 181"/>
                <a:gd name="T94" fmla="*/ 573 w 837"/>
                <a:gd name="T95" fmla="*/ 158 h 181"/>
                <a:gd name="T96" fmla="*/ 582 w 837"/>
                <a:gd name="T97" fmla="*/ 168 h 181"/>
                <a:gd name="T98" fmla="*/ 587 w 837"/>
                <a:gd name="T99" fmla="*/ 170 h 181"/>
                <a:gd name="T100" fmla="*/ 622 w 837"/>
                <a:gd name="T101" fmla="*/ 177 h 181"/>
                <a:gd name="T102" fmla="*/ 689 w 837"/>
                <a:gd name="T103" fmla="*/ 181 h 181"/>
                <a:gd name="T104" fmla="*/ 721 w 837"/>
                <a:gd name="T105" fmla="*/ 179 h 181"/>
                <a:gd name="T106" fmla="*/ 766 w 837"/>
                <a:gd name="T107" fmla="*/ 174 h 181"/>
                <a:gd name="T108" fmla="*/ 791 w 837"/>
                <a:gd name="T109" fmla="*/ 165 h 181"/>
                <a:gd name="T110" fmla="*/ 800 w 837"/>
                <a:gd name="T111" fmla="*/ 160 h 181"/>
                <a:gd name="T112" fmla="*/ 812 w 837"/>
                <a:gd name="T113" fmla="*/ 140 h 181"/>
                <a:gd name="T114" fmla="*/ 819 w 837"/>
                <a:gd name="T115" fmla="*/ 116 h 181"/>
                <a:gd name="T116" fmla="*/ 823 w 837"/>
                <a:gd name="T117" fmla="*/ 86 h 181"/>
                <a:gd name="T118" fmla="*/ 837 w 837"/>
                <a:gd name="T119" fmla="*/ 4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7" h="181">
                  <a:moveTo>
                    <a:pt x="837" y="40"/>
                  </a:moveTo>
                  <a:lnTo>
                    <a:pt x="833" y="7"/>
                  </a:lnTo>
                  <a:lnTo>
                    <a:pt x="795" y="2"/>
                  </a:lnTo>
                  <a:lnTo>
                    <a:pt x="795" y="2"/>
                  </a:lnTo>
                  <a:lnTo>
                    <a:pt x="795" y="2"/>
                  </a:lnTo>
                  <a:lnTo>
                    <a:pt x="775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693" y="0"/>
                  </a:lnTo>
                  <a:lnTo>
                    <a:pt x="643" y="2"/>
                  </a:lnTo>
                  <a:lnTo>
                    <a:pt x="580" y="5"/>
                  </a:lnTo>
                  <a:lnTo>
                    <a:pt x="580" y="5"/>
                  </a:lnTo>
                  <a:lnTo>
                    <a:pt x="573" y="7"/>
                  </a:lnTo>
                  <a:lnTo>
                    <a:pt x="568" y="9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9" y="16"/>
                  </a:lnTo>
                  <a:lnTo>
                    <a:pt x="554" y="21"/>
                  </a:lnTo>
                  <a:lnTo>
                    <a:pt x="547" y="23"/>
                  </a:lnTo>
                  <a:lnTo>
                    <a:pt x="540" y="24"/>
                  </a:lnTo>
                  <a:lnTo>
                    <a:pt x="540" y="24"/>
                  </a:lnTo>
                  <a:lnTo>
                    <a:pt x="510" y="24"/>
                  </a:lnTo>
                  <a:lnTo>
                    <a:pt x="494" y="24"/>
                  </a:lnTo>
                  <a:lnTo>
                    <a:pt x="483" y="23"/>
                  </a:lnTo>
                  <a:lnTo>
                    <a:pt x="483" y="23"/>
                  </a:lnTo>
                  <a:lnTo>
                    <a:pt x="469" y="16"/>
                  </a:lnTo>
                  <a:lnTo>
                    <a:pt x="462" y="12"/>
                  </a:lnTo>
                  <a:lnTo>
                    <a:pt x="462" y="12"/>
                  </a:lnTo>
                  <a:lnTo>
                    <a:pt x="462" y="12"/>
                  </a:lnTo>
                  <a:lnTo>
                    <a:pt x="454" y="9"/>
                  </a:lnTo>
                  <a:lnTo>
                    <a:pt x="443" y="5"/>
                  </a:lnTo>
                  <a:lnTo>
                    <a:pt x="443" y="5"/>
                  </a:lnTo>
                  <a:lnTo>
                    <a:pt x="364" y="2"/>
                  </a:lnTo>
                  <a:lnTo>
                    <a:pt x="304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09" y="0"/>
                  </a:lnTo>
                  <a:lnTo>
                    <a:pt x="186" y="0"/>
                  </a:lnTo>
                  <a:lnTo>
                    <a:pt x="172" y="2"/>
                  </a:lnTo>
                  <a:lnTo>
                    <a:pt x="165" y="5"/>
                  </a:lnTo>
                  <a:lnTo>
                    <a:pt x="0" y="31"/>
                  </a:lnTo>
                  <a:lnTo>
                    <a:pt x="12" y="61"/>
                  </a:lnTo>
                  <a:lnTo>
                    <a:pt x="111" y="45"/>
                  </a:lnTo>
                  <a:lnTo>
                    <a:pt x="148" y="58"/>
                  </a:lnTo>
                  <a:lnTo>
                    <a:pt x="148" y="58"/>
                  </a:lnTo>
                  <a:lnTo>
                    <a:pt x="148" y="58"/>
                  </a:lnTo>
                  <a:lnTo>
                    <a:pt x="146" y="86"/>
                  </a:lnTo>
                  <a:lnTo>
                    <a:pt x="148" y="100"/>
                  </a:lnTo>
                  <a:lnTo>
                    <a:pt x="150" y="114"/>
                  </a:lnTo>
                  <a:lnTo>
                    <a:pt x="150" y="114"/>
                  </a:lnTo>
                  <a:lnTo>
                    <a:pt x="153" y="130"/>
                  </a:lnTo>
                  <a:lnTo>
                    <a:pt x="158" y="142"/>
                  </a:lnTo>
                  <a:lnTo>
                    <a:pt x="165" y="153"/>
                  </a:lnTo>
                  <a:lnTo>
                    <a:pt x="174" y="160"/>
                  </a:lnTo>
                  <a:lnTo>
                    <a:pt x="174" y="160"/>
                  </a:lnTo>
                  <a:lnTo>
                    <a:pt x="185" y="167"/>
                  </a:lnTo>
                  <a:lnTo>
                    <a:pt x="199" y="170"/>
                  </a:lnTo>
                  <a:lnTo>
                    <a:pt x="215" y="174"/>
                  </a:lnTo>
                  <a:lnTo>
                    <a:pt x="232" y="176"/>
                  </a:lnTo>
                  <a:lnTo>
                    <a:pt x="271" y="179"/>
                  </a:lnTo>
                  <a:lnTo>
                    <a:pt x="308" y="181"/>
                  </a:lnTo>
                  <a:lnTo>
                    <a:pt x="308" y="181"/>
                  </a:lnTo>
                  <a:lnTo>
                    <a:pt x="348" y="179"/>
                  </a:lnTo>
                  <a:lnTo>
                    <a:pt x="389" y="177"/>
                  </a:lnTo>
                  <a:lnTo>
                    <a:pt x="422" y="174"/>
                  </a:lnTo>
                  <a:lnTo>
                    <a:pt x="434" y="172"/>
                  </a:lnTo>
                  <a:lnTo>
                    <a:pt x="440" y="168"/>
                  </a:lnTo>
                  <a:lnTo>
                    <a:pt x="440" y="168"/>
                  </a:lnTo>
                  <a:lnTo>
                    <a:pt x="447" y="165"/>
                  </a:lnTo>
                  <a:lnTo>
                    <a:pt x="452" y="156"/>
                  </a:lnTo>
                  <a:lnTo>
                    <a:pt x="462" y="135"/>
                  </a:lnTo>
                  <a:lnTo>
                    <a:pt x="473" y="107"/>
                  </a:lnTo>
                  <a:lnTo>
                    <a:pt x="480" y="79"/>
                  </a:lnTo>
                  <a:lnTo>
                    <a:pt x="480" y="79"/>
                  </a:lnTo>
                  <a:lnTo>
                    <a:pt x="480" y="79"/>
                  </a:lnTo>
                  <a:lnTo>
                    <a:pt x="483" y="74"/>
                  </a:lnTo>
                  <a:lnTo>
                    <a:pt x="491" y="63"/>
                  </a:lnTo>
                  <a:lnTo>
                    <a:pt x="496" y="58"/>
                  </a:lnTo>
                  <a:lnTo>
                    <a:pt x="503" y="54"/>
                  </a:lnTo>
                  <a:lnTo>
                    <a:pt x="510" y="51"/>
                  </a:lnTo>
                  <a:lnTo>
                    <a:pt x="517" y="51"/>
                  </a:lnTo>
                  <a:lnTo>
                    <a:pt x="517" y="51"/>
                  </a:lnTo>
                  <a:lnTo>
                    <a:pt x="526" y="54"/>
                  </a:lnTo>
                  <a:lnTo>
                    <a:pt x="531" y="58"/>
                  </a:lnTo>
                  <a:lnTo>
                    <a:pt x="536" y="63"/>
                  </a:lnTo>
                  <a:lnTo>
                    <a:pt x="541" y="68"/>
                  </a:lnTo>
                  <a:lnTo>
                    <a:pt x="547" y="79"/>
                  </a:lnTo>
                  <a:lnTo>
                    <a:pt x="549" y="82"/>
                  </a:lnTo>
                  <a:lnTo>
                    <a:pt x="549" y="82"/>
                  </a:lnTo>
                  <a:lnTo>
                    <a:pt x="556" y="110"/>
                  </a:lnTo>
                  <a:lnTo>
                    <a:pt x="564" y="137"/>
                  </a:lnTo>
                  <a:lnTo>
                    <a:pt x="573" y="158"/>
                  </a:lnTo>
                  <a:lnTo>
                    <a:pt x="577" y="165"/>
                  </a:lnTo>
                  <a:lnTo>
                    <a:pt x="582" y="168"/>
                  </a:lnTo>
                  <a:lnTo>
                    <a:pt x="582" y="168"/>
                  </a:lnTo>
                  <a:lnTo>
                    <a:pt x="587" y="170"/>
                  </a:lnTo>
                  <a:lnTo>
                    <a:pt x="596" y="174"/>
                  </a:lnTo>
                  <a:lnTo>
                    <a:pt x="622" y="177"/>
                  </a:lnTo>
                  <a:lnTo>
                    <a:pt x="656" y="179"/>
                  </a:lnTo>
                  <a:lnTo>
                    <a:pt x="689" y="181"/>
                  </a:lnTo>
                  <a:lnTo>
                    <a:pt x="689" y="181"/>
                  </a:lnTo>
                  <a:lnTo>
                    <a:pt x="721" y="179"/>
                  </a:lnTo>
                  <a:lnTo>
                    <a:pt x="752" y="176"/>
                  </a:lnTo>
                  <a:lnTo>
                    <a:pt x="766" y="174"/>
                  </a:lnTo>
                  <a:lnTo>
                    <a:pt x="779" y="170"/>
                  </a:lnTo>
                  <a:lnTo>
                    <a:pt x="791" y="165"/>
                  </a:lnTo>
                  <a:lnTo>
                    <a:pt x="800" y="160"/>
                  </a:lnTo>
                  <a:lnTo>
                    <a:pt x="800" y="160"/>
                  </a:lnTo>
                  <a:lnTo>
                    <a:pt x="807" y="151"/>
                  </a:lnTo>
                  <a:lnTo>
                    <a:pt x="812" y="140"/>
                  </a:lnTo>
                  <a:lnTo>
                    <a:pt x="817" y="128"/>
                  </a:lnTo>
                  <a:lnTo>
                    <a:pt x="819" y="116"/>
                  </a:lnTo>
                  <a:lnTo>
                    <a:pt x="821" y="100"/>
                  </a:lnTo>
                  <a:lnTo>
                    <a:pt x="823" y="86"/>
                  </a:lnTo>
                  <a:lnTo>
                    <a:pt x="821" y="58"/>
                  </a:lnTo>
                  <a:lnTo>
                    <a:pt x="837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1" name="Freeform 174"/>
            <p:cNvSpPr>
              <a:spLocks/>
            </p:cNvSpPr>
            <p:nvPr/>
          </p:nvSpPr>
          <p:spPr bwMode="auto">
            <a:xfrm>
              <a:off x="9215438" y="957263"/>
              <a:ext cx="487363" cy="239713"/>
            </a:xfrm>
            <a:custGeom>
              <a:avLst/>
              <a:gdLst>
                <a:gd name="T0" fmla="*/ 271 w 307"/>
                <a:gd name="T1" fmla="*/ 142 h 151"/>
                <a:gd name="T2" fmla="*/ 271 w 307"/>
                <a:gd name="T3" fmla="*/ 142 h 151"/>
                <a:gd name="T4" fmla="*/ 258 w 307"/>
                <a:gd name="T5" fmla="*/ 144 h 151"/>
                <a:gd name="T6" fmla="*/ 230 w 307"/>
                <a:gd name="T7" fmla="*/ 147 h 151"/>
                <a:gd name="T8" fmla="*/ 191 w 307"/>
                <a:gd name="T9" fmla="*/ 149 h 151"/>
                <a:gd name="T10" fmla="*/ 146 w 307"/>
                <a:gd name="T11" fmla="*/ 151 h 151"/>
                <a:gd name="T12" fmla="*/ 146 w 307"/>
                <a:gd name="T13" fmla="*/ 151 h 151"/>
                <a:gd name="T14" fmla="*/ 102 w 307"/>
                <a:gd name="T15" fmla="*/ 149 h 151"/>
                <a:gd name="T16" fmla="*/ 65 w 307"/>
                <a:gd name="T17" fmla="*/ 146 h 151"/>
                <a:gd name="T18" fmla="*/ 39 w 307"/>
                <a:gd name="T19" fmla="*/ 140 h 151"/>
                <a:gd name="T20" fmla="*/ 28 w 307"/>
                <a:gd name="T21" fmla="*/ 137 h 151"/>
                <a:gd name="T22" fmla="*/ 21 w 307"/>
                <a:gd name="T23" fmla="*/ 133 h 151"/>
                <a:gd name="T24" fmla="*/ 21 w 307"/>
                <a:gd name="T25" fmla="*/ 133 h 151"/>
                <a:gd name="T26" fmla="*/ 16 w 307"/>
                <a:gd name="T27" fmla="*/ 128 h 151"/>
                <a:gd name="T28" fmla="*/ 10 w 307"/>
                <a:gd name="T29" fmla="*/ 121 h 151"/>
                <a:gd name="T30" fmla="*/ 7 w 307"/>
                <a:gd name="T31" fmla="*/ 114 h 151"/>
                <a:gd name="T32" fmla="*/ 3 w 307"/>
                <a:gd name="T33" fmla="*/ 105 h 151"/>
                <a:gd name="T34" fmla="*/ 2 w 307"/>
                <a:gd name="T35" fmla="*/ 86 h 151"/>
                <a:gd name="T36" fmla="*/ 0 w 307"/>
                <a:gd name="T37" fmla="*/ 65 h 151"/>
                <a:gd name="T38" fmla="*/ 2 w 307"/>
                <a:gd name="T39" fmla="*/ 46 h 151"/>
                <a:gd name="T40" fmla="*/ 5 w 307"/>
                <a:gd name="T41" fmla="*/ 26 h 151"/>
                <a:gd name="T42" fmla="*/ 9 w 307"/>
                <a:gd name="T43" fmla="*/ 12 h 151"/>
                <a:gd name="T44" fmla="*/ 12 w 307"/>
                <a:gd name="T45" fmla="*/ 3 h 151"/>
                <a:gd name="T46" fmla="*/ 12 w 307"/>
                <a:gd name="T47" fmla="*/ 3 h 151"/>
                <a:gd name="T48" fmla="*/ 30 w 307"/>
                <a:gd name="T49" fmla="*/ 2 h 151"/>
                <a:gd name="T50" fmla="*/ 82 w 307"/>
                <a:gd name="T51" fmla="*/ 0 h 151"/>
                <a:gd name="T52" fmla="*/ 82 w 307"/>
                <a:gd name="T53" fmla="*/ 0 h 151"/>
                <a:gd name="T54" fmla="*/ 142 w 307"/>
                <a:gd name="T55" fmla="*/ 2 h 151"/>
                <a:gd name="T56" fmla="*/ 202 w 307"/>
                <a:gd name="T57" fmla="*/ 3 h 151"/>
                <a:gd name="T58" fmla="*/ 279 w 307"/>
                <a:gd name="T59" fmla="*/ 7 h 151"/>
                <a:gd name="T60" fmla="*/ 279 w 307"/>
                <a:gd name="T61" fmla="*/ 7 h 151"/>
                <a:gd name="T62" fmla="*/ 286 w 307"/>
                <a:gd name="T63" fmla="*/ 9 h 151"/>
                <a:gd name="T64" fmla="*/ 293 w 307"/>
                <a:gd name="T65" fmla="*/ 12 h 151"/>
                <a:gd name="T66" fmla="*/ 297 w 307"/>
                <a:gd name="T67" fmla="*/ 16 h 151"/>
                <a:gd name="T68" fmla="*/ 300 w 307"/>
                <a:gd name="T69" fmla="*/ 19 h 151"/>
                <a:gd name="T70" fmla="*/ 306 w 307"/>
                <a:gd name="T71" fmla="*/ 28 h 151"/>
                <a:gd name="T72" fmla="*/ 307 w 307"/>
                <a:gd name="T73" fmla="*/ 31 h 151"/>
                <a:gd name="T74" fmla="*/ 307 w 307"/>
                <a:gd name="T75" fmla="*/ 31 h 151"/>
                <a:gd name="T76" fmla="*/ 306 w 307"/>
                <a:gd name="T77" fmla="*/ 44 h 151"/>
                <a:gd name="T78" fmla="*/ 304 w 307"/>
                <a:gd name="T79" fmla="*/ 60 h 151"/>
                <a:gd name="T80" fmla="*/ 300 w 307"/>
                <a:gd name="T81" fmla="*/ 77 h 151"/>
                <a:gd name="T82" fmla="*/ 293 w 307"/>
                <a:gd name="T83" fmla="*/ 95 h 151"/>
                <a:gd name="T84" fmla="*/ 281 w 307"/>
                <a:gd name="T85" fmla="*/ 126 h 151"/>
                <a:gd name="T86" fmla="*/ 276 w 307"/>
                <a:gd name="T87" fmla="*/ 137 h 151"/>
                <a:gd name="T88" fmla="*/ 271 w 307"/>
                <a:gd name="T89" fmla="*/ 14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7" h="151">
                  <a:moveTo>
                    <a:pt x="271" y="142"/>
                  </a:moveTo>
                  <a:lnTo>
                    <a:pt x="271" y="142"/>
                  </a:lnTo>
                  <a:lnTo>
                    <a:pt x="258" y="144"/>
                  </a:lnTo>
                  <a:lnTo>
                    <a:pt x="230" y="147"/>
                  </a:lnTo>
                  <a:lnTo>
                    <a:pt x="191" y="149"/>
                  </a:lnTo>
                  <a:lnTo>
                    <a:pt x="146" y="151"/>
                  </a:lnTo>
                  <a:lnTo>
                    <a:pt x="146" y="151"/>
                  </a:lnTo>
                  <a:lnTo>
                    <a:pt x="102" y="149"/>
                  </a:lnTo>
                  <a:lnTo>
                    <a:pt x="65" y="146"/>
                  </a:lnTo>
                  <a:lnTo>
                    <a:pt x="39" y="140"/>
                  </a:lnTo>
                  <a:lnTo>
                    <a:pt x="28" y="137"/>
                  </a:lnTo>
                  <a:lnTo>
                    <a:pt x="21" y="133"/>
                  </a:lnTo>
                  <a:lnTo>
                    <a:pt x="21" y="133"/>
                  </a:lnTo>
                  <a:lnTo>
                    <a:pt x="16" y="128"/>
                  </a:lnTo>
                  <a:lnTo>
                    <a:pt x="10" y="121"/>
                  </a:lnTo>
                  <a:lnTo>
                    <a:pt x="7" y="114"/>
                  </a:lnTo>
                  <a:lnTo>
                    <a:pt x="3" y="105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6"/>
                  </a:lnTo>
                  <a:lnTo>
                    <a:pt x="5" y="26"/>
                  </a:lnTo>
                  <a:lnTo>
                    <a:pt x="9" y="1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30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142" y="2"/>
                  </a:lnTo>
                  <a:lnTo>
                    <a:pt x="202" y="3"/>
                  </a:lnTo>
                  <a:lnTo>
                    <a:pt x="279" y="7"/>
                  </a:lnTo>
                  <a:lnTo>
                    <a:pt x="279" y="7"/>
                  </a:lnTo>
                  <a:lnTo>
                    <a:pt x="286" y="9"/>
                  </a:lnTo>
                  <a:lnTo>
                    <a:pt x="293" y="12"/>
                  </a:lnTo>
                  <a:lnTo>
                    <a:pt x="297" y="16"/>
                  </a:lnTo>
                  <a:lnTo>
                    <a:pt x="300" y="19"/>
                  </a:lnTo>
                  <a:lnTo>
                    <a:pt x="306" y="28"/>
                  </a:lnTo>
                  <a:lnTo>
                    <a:pt x="307" y="31"/>
                  </a:lnTo>
                  <a:lnTo>
                    <a:pt x="307" y="31"/>
                  </a:lnTo>
                  <a:lnTo>
                    <a:pt x="306" y="44"/>
                  </a:lnTo>
                  <a:lnTo>
                    <a:pt x="304" y="60"/>
                  </a:lnTo>
                  <a:lnTo>
                    <a:pt x="300" y="77"/>
                  </a:lnTo>
                  <a:lnTo>
                    <a:pt x="293" y="95"/>
                  </a:lnTo>
                  <a:lnTo>
                    <a:pt x="281" y="126"/>
                  </a:lnTo>
                  <a:lnTo>
                    <a:pt x="276" y="137"/>
                  </a:lnTo>
                  <a:lnTo>
                    <a:pt x="271" y="1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2" name="Freeform 175"/>
            <p:cNvSpPr>
              <a:spLocks/>
            </p:cNvSpPr>
            <p:nvPr/>
          </p:nvSpPr>
          <p:spPr bwMode="auto">
            <a:xfrm>
              <a:off x="9848851" y="957263"/>
              <a:ext cx="390525" cy="239713"/>
            </a:xfrm>
            <a:custGeom>
              <a:avLst/>
              <a:gdLst>
                <a:gd name="T0" fmla="*/ 228 w 246"/>
                <a:gd name="T1" fmla="*/ 133 h 151"/>
                <a:gd name="T2" fmla="*/ 228 w 246"/>
                <a:gd name="T3" fmla="*/ 133 h 151"/>
                <a:gd name="T4" fmla="*/ 223 w 246"/>
                <a:gd name="T5" fmla="*/ 139 h 151"/>
                <a:gd name="T6" fmla="*/ 214 w 246"/>
                <a:gd name="T7" fmla="*/ 140 h 151"/>
                <a:gd name="T8" fmla="*/ 193 w 246"/>
                <a:gd name="T9" fmla="*/ 146 h 151"/>
                <a:gd name="T10" fmla="*/ 165 w 246"/>
                <a:gd name="T11" fmla="*/ 149 h 151"/>
                <a:gd name="T12" fmla="*/ 128 w 246"/>
                <a:gd name="T13" fmla="*/ 151 h 151"/>
                <a:gd name="T14" fmla="*/ 128 w 246"/>
                <a:gd name="T15" fmla="*/ 151 h 151"/>
                <a:gd name="T16" fmla="*/ 93 w 246"/>
                <a:gd name="T17" fmla="*/ 149 h 151"/>
                <a:gd name="T18" fmla="*/ 61 w 246"/>
                <a:gd name="T19" fmla="*/ 147 h 151"/>
                <a:gd name="T20" fmla="*/ 40 w 246"/>
                <a:gd name="T21" fmla="*/ 144 h 151"/>
                <a:gd name="T22" fmla="*/ 28 w 246"/>
                <a:gd name="T23" fmla="*/ 142 h 151"/>
                <a:gd name="T24" fmla="*/ 28 w 246"/>
                <a:gd name="T25" fmla="*/ 142 h 151"/>
                <a:gd name="T26" fmla="*/ 24 w 246"/>
                <a:gd name="T27" fmla="*/ 137 h 151"/>
                <a:gd name="T28" fmla="*/ 21 w 246"/>
                <a:gd name="T29" fmla="*/ 125 h 151"/>
                <a:gd name="T30" fmla="*/ 10 w 246"/>
                <a:gd name="T31" fmla="*/ 95 h 151"/>
                <a:gd name="T32" fmla="*/ 2 w 246"/>
                <a:gd name="T33" fmla="*/ 60 h 151"/>
                <a:gd name="T34" fmla="*/ 0 w 246"/>
                <a:gd name="T35" fmla="*/ 44 h 151"/>
                <a:gd name="T36" fmla="*/ 0 w 246"/>
                <a:gd name="T37" fmla="*/ 31 h 151"/>
                <a:gd name="T38" fmla="*/ 0 w 246"/>
                <a:gd name="T39" fmla="*/ 31 h 151"/>
                <a:gd name="T40" fmla="*/ 2 w 246"/>
                <a:gd name="T41" fmla="*/ 28 h 151"/>
                <a:gd name="T42" fmla="*/ 5 w 246"/>
                <a:gd name="T43" fmla="*/ 21 h 151"/>
                <a:gd name="T44" fmla="*/ 7 w 246"/>
                <a:gd name="T45" fmla="*/ 16 h 151"/>
                <a:gd name="T46" fmla="*/ 10 w 246"/>
                <a:gd name="T47" fmla="*/ 12 h 151"/>
                <a:gd name="T48" fmla="*/ 16 w 246"/>
                <a:gd name="T49" fmla="*/ 9 h 151"/>
                <a:gd name="T50" fmla="*/ 21 w 246"/>
                <a:gd name="T51" fmla="*/ 7 h 151"/>
                <a:gd name="T52" fmla="*/ 21 w 246"/>
                <a:gd name="T53" fmla="*/ 7 h 151"/>
                <a:gd name="T54" fmla="*/ 84 w 246"/>
                <a:gd name="T55" fmla="*/ 3 h 151"/>
                <a:gd name="T56" fmla="*/ 132 w 246"/>
                <a:gd name="T57" fmla="*/ 2 h 151"/>
                <a:gd name="T58" fmla="*/ 179 w 246"/>
                <a:gd name="T59" fmla="*/ 0 h 151"/>
                <a:gd name="T60" fmla="*/ 179 w 246"/>
                <a:gd name="T61" fmla="*/ 0 h 151"/>
                <a:gd name="T62" fmla="*/ 221 w 246"/>
                <a:gd name="T63" fmla="*/ 2 h 151"/>
                <a:gd name="T64" fmla="*/ 235 w 246"/>
                <a:gd name="T65" fmla="*/ 3 h 151"/>
                <a:gd name="T66" fmla="*/ 235 w 246"/>
                <a:gd name="T67" fmla="*/ 3 h 151"/>
                <a:gd name="T68" fmla="*/ 242 w 246"/>
                <a:gd name="T69" fmla="*/ 26 h 151"/>
                <a:gd name="T70" fmla="*/ 244 w 246"/>
                <a:gd name="T71" fmla="*/ 46 h 151"/>
                <a:gd name="T72" fmla="*/ 246 w 246"/>
                <a:gd name="T73" fmla="*/ 65 h 151"/>
                <a:gd name="T74" fmla="*/ 246 w 246"/>
                <a:gd name="T75" fmla="*/ 86 h 151"/>
                <a:gd name="T76" fmla="*/ 242 w 246"/>
                <a:gd name="T77" fmla="*/ 105 h 151"/>
                <a:gd name="T78" fmla="*/ 241 w 246"/>
                <a:gd name="T79" fmla="*/ 114 h 151"/>
                <a:gd name="T80" fmla="*/ 237 w 246"/>
                <a:gd name="T81" fmla="*/ 123 h 151"/>
                <a:gd name="T82" fmla="*/ 234 w 246"/>
                <a:gd name="T83" fmla="*/ 128 h 151"/>
                <a:gd name="T84" fmla="*/ 228 w 246"/>
                <a:gd name="T85" fmla="*/ 13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6" h="151">
                  <a:moveTo>
                    <a:pt x="228" y="133"/>
                  </a:moveTo>
                  <a:lnTo>
                    <a:pt x="228" y="133"/>
                  </a:lnTo>
                  <a:lnTo>
                    <a:pt x="223" y="139"/>
                  </a:lnTo>
                  <a:lnTo>
                    <a:pt x="214" y="140"/>
                  </a:lnTo>
                  <a:lnTo>
                    <a:pt x="193" y="146"/>
                  </a:lnTo>
                  <a:lnTo>
                    <a:pt x="165" y="149"/>
                  </a:lnTo>
                  <a:lnTo>
                    <a:pt x="128" y="151"/>
                  </a:lnTo>
                  <a:lnTo>
                    <a:pt x="128" y="151"/>
                  </a:lnTo>
                  <a:lnTo>
                    <a:pt x="93" y="149"/>
                  </a:lnTo>
                  <a:lnTo>
                    <a:pt x="61" y="147"/>
                  </a:lnTo>
                  <a:lnTo>
                    <a:pt x="40" y="144"/>
                  </a:lnTo>
                  <a:lnTo>
                    <a:pt x="28" y="142"/>
                  </a:lnTo>
                  <a:lnTo>
                    <a:pt x="28" y="142"/>
                  </a:lnTo>
                  <a:lnTo>
                    <a:pt x="24" y="137"/>
                  </a:lnTo>
                  <a:lnTo>
                    <a:pt x="21" y="125"/>
                  </a:lnTo>
                  <a:lnTo>
                    <a:pt x="10" y="95"/>
                  </a:lnTo>
                  <a:lnTo>
                    <a:pt x="2" y="60"/>
                  </a:lnTo>
                  <a:lnTo>
                    <a:pt x="0" y="44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7" y="16"/>
                  </a:lnTo>
                  <a:lnTo>
                    <a:pt x="10" y="12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84" y="3"/>
                  </a:lnTo>
                  <a:lnTo>
                    <a:pt x="132" y="2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21" y="2"/>
                  </a:lnTo>
                  <a:lnTo>
                    <a:pt x="235" y="3"/>
                  </a:lnTo>
                  <a:lnTo>
                    <a:pt x="235" y="3"/>
                  </a:lnTo>
                  <a:lnTo>
                    <a:pt x="242" y="26"/>
                  </a:lnTo>
                  <a:lnTo>
                    <a:pt x="244" y="46"/>
                  </a:lnTo>
                  <a:lnTo>
                    <a:pt x="246" y="65"/>
                  </a:lnTo>
                  <a:lnTo>
                    <a:pt x="246" y="86"/>
                  </a:lnTo>
                  <a:lnTo>
                    <a:pt x="242" y="105"/>
                  </a:lnTo>
                  <a:lnTo>
                    <a:pt x="241" y="114"/>
                  </a:lnTo>
                  <a:lnTo>
                    <a:pt x="237" y="123"/>
                  </a:lnTo>
                  <a:lnTo>
                    <a:pt x="234" y="128"/>
                  </a:lnTo>
                  <a:lnTo>
                    <a:pt x="228" y="1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3" name="Freeform 176"/>
            <p:cNvSpPr>
              <a:spLocks/>
            </p:cNvSpPr>
            <p:nvPr/>
          </p:nvSpPr>
          <p:spPr bwMode="auto">
            <a:xfrm>
              <a:off x="9109076" y="2084388"/>
              <a:ext cx="688975" cy="1149350"/>
            </a:xfrm>
            <a:custGeom>
              <a:avLst/>
              <a:gdLst>
                <a:gd name="T0" fmla="*/ 91 w 434"/>
                <a:gd name="T1" fmla="*/ 14 h 724"/>
                <a:gd name="T2" fmla="*/ 0 w 434"/>
                <a:gd name="T3" fmla="*/ 218 h 724"/>
                <a:gd name="T4" fmla="*/ 148 w 434"/>
                <a:gd name="T5" fmla="*/ 285 h 724"/>
                <a:gd name="T6" fmla="*/ 132 w 434"/>
                <a:gd name="T7" fmla="*/ 379 h 724"/>
                <a:gd name="T8" fmla="*/ 434 w 434"/>
                <a:gd name="T9" fmla="*/ 724 h 724"/>
                <a:gd name="T10" fmla="*/ 387 w 434"/>
                <a:gd name="T11" fmla="*/ 550 h 724"/>
                <a:gd name="T12" fmla="*/ 142 w 434"/>
                <a:gd name="T13" fmla="*/ 0 h 724"/>
                <a:gd name="T14" fmla="*/ 91 w 434"/>
                <a:gd name="T15" fmla="*/ 1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4" h="724">
                  <a:moveTo>
                    <a:pt x="91" y="14"/>
                  </a:moveTo>
                  <a:lnTo>
                    <a:pt x="0" y="218"/>
                  </a:lnTo>
                  <a:lnTo>
                    <a:pt x="148" y="285"/>
                  </a:lnTo>
                  <a:lnTo>
                    <a:pt x="132" y="379"/>
                  </a:lnTo>
                  <a:lnTo>
                    <a:pt x="434" y="724"/>
                  </a:lnTo>
                  <a:lnTo>
                    <a:pt x="387" y="550"/>
                  </a:lnTo>
                  <a:lnTo>
                    <a:pt x="142" y="0"/>
                  </a:lnTo>
                  <a:lnTo>
                    <a:pt x="91" y="14"/>
                  </a:lnTo>
                  <a:close/>
                </a:path>
              </a:pathLst>
            </a:custGeom>
            <a:solidFill>
              <a:srgbClr val="5C5A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4" name="Freeform 177"/>
            <p:cNvSpPr>
              <a:spLocks/>
            </p:cNvSpPr>
            <p:nvPr/>
          </p:nvSpPr>
          <p:spPr bwMode="auto">
            <a:xfrm>
              <a:off x="9725026" y="2095500"/>
              <a:ext cx="285750" cy="971550"/>
            </a:xfrm>
            <a:custGeom>
              <a:avLst/>
              <a:gdLst>
                <a:gd name="T0" fmla="*/ 23 w 180"/>
                <a:gd name="T1" fmla="*/ 0 h 612"/>
                <a:gd name="T2" fmla="*/ 180 w 180"/>
                <a:gd name="T3" fmla="*/ 160 h 612"/>
                <a:gd name="T4" fmla="*/ 116 w 180"/>
                <a:gd name="T5" fmla="*/ 227 h 612"/>
                <a:gd name="T6" fmla="*/ 180 w 180"/>
                <a:gd name="T7" fmla="*/ 307 h 612"/>
                <a:gd name="T8" fmla="*/ 18 w 180"/>
                <a:gd name="T9" fmla="*/ 612 h 612"/>
                <a:gd name="T10" fmla="*/ 0 w 180"/>
                <a:gd name="T11" fmla="*/ 548 h 612"/>
                <a:gd name="T12" fmla="*/ 0 w 180"/>
                <a:gd name="T13" fmla="*/ 548 h 612"/>
                <a:gd name="T14" fmla="*/ 9 w 180"/>
                <a:gd name="T15" fmla="*/ 483 h 612"/>
                <a:gd name="T16" fmla="*/ 16 w 180"/>
                <a:gd name="T17" fmla="*/ 411 h 612"/>
                <a:gd name="T18" fmla="*/ 25 w 180"/>
                <a:gd name="T19" fmla="*/ 327 h 612"/>
                <a:gd name="T20" fmla="*/ 30 w 180"/>
                <a:gd name="T21" fmla="*/ 235 h 612"/>
                <a:gd name="T22" fmla="*/ 34 w 180"/>
                <a:gd name="T23" fmla="*/ 144 h 612"/>
                <a:gd name="T24" fmla="*/ 34 w 180"/>
                <a:gd name="T25" fmla="*/ 102 h 612"/>
                <a:gd name="T26" fmla="*/ 32 w 180"/>
                <a:gd name="T27" fmla="*/ 63 h 612"/>
                <a:gd name="T28" fmla="*/ 29 w 180"/>
                <a:gd name="T29" fmla="*/ 30 h 612"/>
                <a:gd name="T30" fmla="*/ 23 w 180"/>
                <a:gd name="T31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612">
                  <a:moveTo>
                    <a:pt x="23" y="0"/>
                  </a:moveTo>
                  <a:lnTo>
                    <a:pt x="180" y="160"/>
                  </a:lnTo>
                  <a:lnTo>
                    <a:pt x="116" y="227"/>
                  </a:lnTo>
                  <a:lnTo>
                    <a:pt x="180" y="307"/>
                  </a:lnTo>
                  <a:lnTo>
                    <a:pt x="18" y="612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9" y="483"/>
                  </a:lnTo>
                  <a:lnTo>
                    <a:pt x="16" y="411"/>
                  </a:lnTo>
                  <a:lnTo>
                    <a:pt x="25" y="327"/>
                  </a:lnTo>
                  <a:lnTo>
                    <a:pt x="30" y="235"/>
                  </a:lnTo>
                  <a:lnTo>
                    <a:pt x="34" y="144"/>
                  </a:lnTo>
                  <a:lnTo>
                    <a:pt x="34" y="102"/>
                  </a:lnTo>
                  <a:lnTo>
                    <a:pt x="32" y="63"/>
                  </a:lnTo>
                  <a:lnTo>
                    <a:pt x="29" y="3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C5A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5" name="Freeform 178"/>
            <p:cNvSpPr>
              <a:spLocks/>
            </p:cNvSpPr>
            <p:nvPr/>
          </p:nvSpPr>
          <p:spPr bwMode="auto">
            <a:xfrm>
              <a:off x="9725026" y="2095500"/>
              <a:ext cx="285750" cy="971550"/>
            </a:xfrm>
            <a:custGeom>
              <a:avLst/>
              <a:gdLst>
                <a:gd name="T0" fmla="*/ 23 w 180"/>
                <a:gd name="T1" fmla="*/ 0 h 612"/>
                <a:gd name="T2" fmla="*/ 180 w 180"/>
                <a:gd name="T3" fmla="*/ 160 h 612"/>
                <a:gd name="T4" fmla="*/ 116 w 180"/>
                <a:gd name="T5" fmla="*/ 227 h 612"/>
                <a:gd name="T6" fmla="*/ 180 w 180"/>
                <a:gd name="T7" fmla="*/ 307 h 612"/>
                <a:gd name="T8" fmla="*/ 18 w 180"/>
                <a:gd name="T9" fmla="*/ 612 h 612"/>
                <a:gd name="T10" fmla="*/ 0 w 180"/>
                <a:gd name="T11" fmla="*/ 548 h 612"/>
                <a:gd name="T12" fmla="*/ 0 w 180"/>
                <a:gd name="T13" fmla="*/ 548 h 612"/>
                <a:gd name="T14" fmla="*/ 9 w 180"/>
                <a:gd name="T15" fmla="*/ 483 h 612"/>
                <a:gd name="T16" fmla="*/ 16 w 180"/>
                <a:gd name="T17" fmla="*/ 411 h 612"/>
                <a:gd name="T18" fmla="*/ 25 w 180"/>
                <a:gd name="T19" fmla="*/ 327 h 612"/>
                <a:gd name="T20" fmla="*/ 30 w 180"/>
                <a:gd name="T21" fmla="*/ 235 h 612"/>
                <a:gd name="T22" fmla="*/ 34 w 180"/>
                <a:gd name="T23" fmla="*/ 144 h 612"/>
                <a:gd name="T24" fmla="*/ 34 w 180"/>
                <a:gd name="T25" fmla="*/ 102 h 612"/>
                <a:gd name="T26" fmla="*/ 32 w 180"/>
                <a:gd name="T27" fmla="*/ 63 h 612"/>
                <a:gd name="T28" fmla="*/ 29 w 180"/>
                <a:gd name="T29" fmla="*/ 30 h 612"/>
                <a:gd name="T30" fmla="*/ 23 w 180"/>
                <a:gd name="T31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612">
                  <a:moveTo>
                    <a:pt x="23" y="0"/>
                  </a:moveTo>
                  <a:lnTo>
                    <a:pt x="180" y="160"/>
                  </a:lnTo>
                  <a:lnTo>
                    <a:pt x="116" y="227"/>
                  </a:lnTo>
                  <a:lnTo>
                    <a:pt x="180" y="307"/>
                  </a:lnTo>
                  <a:lnTo>
                    <a:pt x="18" y="612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9" y="483"/>
                  </a:lnTo>
                  <a:lnTo>
                    <a:pt x="16" y="411"/>
                  </a:lnTo>
                  <a:lnTo>
                    <a:pt x="25" y="327"/>
                  </a:lnTo>
                  <a:lnTo>
                    <a:pt x="30" y="235"/>
                  </a:lnTo>
                  <a:lnTo>
                    <a:pt x="34" y="144"/>
                  </a:lnTo>
                  <a:lnTo>
                    <a:pt x="34" y="102"/>
                  </a:lnTo>
                  <a:lnTo>
                    <a:pt x="32" y="63"/>
                  </a:lnTo>
                  <a:lnTo>
                    <a:pt x="29" y="30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6" name="Freeform 179"/>
            <p:cNvSpPr>
              <a:spLocks/>
            </p:cNvSpPr>
            <p:nvPr/>
          </p:nvSpPr>
          <p:spPr bwMode="auto">
            <a:xfrm>
              <a:off x="9402763" y="2243138"/>
              <a:ext cx="431800" cy="722313"/>
            </a:xfrm>
            <a:custGeom>
              <a:avLst/>
              <a:gdLst>
                <a:gd name="T0" fmla="*/ 112 w 272"/>
                <a:gd name="T1" fmla="*/ 109 h 455"/>
                <a:gd name="T2" fmla="*/ 170 w 272"/>
                <a:gd name="T3" fmla="*/ 172 h 455"/>
                <a:gd name="T4" fmla="*/ 186 w 272"/>
                <a:gd name="T5" fmla="*/ 95 h 455"/>
                <a:gd name="T6" fmla="*/ 233 w 272"/>
                <a:gd name="T7" fmla="*/ 0 h 455"/>
                <a:gd name="T8" fmla="*/ 272 w 272"/>
                <a:gd name="T9" fmla="*/ 63 h 455"/>
                <a:gd name="T10" fmla="*/ 205 w 272"/>
                <a:gd name="T11" fmla="*/ 455 h 455"/>
                <a:gd name="T12" fmla="*/ 205 w 272"/>
                <a:gd name="T13" fmla="*/ 455 h 455"/>
                <a:gd name="T14" fmla="*/ 181 w 272"/>
                <a:gd name="T15" fmla="*/ 399 h 455"/>
                <a:gd name="T16" fmla="*/ 121 w 272"/>
                <a:gd name="T17" fmla="*/ 267 h 455"/>
                <a:gd name="T18" fmla="*/ 86 w 272"/>
                <a:gd name="T19" fmla="*/ 193 h 455"/>
                <a:gd name="T20" fmla="*/ 52 w 272"/>
                <a:gd name="T21" fmla="*/ 125 h 455"/>
                <a:gd name="T22" fmla="*/ 22 w 272"/>
                <a:gd name="T23" fmla="*/ 67 h 455"/>
                <a:gd name="T24" fmla="*/ 10 w 272"/>
                <a:gd name="T25" fmla="*/ 46 h 455"/>
                <a:gd name="T26" fmla="*/ 0 w 272"/>
                <a:gd name="T27" fmla="*/ 30 h 455"/>
                <a:gd name="T28" fmla="*/ 112 w 272"/>
                <a:gd name="T29" fmla="*/ 109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455">
                  <a:moveTo>
                    <a:pt x="112" y="109"/>
                  </a:moveTo>
                  <a:lnTo>
                    <a:pt x="170" y="172"/>
                  </a:lnTo>
                  <a:lnTo>
                    <a:pt x="186" y="95"/>
                  </a:lnTo>
                  <a:lnTo>
                    <a:pt x="233" y="0"/>
                  </a:lnTo>
                  <a:lnTo>
                    <a:pt x="272" y="63"/>
                  </a:lnTo>
                  <a:lnTo>
                    <a:pt x="205" y="455"/>
                  </a:lnTo>
                  <a:lnTo>
                    <a:pt x="205" y="455"/>
                  </a:lnTo>
                  <a:lnTo>
                    <a:pt x="181" y="399"/>
                  </a:lnTo>
                  <a:lnTo>
                    <a:pt x="121" y="267"/>
                  </a:lnTo>
                  <a:lnTo>
                    <a:pt x="86" y="193"/>
                  </a:lnTo>
                  <a:lnTo>
                    <a:pt x="52" y="125"/>
                  </a:lnTo>
                  <a:lnTo>
                    <a:pt x="22" y="67"/>
                  </a:lnTo>
                  <a:lnTo>
                    <a:pt x="10" y="46"/>
                  </a:lnTo>
                  <a:lnTo>
                    <a:pt x="0" y="30"/>
                  </a:lnTo>
                  <a:lnTo>
                    <a:pt x="112" y="109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7" name="Freeform 180"/>
            <p:cNvSpPr>
              <a:spLocks/>
            </p:cNvSpPr>
            <p:nvPr/>
          </p:nvSpPr>
          <p:spPr bwMode="auto">
            <a:xfrm>
              <a:off x="9253538" y="1985963"/>
              <a:ext cx="327025" cy="444500"/>
            </a:xfrm>
            <a:custGeom>
              <a:avLst/>
              <a:gdLst>
                <a:gd name="T0" fmla="*/ 41 w 206"/>
                <a:gd name="T1" fmla="*/ 30 h 280"/>
                <a:gd name="T2" fmla="*/ 0 w 206"/>
                <a:gd name="T3" fmla="*/ 280 h 280"/>
                <a:gd name="T4" fmla="*/ 104 w 206"/>
                <a:gd name="T5" fmla="*/ 227 h 280"/>
                <a:gd name="T6" fmla="*/ 206 w 206"/>
                <a:gd name="T7" fmla="*/ 271 h 280"/>
                <a:gd name="T8" fmla="*/ 94 w 206"/>
                <a:gd name="T9" fmla="*/ 0 h 280"/>
                <a:gd name="T10" fmla="*/ 41 w 206"/>
                <a:gd name="T11" fmla="*/ 3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80">
                  <a:moveTo>
                    <a:pt x="41" y="30"/>
                  </a:moveTo>
                  <a:lnTo>
                    <a:pt x="0" y="280"/>
                  </a:lnTo>
                  <a:lnTo>
                    <a:pt x="104" y="227"/>
                  </a:lnTo>
                  <a:lnTo>
                    <a:pt x="206" y="271"/>
                  </a:lnTo>
                  <a:lnTo>
                    <a:pt x="94" y="0"/>
                  </a:lnTo>
                  <a:lnTo>
                    <a:pt x="41" y="3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8" name="Freeform 181"/>
            <p:cNvSpPr>
              <a:spLocks/>
            </p:cNvSpPr>
            <p:nvPr/>
          </p:nvSpPr>
          <p:spPr bwMode="auto">
            <a:xfrm>
              <a:off x="9698038" y="2019300"/>
              <a:ext cx="198438" cy="393700"/>
            </a:xfrm>
            <a:custGeom>
              <a:avLst/>
              <a:gdLst>
                <a:gd name="T0" fmla="*/ 0 w 125"/>
                <a:gd name="T1" fmla="*/ 0 h 248"/>
                <a:gd name="T2" fmla="*/ 0 w 125"/>
                <a:gd name="T3" fmla="*/ 236 h 248"/>
                <a:gd name="T4" fmla="*/ 39 w 125"/>
                <a:gd name="T5" fmla="*/ 211 h 248"/>
                <a:gd name="T6" fmla="*/ 125 w 125"/>
                <a:gd name="T7" fmla="*/ 248 h 248"/>
                <a:gd name="T8" fmla="*/ 40 w 125"/>
                <a:gd name="T9" fmla="*/ 27 h 248"/>
                <a:gd name="T10" fmla="*/ 0 w 125"/>
                <a:gd name="T11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248">
                  <a:moveTo>
                    <a:pt x="0" y="0"/>
                  </a:moveTo>
                  <a:lnTo>
                    <a:pt x="0" y="236"/>
                  </a:lnTo>
                  <a:lnTo>
                    <a:pt x="39" y="211"/>
                  </a:lnTo>
                  <a:lnTo>
                    <a:pt x="125" y="248"/>
                  </a:lnTo>
                  <a:lnTo>
                    <a:pt x="4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9" name="Freeform 182"/>
            <p:cNvSpPr>
              <a:spLocks/>
            </p:cNvSpPr>
            <p:nvPr/>
          </p:nvSpPr>
          <p:spPr bwMode="auto">
            <a:xfrm>
              <a:off x="10277476" y="923925"/>
              <a:ext cx="274638" cy="290513"/>
            </a:xfrm>
            <a:custGeom>
              <a:avLst/>
              <a:gdLst>
                <a:gd name="T0" fmla="*/ 173 w 173"/>
                <a:gd name="T1" fmla="*/ 175 h 183"/>
                <a:gd name="T2" fmla="*/ 173 w 173"/>
                <a:gd name="T3" fmla="*/ 175 h 183"/>
                <a:gd name="T4" fmla="*/ 171 w 173"/>
                <a:gd name="T5" fmla="*/ 163 h 183"/>
                <a:gd name="T6" fmla="*/ 164 w 173"/>
                <a:gd name="T7" fmla="*/ 132 h 183"/>
                <a:gd name="T8" fmla="*/ 159 w 173"/>
                <a:gd name="T9" fmla="*/ 114 h 183"/>
                <a:gd name="T10" fmla="*/ 152 w 173"/>
                <a:gd name="T11" fmla="*/ 98 h 183"/>
                <a:gd name="T12" fmla="*/ 145 w 173"/>
                <a:gd name="T13" fmla="*/ 82 h 183"/>
                <a:gd name="T14" fmla="*/ 136 w 173"/>
                <a:gd name="T15" fmla="*/ 72 h 183"/>
                <a:gd name="T16" fmla="*/ 136 w 173"/>
                <a:gd name="T17" fmla="*/ 72 h 183"/>
                <a:gd name="T18" fmla="*/ 122 w 173"/>
                <a:gd name="T19" fmla="*/ 63 h 183"/>
                <a:gd name="T20" fmla="*/ 104 w 173"/>
                <a:gd name="T21" fmla="*/ 51 h 183"/>
                <a:gd name="T22" fmla="*/ 60 w 173"/>
                <a:gd name="T23" fmla="*/ 28 h 183"/>
                <a:gd name="T24" fmla="*/ 2 w 173"/>
                <a:gd name="T25" fmla="*/ 0 h 183"/>
                <a:gd name="T26" fmla="*/ 2 w 173"/>
                <a:gd name="T27" fmla="*/ 0 h 183"/>
                <a:gd name="T28" fmla="*/ 2 w 173"/>
                <a:gd name="T29" fmla="*/ 1 h 183"/>
                <a:gd name="T30" fmla="*/ 0 w 173"/>
                <a:gd name="T31" fmla="*/ 10 h 183"/>
                <a:gd name="T32" fmla="*/ 2 w 173"/>
                <a:gd name="T33" fmla="*/ 21 h 183"/>
                <a:gd name="T34" fmla="*/ 6 w 173"/>
                <a:gd name="T35" fmla="*/ 26 h 183"/>
                <a:gd name="T36" fmla="*/ 9 w 173"/>
                <a:gd name="T37" fmla="*/ 31 h 183"/>
                <a:gd name="T38" fmla="*/ 9 w 173"/>
                <a:gd name="T39" fmla="*/ 31 h 183"/>
                <a:gd name="T40" fmla="*/ 27 w 173"/>
                <a:gd name="T41" fmla="*/ 47 h 183"/>
                <a:gd name="T42" fmla="*/ 55 w 173"/>
                <a:gd name="T43" fmla="*/ 67 h 183"/>
                <a:gd name="T44" fmla="*/ 83 w 173"/>
                <a:gd name="T45" fmla="*/ 89 h 183"/>
                <a:gd name="T46" fmla="*/ 94 w 173"/>
                <a:gd name="T47" fmla="*/ 100 h 183"/>
                <a:gd name="T48" fmla="*/ 99 w 173"/>
                <a:gd name="T49" fmla="*/ 109 h 183"/>
                <a:gd name="T50" fmla="*/ 99 w 173"/>
                <a:gd name="T51" fmla="*/ 109 h 183"/>
                <a:gd name="T52" fmla="*/ 106 w 173"/>
                <a:gd name="T53" fmla="*/ 126 h 183"/>
                <a:gd name="T54" fmla="*/ 108 w 173"/>
                <a:gd name="T55" fmla="*/ 142 h 183"/>
                <a:gd name="T56" fmla="*/ 109 w 173"/>
                <a:gd name="T57" fmla="*/ 160 h 183"/>
                <a:gd name="T58" fmla="*/ 109 w 173"/>
                <a:gd name="T59" fmla="*/ 160 h 183"/>
                <a:gd name="T60" fmla="*/ 115 w 173"/>
                <a:gd name="T61" fmla="*/ 165 h 183"/>
                <a:gd name="T62" fmla="*/ 120 w 173"/>
                <a:gd name="T63" fmla="*/ 170 h 183"/>
                <a:gd name="T64" fmla="*/ 127 w 173"/>
                <a:gd name="T65" fmla="*/ 175 h 183"/>
                <a:gd name="T66" fmla="*/ 136 w 173"/>
                <a:gd name="T67" fmla="*/ 179 h 183"/>
                <a:gd name="T68" fmla="*/ 146 w 173"/>
                <a:gd name="T69" fmla="*/ 183 h 183"/>
                <a:gd name="T70" fmla="*/ 159 w 173"/>
                <a:gd name="T71" fmla="*/ 181 h 183"/>
                <a:gd name="T72" fmla="*/ 166 w 173"/>
                <a:gd name="T73" fmla="*/ 179 h 183"/>
                <a:gd name="T74" fmla="*/ 173 w 173"/>
                <a:gd name="T75" fmla="*/ 17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" h="183">
                  <a:moveTo>
                    <a:pt x="173" y="175"/>
                  </a:moveTo>
                  <a:lnTo>
                    <a:pt x="173" y="175"/>
                  </a:lnTo>
                  <a:lnTo>
                    <a:pt x="171" y="163"/>
                  </a:lnTo>
                  <a:lnTo>
                    <a:pt x="164" y="132"/>
                  </a:lnTo>
                  <a:lnTo>
                    <a:pt x="159" y="114"/>
                  </a:lnTo>
                  <a:lnTo>
                    <a:pt x="152" y="98"/>
                  </a:lnTo>
                  <a:lnTo>
                    <a:pt x="145" y="8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22" y="63"/>
                  </a:lnTo>
                  <a:lnTo>
                    <a:pt x="104" y="51"/>
                  </a:lnTo>
                  <a:lnTo>
                    <a:pt x="60" y="28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6" y="26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7" y="47"/>
                  </a:lnTo>
                  <a:lnTo>
                    <a:pt x="55" y="67"/>
                  </a:lnTo>
                  <a:lnTo>
                    <a:pt x="83" y="89"/>
                  </a:lnTo>
                  <a:lnTo>
                    <a:pt x="94" y="100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106" y="126"/>
                  </a:lnTo>
                  <a:lnTo>
                    <a:pt x="108" y="142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15" y="165"/>
                  </a:lnTo>
                  <a:lnTo>
                    <a:pt x="120" y="170"/>
                  </a:lnTo>
                  <a:lnTo>
                    <a:pt x="127" y="175"/>
                  </a:lnTo>
                  <a:lnTo>
                    <a:pt x="136" y="179"/>
                  </a:lnTo>
                  <a:lnTo>
                    <a:pt x="146" y="183"/>
                  </a:lnTo>
                  <a:lnTo>
                    <a:pt x="159" y="181"/>
                  </a:lnTo>
                  <a:lnTo>
                    <a:pt x="166" y="179"/>
                  </a:lnTo>
                  <a:lnTo>
                    <a:pt x="173" y="175"/>
                  </a:lnTo>
                  <a:close/>
                </a:path>
              </a:pathLst>
            </a:custGeom>
            <a:solidFill>
              <a:srgbClr val="F7D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0" name="Freeform 183"/>
            <p:cNvSpPr>
              <a:spLocks/>
            </p:cNvSpPr>
            <p:nvPr/>
          </p:nvSpPr>
          <p:spPr bwMode="auto">
            <a:xfrm>
              <a:off x="10277476" y="923925"/>
              <a:ext cx="274638" cy="290513"/>
            </a:xfrm>
            <a:custGeom>
              <a:avLst/>
              <a:gdLst>
                <a:gd name="T0" fmla="*/ 173 w 173"/>
                <a:gd name="T1" fmla="*/ 175 h 183"/>
                <a:gd name="T2" fmla="*/ 173 w 173"/>
                <a:gd name="T3" fmla="*/ 175 h 183"/>
                <a:gd name="T4" fmla="*/ 171 w 173"/>
                <a:gd name="T5" fmla="*/ 163 h 183"/>
                <a:gd name="T6" fmla="*/ 164 w 173"/>
                <a:gd name="T7" fmla="*/ 132 h 183"/>
                <a:gd name="T8" fmla="*/ 159 w 173"/>
                <a:gd name="T9" fmla="*/ 114 h 183"/>
                <a:gd name="T10" fmla="*/ 152 w 173"/>
                <a:gd name="T11" fmla="*/ 98 h 183"/>
                <a:gd name="T12" fmla="*/ 145 w 173"/>
                <a:gd name="T13" fmla="*/ 82 h 183"/>
                <a:gd name="T14" fmla="*/ 136 w 173"/>
                <a:gd name="T15" fmla="*/ 72 h 183"/>
                <a:gd name="T16" fmla="*/ 136 w 173"/>
                <a:gd name="T17" fmla="*/ 72 h 183"/>
                <a:gd name="T18" fmla="*/ 122 w 173"/>
                <a:gd name="T19" fmla="*/ 63 h 183"/>
                <a:gd name="T20" fmla="*/ 104 w 173"/>
                <a:gd name="T21" fmla="*/ 51 h 183"/>
                <a:gd name="T22" fmla="*/ 60 w 173"/>
                <a:gd name="T23" fmla="*/ 28 h 183"/>
                <a:gd name="T24" fmla="*/ 2 w 173"/>
                <a:gd name="T25" fmla="*/ 0 h 183"/>
                <a:gd name="T26" fmla="*/ 2 w 173"/>
                <a:gd name="T27" fmla="*/ 0 h 183"/>
                <a:gd name="T28" fmla="*/ 2 w 173"/>
                <a:gd name="T29" fmla="*/ 1 h 183"/>
                <a:gd name="T30" fmla="*/ 0 w 173"/>
                <a:gd name="T31" fmla="*/ 10 h 183"/>
                <a:gd name="T32" fmla="*/ 2 w 173"/>
                <a:gd name="T33" fmla="*/ 21 h 183"/>
                <a:gd name="T34" fmla="*/ 6 w 173"/>
                <a:gd name="T35" fmla="*/ 26 h 183"/>
                <a:gd name="T36" fmla="*/ 9 w 173"/>
                <a:gd name="T37" fmla="*/ 31 h 183"/>
                <a:gd name="T38" fmla="*/ 9 w 173"/>
                <a:gd name="T39" fmla="*/ 31 h 183"/>
                <a:gd name="T40" fmla="*/ 27 w 173"/>
                <a:gd name="T41" fmla="*/ 47 h 183"/>
                <a:gd name="T42" fmla="*/ 55 w 173"/>
                <a:gd name="T43" fmla="*/ 67 h 183"/>
                <a:gd name="T44" fmla="*/ 83 w 173"/>
                <a:gd name="T45" fmla="*/ 89 h 183"/>
                <a:gd name="T46" fmla="*/ 94 w 173"/>
                <a:gd name="T47" fmla="*/ 100 h 183"/>
                <a:gd name="T48" fmla="*/ 99 w 173"/>
                <a:gd name="T49" fmla="*/ 109 h 183"/>
                <a:gd name="T50" fmla="*/ 99 w 173"/>
                <a:gd name="T51" fmla="*/ 109 h 183"/>
                <a:gd name="T52" fmla="*/ 106 w 173"/>
                <a:gd name="T53" fmla="*/ 126 h 183"/>
                <a:gd name="T54" fmla="*/ 108 w 173"/>
                <a:gd name="T55" fmla="*/ 142 h 183"/>
                <a:gd name="T56" fmla="*/ 109 w 173"/>
                <a:gd name="T57" fmla="*/ 160 h 183"/>
                <a:gd name="T58" fmla="*/ 109 w 173"/>
                <a:gd name="T59" fmla="*/ 160 h 183"/>
                <a:gd name="T60" fmla="*/ 115 w 173"/>
                <a:gd name="T61" fmla="*/ 165 h 183"/>
                <a:gd name="T62" fmla="*/ 120 w 173"/>
                <a:gd name="T63" fmla="*/ 170 h 183"/>
                <a:gd name="T64" fmla="*/ 127 w 173"/>
                <a:gd name="T65" fmla="*/ 175 h 183"/>
                <a:gd name="T66" fmla="*/ 136 w 173"/>
                <a:gd name="T67" fmla="*/ 179 h 183"/>
                <a:gd name="T68" fmla="*/ 146 w 173"/>
                <a:gd name="T69" fmla="*/ 183 h 183"/>
                <a:gd name="T70" fmla="*/ 159 w 173"/>
                <a:gd name="T71" fmla="*/ 181 h 183"/>
                <a:gd name="T72" fmla="*/ 166 w 173"/>
                <a:gd name="T73" fmla="*/ 179 h 183"/>
                <a:gd name="T74" fmla="*/ 173 w 173"/>
                <a:gd name="T75" fmla="*/ 17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" h="183">
                  <a:moveTo>
                    <a:pt x="173" y="175"/>
                  </a:moveTo>
                  <a:lnTo>
                    <a:pt x="173" y="175"/>
                  </a:lnTo>
                  <a:lnTo>
                    <a:pt x="171" y="163"/>
                  </a:lnTo>
                  <a:lnTo>
                    <a:pt x="164" y="132"/>
                  </a:lnTo>
                  <a:lnTo>
                    <a:pt x="159" y="114"/>
                  </a:lnTo>
                  <a:lnTo>
                    <a:pt x="152" y="98"/>
                  </a:lnTo>
                  <a:lnTo>
                    <a:pt x="145" y="8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22" y="63"/>
                  </a:lnTo>
                  <a:lnTo>
                    <a:pt x="104" y="51"/>
                  </a:lnTo>
                  <a:lnTo>
                    <a:pt x="60" y="28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6" y="26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7" y="47"/>
                  </a:lnTo>
                  <a:lnTo>
                    <a:pt x="55" y="67"/>
                  </a:lnTo>
                  <a:lnTo>
                    <a:pt x="83" y="89"/>
                  </a:lnTo>
                  <a:lnTo>
                    <a:pt x="94" y="100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106" y="126"/>
                  </a:lnTo>
                  <a:lnTo>
                    <a:pt x="108" y="142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15" y="165"/>
                  </a:lnTo>
                  <a:lnTo>
                    <a:pt x="120" y="170"/>
                  </a:lnTo>
                  <a:lnTo>
                    <a:pt x="127" y="175"/>
                  </a:lnTo>
                  <a:lnTo>
                    <a:pt x="136" y="179"/>
                  </a:lnTo>
                  <a:lnTo>
                    <a:pt x="146" y="183"/>
                  </a:lnTo>
                  <a:lnTo>
                    <a:pt x="159" y="181"/>
                  </a:lnTo>
                  <a:lnTo>
                    <a:pt x="166" y="179"/>
                  </a:lnTo>
                  <a:lnTo>
                    <a:pt x="173" y="1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1" name="Freeform 184"/>
            <p:cNvSpPr>
              <a:spLocks/>
            </p:cNvSpPr>
            <p:nvPr/>
          </p:nvSpPr>
          <p:spPr bwMode="auto">
            <a:xfrm>
              <a:off x="10264776" y="1023938"/>
              <a:ext cx="336550" cy="622300"/>
            </a:xfrm>
            <a:custGeom>
              <a:avLst/>
              <a:gdLst>
                <a:gd name="T0" fmla="*/ 47 w 212"/>
                <a:gd name="T1" fmla="*/ 53 h 392"/>
                <a:gd name="T2" fmla="*/ 47 w 212"/>
                <a:gd name="T3" fmla="*/ 53 h 392"/>
                <a:gd name="T4" fmla="*/ 44 w 212"/>
                <a:gd name="T5" fmla="*/ 39 h 392"/>
                <a:gd name="T6" fmla="*/ 38 w 212"/>
                <a:gd name="T7" fmla="*/ 28 h 392"/>
                <a:gd name="T8" fmla="*/ 31 w 212"/>
                <a:gd name="T9" fmla="*/ 18 h 392"/>
                <a:gd name="T10" fmla="*/ 23 w 212"/>
                <a:gd name="T11" fmla="*/ 9 h 392"/>
                <a:gd name="T12" fmla="*/ 14 w 212"/>
                <a:gd name="T13" fmla="*/ 4 h 392"/>
                <a:gd name="T14" fmla="*/ 7 w 212"/>
                <a:gd name="T15" fmla="*/ 0 h 392"/>
                <a:gd name="T16" fmla="*/ 3 w 212"/>
                <a:gd name="T17" fmla="*/ 2 h 392"/>
                <a:gd name="T18" fmla="*/ 1 w 212"/>
                <a:gd name="T19" fmla="*/ 2 h 392"/>
                <a:gd name="T20" fmla="*/ 0 w 212"/>
                <a:gd name="T21" fmla="*/ 5 h 392"/>
                <a:gd name="T22" fmla="*/ 0 w 212"/>
                <a:gd name="T23" fmla="*/ 9 h 392"/>
                <a:gd name="T24" fmla="*/ 0 w 212"/>
                <a:gd name="T25" fmla="*/ 9 h 392"/>
                <a:gd name="T26" fmla="*/ 0 w 212"/>
                <a:gd name="T27" fmla="*/ 19 h 392"/>
                <a:gd name="T28" fmla="*/ 3 w 212"/>
                <a:gd name="T29" fmla="*/ 30 h 392"/>
                <a:gd name="T30" fmla="*/ 12 w 212"/>
                <a:gd name="T31" fmla="*/ 56 h 392"/>
                <a:gd name="T32" fmla="*/ 19 w 212"/>
                <a:gd name="T33" fmla="*/ 84 h 392"/>
                <a:gd name="T34" fmla="*/ 23 w 212"/>
                <a:gd name="T35" fmla="*/ 98 h 392"/>
                <a:gd name="T36" fmla="*/ 24 w 212"/>
                <a:gd name="T37" fmla="*/ 112 h 392"/>
                <a:gd name="T38" fmla="*/ 24 w 212"/>
                <a:gd name="T39" fmla="*/ 112 h 392"/>
                <a:gd name="T40" fmla="*/ 24 w 212"/>
                <a:gd name="T41" fmla="*/ 149 h 392"/>
                <a:gd name="T42" fmla="*/ 26 w 212"/>
                <a:gd name="T43" fmla="*/ 170 h 392"/>
                <a:gd name="T44" fmla="*/ 30 w 212"/>
                <a:gd name="T45" fmla="*/ 192 h 392"/>
                <a:gd name="T46" fmla="*/ 33 w 212"/>
                <a:gd name="T47" fmla="*/ 213 h 392"/>
                <a:gd name="T48" fmla="*/ 40 w 212"/>
                <a:gd name="T49" fmla="*/ 232 h 392"/>
                <a:gd name="T50" fmla="*/ 49 w 212"/>
                <a:gd name="T51" fmla="*/ 250 h 392"/>
                <a:gd name="T52" fmla="*/ 54 w 212"/>
                <a:gd name="T53" fmla="*/ 257 h 392"/>
                <a:gd name="T54" fmla="*/ 61 w 212"/>
                <a:gd name="T55" fmla="*/ 264 h 392"/>
                <a:gd name="T56" fmla="*/ 61 w 212"/>
                <a:gd name="T57" fmla="*/ 264 h 392"/>
                <a:gd name="T58" fmla="*/ 68 w 212"/>
                <a:gd name="T59" fmla="*/ 269 h 392"/>
                <a:gd name="T60" fmla="*/ 73 w 212"/>
                <a:gd name="T61" fmla="*/ 276 h 392"/>
                <a:gd name="T62" fmla="*/ 82 w 212"/>
                <a:gd name="T63" fmla="*/ 292 h 392"/>
                <a:gd name="T64" fmla="*/ 88 w 212"/>
                <a:gd name="T65" fmla="*/ 308 h 392"/>
                <a:gd name="T66" fmla="*/ 91 w 212"/>
                <a:gd name="T67" fmla="*/ 325 h 392"/>
                <a:gd name="T68" fmla="*/ 93 w 212"/>
                <a:gd name="T69" fmla="*/ 343 h 392"/>
                <a:gd name="T70" fmla="*/ 95 w 212"/>
                <a:gd name="T71" fmla="*/ 359 h 392"/>
                <a:gd name="T72" fmla="*/ 95 w 212"/>
                <a:gd name="T73" fmla="*/ 381 h 392"/>
                <a:gd name="T74" fmla="*/ 95 w 212"/>
                <a:gd name="T75" fmla="*/ 381 h 392"/>
                <a:gd name="T76" fmla="*/ 105 w 212"/>
                <a:gd name="T77" fmla="*/ 387 h 392"/>
                <a:gd name="T78" fmla="*/ 117 w 212"/>
                <a:gd name="T79" fmla="*/ 390 h 392"/>
                <a:gd name="T80" fmla="*/ 133 w 212"/>
                <a:gd name="T81" fmla="*/ 392 h 392"/>
                <a:gd name="T82" fmla="*/ 151 w 212"/>
                <a:gd name="T83" fmla="*/ 392 h 392"/>
                <a:gd name="T84" fmla="*/ 160 w 212"/>
                <a:gd name="T85" fmla="*/ 390 h 392"/>
                <a:gd name="T86" fmla="*/ 168 w 212"/>
                <a:gd name="T87" fmla="*/ 388 h 392"/>
                <a:gd name="T88" fmla="*/ 179 w 212"/>
                <a:gd name="T89" fmla="*/ 385 h 392"/>
                <a:gd name="T90" fmla="*/ 189 w 212"/>
                <a:gd name="T91" fmla="*/ 380 h 392"/>
                <a:gd name="T92" fmla="*/ 198 w 212"/>
                <a:gd name="T93" fmla="*/ 373 h 392"/>
                <a:gd name="T94" fmla="*/ 207 w 212"/>
                <a:gd name="T95" fmla="*/ 366 h 392"/>
                <a:gd name="T96" fmla="*/ 212 w 212"/>
                <a:gd name="T97" fmla="*/ 274 h 392"/>
                <a:gd name="T98" fmla="*/ 212 w 212"/>
                <a:gd name="T99" fmla="*/ 274 h 392"/>
                <a:gd name="T100" fmla="*/ 188 w 212"/>
                <a:gd name="T101" fmla="*/ 243 h 392"/>
                <a:gd name="T102" fmla="*/ 131 w 212"/>
                <a:gd name="T103" fmla="*/ 174 h 392"/>
                <a:gd name="T104" fmla="*/ 102 w 212"/>
                <a:gd name="T105" fmla="*/ 135 h 392"/>
                <a:gd name="T106" fmla="*/ 75 w 212"/>
                <a:gd name="T107" fmla="*/ 98 h 392"/>
                <a:gd name="T108" fmla="*/ 56 w 212"/>
                <a:gd name="T109" fmla="*/ 70 h 392"/>
                <a:gd name="T110" fmla="*/ 51 w 212"/>
                <a:gd name="T111" fmla="*/ 60 h 392"/>
                <a:gd name="T112" fmla="*/ 47 w 212"/>
                <a:gd name="T113" fmla="*/ 5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2" h="392">
                  <a:moveTo>
                    <a:pt x="47" y="53"/>
                  </a:moveTo>
                  <a:lnTo>
                    <a:pt x="47" y="53"/>
                  </a:lnTo>
                  <a:lnTo>
                    <a:pt x="44" y="39"/>
                  </a:lnTo>
                  <a:lnTo>
                    <a:pt x="38" y="28"/>
                  </a:lnTo>
                  <a:lnTo>
                    <a:pt x="31" y="18"/>
                  </a:lnTo>
                  <a:lnTo>
                    <a:pt x="23" y="9"/>
                  </a:lnTo>
                  <a:lnTo>
                    <a:pt x="14" y="4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9"/>
                  </a:lnTo>
                  <a:lnTo>
                    <a:pt x="3" y="30"/>
                  </a:lnTo>
                  <a:lnTo>
                    <a:pt x="12" y="56"/>
                  </a:lnTo>
                  <a:lnTo>
                    <a:pt x="19" y="84"/>
                  </a:lnTo>
                  <a:lnTo>
                    <a:pt x="23" y="98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24" y="149"/>
                  </a:lnTo>
                  <a:lnTo>
                    <a:pt x="26" y="170"/>
                  </a:lnTo>
                  <a:lnTo>
                    <a:pt x="30" y="192"/>
                  </a:lnTo>
                  <a:lnTo>
                    <a:pt x="33" y="213"/>
                  </a:lnTo>
                  <a:lnTo>
                    <a:pt x="40" y="232"/>
                  </a:lnTo>
                  <a:lnTo>
                    <a:pt x="49" y="250"/>
                  </a:lnTo>
                  <a:lnTo>
                    <a:pt x="54" y="257"/>
                  </a:lnTo>
                  <a:lnTo>
                    <a:pt x="61" y="264"/>
                  </a:lnTo>
                  <a:lnTo>
                    <a:pt x="61" y="264"/>
                  </a:lnTo>
                  <a:lnTo>
                    <a:pt x="68" y="269"/>
                  </a:lnTo>
                  <a:lnTo>
                    <a:pt x="73" y="276"/>
                  </a:lnTo>
                  <a:lnTo>
                    <a:pt x="82" y="292"/>
                  </a:lnTo>
                  <a:lnTo>
                    <a:pt x="88" y="308"/>
                  </a:lnTo>
                  <a:lnTo>
                    <a:pt x="91" y="325"/>
                  </a:lnTo>
                  <a:lnTo>
                    <a:pt x="93" y="343"/>
                  </a:lnTo>
                  <a:lnTo>
                    <a:pt x="95" y="359"/>
                  </a:lnTo>
                  <a:lnTo>
                    <a:pt x="95" y="381"/>
                  </a:lnTo>
                  <a:lnTo>
                    <a:pt x="95" y="381"/>
                  </a:lnTo>
                  <a:lnTo>
                    <a:pt x="105" y="387"/>
                  </a:lnTo>
                  <a:lnTo>
                    <a:pt x="117" y="390"/>
                  </a:lnTo>
                  <a:lnTo>
                    <a:pt x="133" y="392"/>
                  </a:lnTo>
                  <a:lnTo>
                    <a:pt x="151" y="392"/>
                  </a:lnTo>
                  <a:lnTo>
                    <a:pt x="160" y="390"/>
                  </a:lnTo>
                  <a:lnTo>
                    <a:pt x="168" y="388"/>
                  </a:lnTo>
                  <a:lnTo>
                    <a:pt x="179" y="385"/>
                  </a:lnTo>
                  <a:lnTo>
                    <a:pt x="189" y="380"/>
                  </a:lnTo>
                  <a:lnTo>
                    <a:pt x="198" y="373"/>
                  </a:lnTo>
                  <a:lnTo>
                    <a:pt x="207" y="366"/>
                  </a:lnTo>
                  <a:lnTo>
                    <a:pt x="212" y="274"/>
                  </a:lnTo>
                  <a:lnTo>
                    <a:pt x="212" y="274"/>
                  </a:lnTo>
                  <a:lnTo>
                    <a:pt x="188" y="243"/>
                  </a:lnTo>
                  <a:lnTo>
                    <a:pt x="131" y="174"/>
                  </a:lnTo>
                  <a:lnTo>
                    <a:pt x="102" y="135"/>
                  </a:lnTo>
                  <a:lnTo>
                    <a:pt x="75" y="98"/>
                  </a:lnTo>
                  <a:lnTo>
                    <a:pt x="56" y="70"/>
                  </a:lnTo>
                  <a:lnTo>
                    <a:pt x="51" y="60"/>
                  </a:lnTo>
                  <a:lnTo>
                    <a:pt x="47" y="53"/>
                  </a:lnTo>
                  <a:close/>
                </a:path>
              </a:pathLst>
            </a:custGeom>
            <a:solidFill>
              <a:srgbClr val="F2D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2" name="Freeform 185"/>
            <p:cNvSpPr>
              <a:spLocks/>
            </p:cNvSpPr>
            <p:nvPr/>
          </p:nvSpPr>
          <p:spPr bwMode="auto">
            <a:xfrm>
              <a:off x="10264776" y="1023938"/>
              <a:ext cx="336550" cy="622300"/>
            </a:xfrm>
            <a:custGeom>
              <a:avLst/>
              <a:gdLst>
                <a:gd name="T0" fmla="*/ 47 w 212"/>
                <a:gd name="T1" fmla="*/ 53 h 392"/>
                <a:gd name="T2" fmla="*/ 47 w 212"/>
                <a:gd name="T3" fmla="*/ 53 h 392"/>
                <a:gd name="T4" fmla="*/ 44 w 212"/>
                <a:gd name="T5" fmla="*/ 39 h 392"/>
                <a:gd name="T6" fmla="*/ 38 w 212"/>
                <a:gd name="T7" fmla="*/ 28 h 392"/>
                <a:gd name="T8" fmla="*/ 31 w 212"/>
                <a:gd name="T9" fmla="*/ 18 h 392"/>
                <a:gd name="T10" fmla="*/ 23 w 212"/>
                <a:gd name="T11" fmla="*/ 9 h 392"/>
                <a:gd name="T12" fmla="*/ 14 w 212"/>
                <a:gd name="T13" fmla="*/ 4 h 392"/>
                <a:gd name="T14" fmla="*/ 7 w 212"/>
                <a:gd name="T15" fmla="*/ 0 h 392"/>
                <a:gd name="T16" fmla="*/ 3 w 212"/>
                <a:gd name="T17" fmla="*/ 2 h 392"/>
                <a:gd name="T18" fmla="*/ 1 w 212"/>
                <a:gd name="T19" fmla="*/ 2 h 392"/>
                <a:gd name="T20" fmla="*/ 0 w 212"/>
                <a:gd name="T21" fmla="*/ 5 h 392"/>
                <a:gd name="T22" fmla="*/ 0 w 212"/>
                <a:gd name="T23" fmla="*/ 9 h 392"/>
                <a:gd name="T24" fmla="*/ 0 w 212"/>
                <a:gd name="T25" fmla="*/ 9 h 392"/>
                <a:gd name="T26" fmla="*/ 0 w 212"/>
                <a:gd name="T27" fmla="*/ 19 h 392"/>
                <a:gd name="T28" fmla="*/ 3 w 212"/>
                <a:gd name="T29" fmla="*/ 30 h 392"/>
                <a:gd name="T30" fmla="*/ 12 w 212"/>
                <a:gd name="T31" fmla="*/ 56 h 392"/>
                <a:gd name="T32" fmla="*/ 19 w 212"/>
                <a:gd name="T33" fmla="*/ 84 h 392"/>
                <a:gd name="T34" fmla="*/ 23 w 212"/>
                <a:gd name="T35" fmla="*/ 98 h 392"/>
                <a:gd name="T36" fmla="*/ 24 w 212"/>
                <a:gd name="T37" fmla="*/ 112 h 392"/>
                <a:gd name="T38" fmla="*/ 24 w 212"/>
                <a:gd name="T39" fmla="*/ 112 h 392"/>
                <a:gd name="T40" fmla="*/ 24 w 212"/>
                <a:gd name="T41" fmla="*/ 149 h 392"/>
                <a:gd name="T42" fmla="*/ 26 w 212"/>
                <a:gd name="T43" fmla="*/ 170 h 392"/>
                <a:gd name="T44" fmla="*/ 30 w 212"/>
                <a:gd name="T45" fmla="*/ 192 h 392"/>
                <a:gd name="T46" fmla="*/ 33 w 212"/>
                <a:gd name="T47" fmla="*/ 213 h 392"/>
                <a:gd name="T48" fmla="*/ 40 w 212"/>
                <a:gd name="T49" fmla="*/ 232 h 392"/>
                <a:gd name="T50" fmla="*/ 49 w 212"/>
                <a:gd name="T51" fmla="*/ 250 h 392"/>
                <a:gd name="T52" fmla="*/ 54 w 212"/>
                <a:gd name="T53" fmla="*/ 257 h 392"/>
                <a:gd name="T54" fmla="*/ 61 w 212"/>
                <a:gd name="T55" fmla="*/ 264 h 392"/>
                <a:gd name="T56" fmla="*/ 61 w 212"/>
                <a:gd name="T57" fmla="*/ 264 h 392"/>
                <a:gd name="T58" fmla="*/ 68 w 212"/>
                <a:gd name="T59" fmla="*/ 269 h 392"/>
                <a:gd name="T60" fmla="*/ 73 w 212"/>
                <a:gd name="T61" fmla="*/ 276 h 392"/>
                <a:gd name="T62" fmla="*/ 82 w 212"/>
                <a:gd name="T63" fmla="*/ 292 h 392"/>
                <a:gd name="T64" fmla="*/ 88 w 212"/>
                <a:gd name="T65" fmla="*/ 308 h 392"/>
                <a:gd name="T66" fmla="*/ 91 w 212"/>
                <a:gd name="T67" fmla="*/ 325 h 392"/>
                <a:gd name="T68" fmla="*/ 93 w 212"/>
                <a:gd name="T69" fmla="*/ 343 h 392"/>
                <a:gd name="T70" fmla="*/ 95 w 212"/>
                <a:gd name="T71" fmla="*/ 359 h 392"/>
                <a:gd name="T72" fmla="*/ 95 w 212"/>
                <a:gd name="T73" fmla="*/ 381 h 392"/>
                <a:gd name="T74" fmla="*/ 95 w 212"/>
                <a:gd name="T75" fmla="*/ 381 h 392"/>
                <a:gd name="T76" fmla="*/ 105 w 212"/>
                <a:gd name="T77" fmla="*/ 387 h 392"/>
                <a:gd name="T78" fmla="*/ 117 w 212"/>
                <a:gd name="T79" fmla="*/ 390 h 392"/>
                <a:gd name="T80" fmla="*/ 133 w 212"/>
                <a:gd name="T81" fmla="*/ 392 h 392"/>
                <a:gd name="T82" fmla="*/ 151 w 212"/>
                <a:gd name="T83" fmla="*/ 392 h 392"/>
                <a:gd name="T84" fmla="*/ 160 w 212"/>
                <a:gd name="T85" fmla="*/ 390 h 392"/>
                <a:gd name="T86" fmla="*/ 168 w 212"/>
                <a:gd name="T87" fmla="*/ 388 h 392"/>
                <a:gd name="T88" fmla="*/ 179 w 212"/>
                <a:gd name="T89" fmla="*/ 385 h 392"/>
                <a:gd name="T90" fmla="*/ 189 w 212"/>
                <a:gd name="T91" fmla="*/ 380 h 392"/>
                <a:gd name="T92" fmla="*/ 198 w 212"/>
                <a:gd name="T93" fmla="*/ 373 h 392"/>
                <a:gd name="T94" fmla="*/ 207 w 212"/>
                <a:gd name="T95" fmla="*/ 366 h 392"/>
                <a:gd name="T96" fmla="*/ 212 w 212"/>
                <a:gd name="T97" fmla="*/ 274 h 392"/>
                <a:gd name="T98" fmla="*/ 212 w 212"/>
                <a:gd name="T99" fmla="*/ 274 h 392"/>
                <a:gd name="T100" fmla="*/ 188 w 212"/>
                <a:gd name="T101" fmla="*/ 243 h 392"/>
                <a:gd name="T102" fmla="*/ 131 w 212"/>
                <a:gd name="T103" fmla="*/ 174 h 392"/>
                <a:gd name="T104" fmla="*/ 102 w 212"/>
                <a:gd name="T105" fmla="*/ 135 h 392"/>
                <a:gd name="T106" fmla="*/ 75 w 212"/>
                <a:gd name="T107" fmla="*/ 98 h 392"/>
                <a:gd name="T108" fmla="*/ 56 w 212"/>
                <a:gd name="T109" fmla="*/ 70 h 392"/>
                <a:gd name="T110" fmla="*/ 51 w 212"/>
                <a:gd name="T111" fmla="*/ 60 h 392"/>
                <a:gd name="T112" fmla="*/ 47 w 212"/>
                <a:gd name="T113" fmla="*/ 5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2" h="392">
                  <a:moveTo>
                    <a:pt x="47" y="53"/>
                  </a:moveTo>
                  <a:lnTo>
                    <a:pt x="47" y="53"/>
                  </a:lnTo>
                  <a:lnTo>
                    <a:pt x="44" y="39"/>
                  </a:lnTo>
                  <a:lnTo>
                    <a:pt x="38" y="28"/>
                  </a:lnTo>
                  <a:lnTo>
                    <a:pt x="31" y="18"/>
                  </a:lnTo>
                  <a:lnTo>
                    <a:pt x="23" y="9"/>
                  </a:lnTo>
                  <a:lnTo>
                    <a:pt x="14" y="4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9"/>
                  </a:lnTo>
                  <a:lnTo>
                    <a:pt x="3" y="30"/>
                  </a:lnTo>
                  <a:lnTo>
                    <a:pt x="12" y="56"/>
                  </a:lnTo>
                  <a:lnTo>
                    <a:pt x="19" y="84"/>
                  </a:lnTo>
                  <a:lnTo>
                    <a:pt x="23" y="98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24" y="149"/>
                  </a:lnTo>
                  <a:lnTo>
                    <a:pt x="26" y="170"/>
                  </a:lnTo>
                  <a:lnTo>
                    <a:pt x="30" y="192"/>
                  </a:lnTo>
                  <a:lnTo>
                    <a:pt x="33" y="213"/>
                  </a:lnTo>
                  <a:lnTo>
                    <a:pt x="40" y="232"/>
                  </a:lnTo>
                  <a:lnTo>
                    <a:pt x="49" y="250"/>
                  </a:lnTo>
                  <a:lnTo>
                    <a:pt x="54" y="257"/>
                  </a:lnTo>
                  <a:lnTo>
                    <a:pt x="61" y="264"/>
                  </a:lnTo>
                  <a:lnTo>
                    <a:pt x="61" y="264"/>
                  </a:lnTo>
                  <a:lnTo>
                    <a:pt x="68" y="269"/>
                  </a:lnTo>
                  <a:lnTo>
                    <a:pt x="73" y="276"/>
                  </a:lnTo>
                  <a:lnTo>
                    <a:pt x="82" y="292"/>
                  </a:lnTo>
                  <a:lnTo>
                    <a:pt x="88" y="308"/>
                  </a:lnTo>
                  <a:lnTo>
                    <a:pt x="91" y="325"/>
                  </a:lnTo>
                  <a:lnTo>
                    <a:pt x="93" y="343"/>
                  </a:lnTo>
                  <a:lnTo>
                    <a:pt x="95" y="359"/>
                  </a:lnTo>
                  <a:lnTo>
                    <a:pt x="95" y="381"/>
                  </a:lnTo>
                  <a:lnTo>
                    <a:pt x="95" y="381"/>
                  </a:lnTo>
                  <a:lnTo>
                    <a:pt x="105" y="387"/>
                  </a:lnTo>
                  <a:lnTo>
                    <a:pt x="117" y="390"/>
                  </a:lnTo>
                  <a:lnTo>
                    <a:pt x="133" y="392"/>
                  </a:lnTo>
                  <a:lnTo>
                    <a:pt x="151" y="392"/>
                  </a:lnTo>
                  <a:lnTo>
                    <a:pt x="160" y="390"/>
                  </a:lnTo>
                  <a:lnTo>
                    <a:pt x="168" y="388"/>
                  </a:lnTo>
                  <a:lnTo>
                    <a:pt x="179" y="385"/>
                  </a:lnTo>
                  <a:lnTo>
                    <a:pt x="189" y="380"/>
                  </a:lnTo>
                  <a:lnTo>
                    <a:pt x="198" y="373"/>
                  </a:lnTo>
                  <a:lnTo>
                    <a:pt x="207" y="366"/>
                  </a:lnTo>
                  <a:lnTo>
                    <a:pt x="212" y="274"/>
                  </a:lnTo>
                  <a:lnTo>
                    <a:pt x="212" y="274"/>
                  </a:lnTo>
                  <a:lnTo>
                    <a:pt x="188" y="243"/>
                  </a:lnTo>
                  <a:lnTo>
                    <a:pt x="131" y="174"/>
                  </a:lnTo>
                  <a:lnTo>
                    <a:pt x="102" y="135"/>
                  </a:lnTo>
                  <a:lnTo>
                    <a:pt x="75" y="98"/>
                  </a:lnTo>
                  <a:lnTo>
                    <a:pt x="56" y="70"/>
                  </a:lnTo>
                  <a:lnTo>
                    <a:pt x="51" y="60"/>
                  </a:lnTo>
                  <a:lnTo>
                    <a:pt x="47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3" name="Freeform 186"/>
            <p:cNvSpPr>
              <a:spLocks/>
            </p:cNvSpPr>
            <p:nvPr/>
          </p:nvSpPr>
          <p:spPr bwMode="auto">
            <a:xfrm>
              <a:off x="10347326" y="1116013"/>
              <a:ext cx="254000" cy="412750"/>
            </a:xfrm>
            <a:custGeom>
              <a:avLst/>
              <a:gdLst>
                <a:gd name="T0" fmla="*/ 134 w 160"/>
                <a:gd name="T1" fmla="*/ 46 h 260"/>
                <a:gd name="T2" fmla="*/ 134 w 160"/>
                <a:gd name="T3" fmla="*/ 46 h 260"/>
                <a:gd name="T4" fmla="*/ 97 w 160"/>
                <a:gd name="T5" fmla="*/ 23 h 260"/>
                <a:gd name="T6" fmla="*/ 65 w 160"/>
                <a:gd name="T7" fmla="*/ 7 h 260"/>
                <a:gd name="T8" fmla="*/ 53 w 160"/>
                <a:gd name="T9" fmla="*/ 2 h 260"/>
                <a:gd name="T10" fmla="*/ 43 w 160"/>
                <a:gd name="T11" fmla="*/ 0 h 260"/>
                <a:gd name="T12" fmla="*/ 43 w 160"/>
                <a:gd name="T13" fmla="*/ 0 h 260"/>
                <a:gd name="T14" fmla="*/ 39 w 160"/>
                <a:gd name="T15" fmla="*/ 2 h 260"/>
                <a:gd name="T16" fmla="*/ 36 w 160"/>
                <a:gd name="T17" fmla="*/ 4 h 260"/>
                <a:gd name="T18" fmla="*/ 27 w 160"/>
                <a:gd name="T19" fmla="*/ 11 h 260"/>
                <a:gd name="T20" fmla="*/ 20 w 160"/>
                <a:gd name="T21" fmla="*/ 21 h 260"/>
                <a:gd name="T22" fmla="*/ 13 w 160"/>
                <a:gd name="T23" fmla="*/ 33 h 260"/>
                <a:gd name="T24" fmla="*/ 7 w 160"/>
                <a:gd name="T25" fmla="*/ 46 h 260"/>
                <a:gd name="T26" fmla="*/ 2 w 160"/>
                <a:gd name="T27" fmla="*/ 58 h 260"/>
                <a:gd name="T28" fmla="*/ 0 w 160"/>
                <a:gd name="T29" fmla="*/ 69 h 260"/>
                <a:gd name="T30" fmla="*/ 2 w 160"/>
                <a:gd name="T31" fmla="*/ 76 h 260"/>
                <a:gd name="T32" fmla="*/ 2 w 160"/>
                <a:gd name="T33" fmla="*/ 76 h 260"/>
                <a:gd name="T34" fmla="*/ 7 w 160"/>
                <a:gd name="T35" fmla="*/ 86 h 260"/>
                <a:gd name="T36" fmla="*/ 13 w 160"/>
                <a:gd name="T37" fmla="*/ 91 h 260"/>
                <a:gd name="T38" fmla="*/ 20 w 160"/>
                <a:gd name="T39" fmla="*/ 97 h 260"/>
                <a:gd name="T40" fmla="*/ 20 w 160"/>
                <a:gd name="T41" fmla="*/ 97 h 260"/>
                <a:gd name="T42" fmla="*/ 13 w 160"/>
                <a:gd name="T43" fmla="*/ 114 h 260"/>
                <a:gd name="T44" fmla="*/ 9 w 160"/>
                <a:gd name="T45" fmla="*/ 127 h 260"/>
                <a:gd name="T46" fmla="*/ 9 w 160"/>
                <a:gd name="T47" fmla="*/ 132 h 260"/>
                <a:gd name="T48" fmla="*/ 11 w 160"/>
                <a:gd name="T49" fmla="*/ 137 h 260"/>
                <a:gd name="T50" fmla="*/ 11 w 160"/>
                <a:gd name="T51" fmla="*/ 137 h 260"/>
                <a:gd name="T52" fmla="*/ 18 w 160"/>
                <a:gd name="T53" fmla="*/ 144 h 260"/>
                <a:gd name="T54" fmla="*/ 27 w 160"/>
                <a:gd name="T55" fmla="*/ 149 h 260"/>
                <a:gd name="T56" fmla="*/ 37 w 160"/>
                <a:gd name="T57" fmla="*/ 155 h 260"/>
                <a:gd name="T58" fmla="*/ 37 w 160"/>
                <a:gd name="T59" fmla="*/ 155 h 260"/>
                <a:gd name="T60" fmla="*/ 34 w 160"/>
                <a:gd name="T61" fmla="*/ 162 h 260"/>
                <a:gd name="T62" fmla="*/ 32 w 160"/>
                <a:gd name="T63" fmla="*/ 178 h 260"/>
                <a:gd name="T64" fmla="*/ 32 w 160"/>
                <a:gd name="T65" fmla="*/ 186 h 260"/>
                <a:gd name="T66" fmla="*/ 34 w 160"/>
                <a:gd name="T67" fmla="*/ 195 h 260"/>
                <a:gd name="T68" fmla="*/ 39 w 160"/>
                <a:gd name="T69" fmla="*/ 200 h 260"/>
                <a:gd name="T70" fmla="*/ 44 w 160"/>
                <a:gd name="T71" fmla="*/ 204 h 260"/>
                <a:gd name="T72" fmla="*/ 50 w 160"/>
                <a:gd name="T73" fmla="*/ 206 h 260"/>
                <a:gd name="T74" fmla="*/ 50 w 160"/>
                <a:gd name="T75" fmla="*/ 206 h 260"/>
                <a:gd name="T76" fmla="*/ 50 w 160"/>
                <a:gd name="T77" fmla="*/ 213 h 260"/>
                <a:gd name="T78" fmla="*/ 51 w 160"/>
                <a:gd name="T79" fmla="*/ 220 h 260"/>
                <a:gd name="T80" fmla="*/ 55 w 160"/>
                <a:gd name="T81" fmla="*/ 228 h 260"/>
                <a:gd name="T82" fmla="*/ 60 w 160"/>
                <a:gd name="T83" fmla="*/ 237 h 260"/>
                <a:gd name="T84" fmla="*/ 69 w 160"/>
                <a:gd name="T85" fmla="*/ 246 h 260"/>
                <a:gd name="T86" fmla="*/ 79 w 160"/>
                <a:gd name="T87" fmla="*/ 253 h 260"/>
                <a:gd name="T88" fmla="*/ 87 w 160"/>
                <a:gd name="T89" fmla="*/ 255 h 260"/>
                <a:gd name="T90" fmla="*/ 95 w 160"/>
                <a:gd name="T91" fmla="*/ 257 h 260"/>
                <a:gd name="T92" fmla="*/ 95 w 160"/>
                <a:gd name="T93" fmla="*/ 257 h 260"/>
                <a:gd name="T94" fmla="*/ 123 w 160"/>
                <a:gd name="T95" fmla="*/ 260 h 260"/>
                <a:gd name="T96" fmla="*/ 145 w 160"/>
                <a:gd name="T97" fmla="*/ 260 h 260"/>
                <a:gd name="T98" fmla="*/ 157 w 160"/>
                <a:gd name="T99" fmla="*/ 258 h 260"/>
                <a:gd name="T100" fmla="*/ 160 w 160"/>
                <a:gd name="T101" fmla="*/ 257 h 260"/>
                <a:gd name="T102" fmla="*/ 160 w 160"/>
                <a:gd name="T103" fmla="*/ 257 h 260"/>
                <a:gd name="T104" fmla="*/ 160 w 160"/>
                <a:gd name="T105" fmla="*/ 239 h 260"/>
                <a:gd name="T106" fmla="*/ 159 w 160"/>
                <a:gd name="T107" fmla="*/ 193 h 260"/>
                <a:gd name="T108" fmla="*/ 157 w 160"/>
                <a:gd name="T109" fmla="*/ 162 h 260"/>
                <a:gd name="T110" fmla="*/ 152 w 160"/>
                <a:gd name="T111" fmla="*/ 125 h 260"/>
                <a:gd name="T112" fmla="*/ 145 w 160"/>
                <a:gd name="T113" fmla="*/ 86 h 260"/>
                <a:gd name="T114" fmla="*/ 134 w 160"/>
                <a:gd name="T115" fmla="*/ 4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260">
                  <a:moveTo>
                    <a:pt x="134" y="46"/>
                  </a:moveTo>
                  <a:lnTo>
                    <a:pt x="134" y="46"/>
                  </a:lnTo>
                  <a:lnTo>
                    <a:pt x="97" y="23"/>
                  </a:lnTo>
                  <a:lnTo>
                    <a:pt x="65" y="7"/>
                  </a:lnTo>
                  <a:lnTo>
                    <a:pt x="5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6" y="4"/>
                  </a:lnTo>
                  <a:lnTo>
                    <a:pt x="27" y="11"/>
                  </a:lnTo>
                  <a:lnTo>
                    <a:pt x="20" y="21"/>
                  </a:lnTo>
                  <a:lnTo>
                    <a:pt x="13" y="33"/>
                  </a:lnTo>
                  <a:lnTo>
                    <a:pt x="7" y="46"/>
                  </a:lnTo>
                  <a:lnTo>
                    <a:pt x="2" y="58"/>
                  </a:lnTo>
                  <a:lnTo>
                    <a:pt x="0" y="69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7" y="86"/>
                  </a:lnTo>
                  <a:lnTo>
                    <a:pt x="13" y="91"/>
                  </a:lnTo>
                  <a:lnTo>
                    <a:pt x="20" y="97"/>
                  </a:lnTo>
                  <a:lnTo>
                    <a:pt x="20" y="97"/>
                  </a:lnTo>
                  <a:lnTo>
                    <a:pt x="13" y="114"/>
                  </a:lnTo>
                  <a:lnTo>
                    <a:pt x="9" y="127"/>
                  </a:lnTo>
                  <a:lnTo>
                    <a:pt x="9" y="132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18" y="144"/>
                  </a:lnTo>
                  <a:lnTo>
                    <a:pt x="27" y="149"/>
                  </a:lnTo>
                  <a:lnTo>
                    <a:pt x="37" y="155"/>
                  </a:lnTo>
                  <a:lnTo>
                    <a:pt x="37" y="155"/>
                  </a:lnTo>
                  <a:lnTo>
                    <a:pt x="34" y="162"/>
                  </a:lnTo>
                  <a:lnTo>
                    <a:pt x="32" y="178"/>
                  </a:lnTo>
                  <a:lnTo>
                    <a:pt x="32" y="186"/>
                  </a:lnTo>
                  <a:lnTo>
                    <a:pt x="34" y="195"/>
                  </a:lnTo>
                  <a:lnTo>
                    <a:pt x="39" y="200"/>
                  </a:lnTo>
                  <a:lnTo>
                    <a:pt x="44" y="204"/>
                  </a:lnTo>
                  <a:lnTo>
                    <a:pt x="50" y="206"/>
                  </a:lnTo>
                  <a:lnTo>
                    <a:pt x="50" y="206"/>
                  </a:lnTo>
                  <a:lnTo>
                    <a:pt x="50" y="213"/>
                  </a:lnTo>
                  <a:lnTo>
                    <a:pt x="51" y="220"/>
                  </a:lnTo>
                  <a:lnTo>
                    <a:pt x="55" y="228"/>
                  </a:lnTo>
                  <a:lnTo>
                    <a:pt x="60" y="237"/>
                  </a:lnTo>
                  <a:lnTo>
                    <a:pt x="69" y="246"/>
                  </a:lnTo>
                  <a:lnTo>
                    <a:pt x="79" y="253"/>
                  </a:lnTo>
                  <a:lnTo>
                    <a:pt x="87" y="255"/>
                  </a:lnTo>
                  <a:lnTo>
                    <a:pt x="95" y="257"/>
                  </a:lnTo>
                  <a:lnTo>
                    <a:pt x="95" y="257"/>
                  </a:lnTo>
                  <a:lnTo>
                    <a:pt x="123" y="260"/>
                  </a:lnTo>
                  <a:lnTo>
                    <a:pt x="145" y="260"/>
                  </a:lnTo>
                  <a:lnTo>
                    <a:pt x="157" y="258"/>
                  </a:lnTo>
                  <a:lnTo>
                    <a:pt x="160" y="257"/>
                  </a:lnTo>
                  <a:lnTo>
                    <a:pt x="160" y="257"/>
                  </a:lnTo>
                  <a:lnTo>
                    <a:pt x="160" y="239"/>
                  </a:lnTo>
                  <a:lnTo>
                    <a:pt x="159" y="193"/>
                  </a:lnTo>
                  <a:lnTo>
                    <a:pt x="157" y="162"/>
                  </a:lnTo>
                  <a:lnTo>
                    <a:pt x="152" y="125"/>
                  </a:lnTo>
                  <a:lnTo>
                    <a:pt x="145" y="86"/>
                  </a:lnTo>
                  <a:lnTo>
                    <a:pt x="134" y="46"/>
                  </a:lnTo>
                  <a:close/>
                </a:path>
              </a:pathLst>
            </a:custGeom>
            <a:solidFill>
              <a:srgbClr val="FFE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4" name="Freeform 187"/>
            <p:cNvSpPr>
              <a:spLocks/>
            </p:cNvSpPr>
            <p:nvPr/>
          </p:nvSpPr>
          <p:spPr bwMode="auto">
            <a:xfrm>
              <a:off x="10347326" y="1116013"/>
              <a:ext cx="254000" cy="412750"/>
            </a:xfrm>
            <a:custGeom>
              <a:avLst/>
              <a:gdLst>
                <a:gd name="T0" fmla="*/ 134 w 160"/>
                <a:gd name="T1" fmla="*/ 46 h 260"/>
                <a:gd name="T2" fmla="*/ 134 w 160"/>
                <a:gd name="T3" fmla="*/ 46 h 260"/>
                <a:gd name="T4" fmla="*/ 97 w 160"/>
                <a:gd name="T5" fmla="*/ 23 h 260"/>
                <a:gd name="T6" fmla="*/ 65 w 160"/>
                <a:gd name="T7" fmla="*/ 7 h 260"/>
                <a:gd name="T8" fmla="*/ 53 w 160"/>
                <a:gd name="T9" fmla="*/ 2 h 260"/>
                <a:gd name="T10" fmla="*/ 43 w 160"/>
                <a:gd name="T11" fmla="*/ 0 h 260"/>
                <a:gd name="T12" fmla="*/ 43 w 160"/>
                <a:gd name="T13" fmla="*/ 0 h 260"/>
                <a:gd name="T14" fmla="*/ 39 w 160"/>
                <a:gd name="T15" fmla="*/ 2 h 260"/>
                <a:gd name="T16" fmla="*/ 36 w 160"/>
                <a:gd name="T17" fmla="*/ 4 h 260"/>
                <a:gd name="T18" fmla="*/ 27 w 160"/>
                <a:gd name="T19" fmla="*/ 11 h 260"/>
                <a:gd name="T20" fmla="*/ 20 w 160"/>
                <a:gd name="T21" fmla="*/ 21 h 260"/>
                <a:gd name="T22" fmla="*/ 13 w 160"/>
                <a:gd name="T23" fmla="*/ 33 h 260"/>
                <a:gd name="T24" fmla="*/ 7 w 160"/>
                <a:gd name="T25" fmla="*/ 46 h 260"/>
                <a:gd name="T26" fmla="*/ 2 w 160"/>
                <a:gd name="T27" fmla="*/ 58 h 260"/>
                <a:gd name="T28" fmla="*/ 0 w 160"/>
                <a:gd name="T29" fmla="*/ 69 h 260"/>
                <a:gd name="T30" fmla="*/ 2 w 160"/>
                <a:gd name="T31" fmla="*/ 76 h 260"/>
                <a:gd name="T32" fmla="*/ 2 w 160"/>
                <a:gd name="T33" fmla="*/ 76 h 260"/>
                <a:gd name="T34" fmla="*/ 7 w 160"/>
                <a:gd name="T35" fmla="*/ 86 h 260"/>
                <a:gd name="T36" fmla="*/ 13 w 160"/>
                <a:gd name="T37" fmla="*/ 91 h 260"/>
                <a:gd name="T38" fmla="*/ 20 w 160"/>
                <a:gd name="T39" fmla="*/ 97 h 260"/>
                <a:gd name="T40" fmla="*/ 20 w 160"/>
                <a:gd name="T41" fmla="*/ 97 h 260"/>
                <a:gd name="T42" fmla="*/ 13 w 160"/>
                <a:gd name="T43" fmla="*/ 114 h 260"/>
                <a:gd name="T44" fmla="*/ 9 w 160"/>
                <a:gd name="T45" fmla="*/ 127 h 260"/>
                <a:gd name="T46" fmla="*/ 9 w 160"/>
                <a:gd name="T47" fmla="*/ 132 h 260"/>
                <a:gd name="T48" fmla="*/ 11 w 160"/>
                <a:gd name="T49" fmla="*/ 137 h 260"/>
                <a:gd name="T50" fmla="*/ 11 w 160"/>
                <a:gd name="T51" fmla="*/ 137 h 260"/>
                <a:gd name="T52" fmla="*/ 18 w 160"/>
                <a:gd name="T53" fmla="*/ 144 h 260"/>
                <a:gd name="T54" fmla="*/ 27 w 160"/>
                <a:gd name="T55" fmla="*/ 149 h 260"/>
                <a:gd name="T56" fmla="*/ 37 w 160"/>
                <a:gd name="T57" fmla="*/ 155 h 260"/>
                <a:gd name="T58" fmla="*/ 37 w 160"/>
                <a:gd name="T59" fmla="*/ 155 h 260"/>
                <a:gd name="T60" fmla="*/ 34 w 160"/>
                <a:gd name="T61" fmla="*/ 162 h 260"/>
                <a:gd name="T62" fmla="*/ 32 w 160"/>
                <a:gd name="T63" fmla="*/ 178 h 260"/>
                <a:gd name="T64" fmla="*/ 32 w 160"/>
                <a:gd name="T65" fmla="*/ 186 h 260"/>
                <a:gd name="T66" fmla="*/ 34 w 160"/>
                <a:gd name="T67" fmla="*/ 195 h 260"/>
                <a:gd name="T68" fmla="*/ 39 w 160"/>
                <a:gd name="T69" fmla="*/ 200 h 260"/>
                <a:gd name="T70" fmla="*/ 44 w 160"/>
                <a:gd name="T71" fmla="*/ 204 h 260"/>
                <a:gd name="T72" fmla="*/ 50 w 160"/>
                <a:gd name="T73" fmla="*/ 206 h 260"/>
                <a:gd name="T74" fmla="*/ 50 w 160"/>
                <a:gd name="T75" fmla="*/ 206 h 260"/>
                <a:gd name="T76" fmla="*/ 50 w 160"/>
                <a:gd name="T77" fmla="*/ 213 h 260"/>
                <a:gd name="T78" fmla="*/ 51 w 160"/>
                <a:gd name="T79" fmla="*/ 220 h 260"/>
                <a:gd name="T80" fmla="*/ 55 w 160"/>
                <a:gd name="T81" fmla="*/ 228 h 260"/>
                <a:gd name="T82" fmla="*/ 60 w 160"/>
                <a:gd name="T83" fmla="*/ 237 h 260"/>
                <a:gd name="T84" fmla="*/ 69 w 160"/>
                <a:gd name="T85" fmla="*/ 246 h 260"/>
                <a:gd name="T86" fmla="*/ 79 w 160"/>
                <a:gd name="T87" fmla="*/ 253 h 260"/>
                <a:gd name="T88" fmla="*/ 87 w 160"/>
                <a:gd name="T89" fmla="*/ 255 h 260"/>
                <a:gd name="T90" fmla="*/ 95 w 160"/>
                <a:gd name="T91" fmla="*/ 257 h 260"/>
                <a:gd name="T92" fmla="*/ 95 w 160"/>
                <a:gd name="T93" fmla="*/ 257 h 260"/>
                <a:gd name="T94" fmla="*/ 123 w 160"/>
                <a:gd name="T95" fmla="*/ 260 h 260"/>
                <a:gd name="T96" fmla="*/ 145 w 160"/>
                <a:gd name="T97" fmla="*/ 260 h 260"/>
                <a:gd name="T98" fmla="*/ 157 w 160"/>
                <a:gd name="T99" fmla="*/ 258 h 260"/>
                <a:gd name="T100" fmla="*/ 160 w 160"/>
                <a:gd name="T101" fmla="*/ 257 h 260"/>
                <a:gd name="T102" fmla="*/ 160 w 160"/>
                <a:gd name="T103" fmla="*/ 257 h 260"/>
                <a:gd name="T104" fmla="*/ 160 w 160"/>
                <a:gd name="T105" fmla="*/ 239 h 260"/>
                <a:gd name="T106" fmla="*/ 159 w 160"/>
                <a:gd name="T107" fmla="*/ 193 h 260"/>
                <a:gd name="T108" fmla="*/ 157 w 160"/>
                <a:gd name="T109" fmla="*/ 162 h 260"/>
                <a:gd name="T110" fmla="*/ 152 w 160"/>
                <a:gd name="T111" fmla="*/ 125 h 260"/>
                <a:gd name="T112" fmla="*/ 145 w 160"/>
                <a:gd name="T113" fmla="*/ 86 h 260"/>
                <a:gd name="T114" fmla="*/ 134 w 160"/>
                <a:gd name="T115" fmla="*/ 4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260">
                  <a:moveTo>
                    <a:pt x="134" y="46"/>
                  </a:moveTo>
                  <a:lnTo>
                    <a:pt x="134" y="46"/>
                  </a:lnTo>
                  <a:lnTo>
                    <a:pt x="97" y="23"/>
                  </a:lnTo>
                  <a:lnTo>
                    <a:pt x="65" y="7"/>
                  </a:lnTo>
                  <a:lnTo>
                    <a:pt x="5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6" y="4"/>
                  </a:lnTo>
                  <a:lnTo>
                    <a:pt x="27" y="11"/>
                  </a:lnTo>
                  <a:lnTo>
                    <a:pt x="20" y="21"/>
                  </a:lnTo>
                  <a:lnTo>
                    <a:pt x="13" y="33"/>
                  </a:lnTo>
                  <a:lnTo>
                    <a:pt x="7" y="46"/>
                  </a:lnTo>
                  <a:lnTo>
                    <a:pt x="2" y="58"/>
                  </a:lnTo>
                  <a:lnTo>
                    <a:pt x="0" y="69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7" y="86"/>
                  </a:lnTo>
                  <a:lnTo>
                    <a:pt x="13" y="91"/>
                  </a:lnTo>
                  <a:lnTo>
                    <a:pt x="20" y="97"/>
                  </a:lnTo>
                  <a:lnTo>
                    <a:pt x="20" y="97"/>
                  </a:lnTo>
                  <a:lnTo>
                    <a:pt x="13" y="114"/>
                  </a:lnTo>
                  <a:lnTo>
                    <a:pt x="9" y="127"/>
                  </a:lnTo>
                  <a:lnTo>
                    <a:pt x="9" y="132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18" y="144"/>
                  </a:lnTo>
                  <a:lnTo>
                    <a:pt x="27" y="149"/>
                  </a:lnTo>
                  <a:lnTo>
                    <a:pt x="37" y="155"/>
                  </a:lnTo>
                  <a:lnTo>
                    <a:pt x="37" y="155"/>
                  </a:lnTo>
                  <a:lnTo>
                    <a:pt x="34" y="162"/>
                  </a:lnTo>
                  <a:lnTo>
                    <a:pt x="32" y="178"/>
                  </a:lnTo>
                  <a:lnTo>
                    <a:pt x="32" y="186"/>
                  </a:lnTo>
                  <a:lnTo>
                    <a:pt x="34" y="195"/>
                  </a:lnTo>
                  <a:lnTo>
                    <a:pt x="39" y="200"/>
                  </a:lnTo>
                  <a:lnTo>
                    <a:pt x="44" y="204"/>
                  </a:lnTo>
                  <a:lnTo>
                    <a:pt x="50" y="206"/>
                  </a:lnTo>
                  <a:lnTo>
                    <a:pt x="50" y="206"/>
                  </a:lnTo>
                  <a:lnTo>
                    <a:pt x="50" y="213"/>
                  </a:lnTo>
                  <a:lnTo>
                    <a:pt x="51" y="220"/>
                  </a:lnTo>
                  <a:lnTo>
                    <a:pt x="55" y="228"/>
                  </a:lnTo>
                  <a:lnTo>
                    <a:pt x="60" y="237"/>
                  </a:lnTo>
                  <a:lnTo>
                    <a:pt x="69" y="246"/>
                  </a:lnTo>
                  <a:lnTo>
                    <a:pt x="79" y="253"/>
                  </a:lnTo>
                  <a:lnTo>
                    <a:pt x="87" y="255"/>
                  </a:lnTo>
                  <a:lnTo>
                    <a:pt x="95" y="257"/>
                  </a:lnTo>
                  <a:lnTo>
                    <a:pt x="95" y="257"/>
                  </a:lnTo>
                  <a:lnTo>
                    <a:pt x="123" y="260"/>
                  </a:lnTo>
                  <a:lnTo>
                    <a:pt x="145" y="260"/>
                  </a:lnTo>
                  <a:lnTo>
                    <a:pt x="157" y="258"/>
                  </a:lnTo>
                  <a:lnTo>
                    <a:pt x="160" y="257"/>
                  </a:lnTo>
                  <a:lnTo>
                    <a:pt x="160" y="257"/>
                  </a:lnTo>
                  <a:lnTo>
                    <a:pt x="160" y="239"/>
                  </a:lnTo>
                  <a:lnTo>
                    <a:pt x="159" y="193"/>
                  </a:lnTo>
                  <a:lnTo>
                    <a:pt x="157" y="162"/>
                  </a:lnTo>
                  <a:lnTo>
                    <a:pt x="152" y="125"/>
                  </a:lnTo>
                  <a:lnTo>
                    <a:pt x="145" y="86"/>
                  </a:lnTo>
                  <a:lnTo>
                    <a:pt x="13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5" name="Freeform 188"/>
            <p:cNvSpPr>
              <a:spLocks/>
            </p:cNvSpPr>
            <p:nvPr/>
          </p:nvSpPr>
          <p:spPr bwMode="auto">
            <a:xfrm>
              <a:off x="10347326" y="1182688"/>
              <a:ext cx="234950" cy="346075"/>
            </a:xfrm>
            <a:custGeom>
              <a:avLst/>
              <a:gdLst>
                <a:gd name="T0" fmla="*/ 81 w 148"/>
                <a:gd name="T1" fmla="*/ 195 h 218"/>
                <a:gd name="T2" fmla="*/ 65 w 148"/>
                <a:gd name="T3" fmla="*/ 171 h 218"/>
                <a:gd name="T4" fmla="*/ 83 w 148"/>
                <a:gd name="T5" fmla="*/ 162 h 218"/>
                <a:gd name="T6" fmla="*/ 71 w 148"/>
                <a:gd name="T7" fmla="*/ 158 h 218"/>
                <a:gd name="T8" fmla="*/ 53 w 148"/>
                <a:gd name="T9" fmla="*/ 148 h 218"/>
                <a:gd name="T10" fmla="*/ 51 w 148"/>
                <a:gd name="T11" fmla="*/ 141 h 218"/>
                <a:gd name="T12" fmla="*/ 51 w 148"/>
                <a:gd name="T13" fmla="*/ 123 h 218"/>
                <a:gd name="T14" fmla="*/ 57 w 148"/>
                <a:gd name="T15" fmla="*/ 118 h 218"/>
                <a:gd name="T16" fmla="*/ 60 w 148"/>
                <a:gd name="T17" fmla="*/ 116 h 218"/>
                <a:gd name="T18" fmla="*/ 92 w 148"/>
                <a:gd name="T19" fmla="*/ 116 h 218"/>
                <a:gd name="T20" fmla="*/ 120 w 148"/>
                <a:gd name="T21" fmla="*/ 118 h 218"/>
                <a:gd name="T22" fmla="*/ 65 w 148"/>
                <a:gd name="T23" fmla="*/ 102 h 218"/>
                <a:gd name="T24" fmla="*/ 50 w 148"/>
                <a:gd name="T25" fmla="*/ 100 h 218"/>
                <a:gd name="T26" fmla="*/ 37 w 148"/>
                <a:gd name="T27" fmla="*/ 102 h 218"/>
                <a:gd name="T28" fmla="*/ 30 w 148"/>
                <a:gd name="T29" fmla="*/ 97 h 218"/>
                <a:gd name="T30" fmla="*/ 29 w 148"/>
                <a:gd name="T31" fmla="*/ 86 h 218"/>
                <a:gd name="T32" fmla="*/ 30 w 148"/>
                <a:gd name="T33" fmla="*/ 60 h 218"/>
                <a:gd name="T34" fmla="*/ 36 w 148"/>
                <a:gd name="T35" fmla="*/ 46 h 218"/>
                <a:gd name="T36" fmla="*/ 43 w 148"/>
                <a:gd name="T37" fmla="*/ 35 h 218"/>
                <a:gd name="T38" fmla="*/ 53 w 148"/>
                <a:gd name="T39" fmla="*/ 30 h 218"/>
                <a:gd name="T40" fmla="*/ 72 w 148"/>
                <a:gd name="T41" fmla="*/ 30 h 218"/>
                <a:gd name="T42" fmla="*/ 102 w 148"/>
                <a:gd name="T43" fmla="*/ 37 h 218"/>
                <a:gd name="T44" fmla="*/ 60 w 148"/>
                <a:gd name="T45" fmla="*/ 20 h 218"/>
                <a:gd name="T46" fmla="*/ 48 w 148"/>
                <a:gd name="T47" fmla="*/ 20 h 218"/>
                <a:gd name="T48" fmla="*/ 41 w 148"/>
                <a:gd name="T49" fmla="*/ 25 h 218"/>
                <a:gd name="T50" fmla="*/ 30 w 148"/>
                <a:gd name="T51" fmla="*/ 37 h 218"/>
                <a:gd name="T52" fmla="*/ 27 w 148"/>
                <a:gd name="T53" fmla="*/ 37 h 218"/>
                <a:gd name="T54" fmla="*/ 18 w 148"/>
                <a:gd name="T55" fmla="*/ 34 h 218"/>
                <a:gd name="T56" fmla="*/ 11 w 148"/>
                <a:gd name="T57" fmla="*/ 23 h 218"/>
                <a:gd name="T58" fmla="*/ 7 w 148"/>
                <a:gd name="T59" fmla="*/ 0 h 218"/>
                <a:gd name="T60" fmla="*/ 7 w 148"/>
                <a:gd name="T61" fmla="*/ 0 h 218"/>
                <a:gd name="T62" fmla="*/ 0 w 148"/>
                <a:gd name="T63" fmla="*/ 28 h 218"/>
                <a:gd name="T64" fmla="*/ 2 w 148"/>
                <a:gd name="T65" fmla="*/ 34 h 218"/>
                <a:gd name="T66" fmla="*/ 13 w 148"/>
                <a:gd name="T67" fmla="*/ 49 h 218"/>
                <a:gd name="T68" fmla="*/ 20 w 148"/>
                <a:gd name="T69" fmla="*/ 55 h 218"/>
                <a:gd name="T70" fmla="*/ 9 w 148"/>
                <a:gd name="T71" fmla="*/ 85 h 218"/>
                <a:gd name="T72" fmla="*/ 11 w 148"/>
                <a:gd name="T73" fmla="*/ 95 h 218"/>
                <a:gd name="T74" fmla="*/ 18 w 148"/>
                <a:gd name="T75" fmla="*/ 102 h 218"/>
                <a:gd name="T76" fmla="*/ 37 w 148"/>
                <a:gd name="T77" fmla="*/ 113 h 218"/>
                <a:gd name="T78" fmla="*/ 34 w 148"/>
                <a:gd name="T79" fmla="*/ 120 h 218"/>
                <a:gd name="T80" fmla="*/ 32 w 148"/>
                <a:gd name="T81" fmla="*/ 144 h 218"/>
                <a:gd name="T82" fmla="*/ 41 w 148"/>
                <a:gd name="T83" fmla="*/ 158 h 218"/>
                <a:gd name="T84" fmla="*/ 50 w 148"/>
                <a:gd name="T85" fmla="*/ 164 h 218"/>
                <a:gd name="T86" fmla="*/ 50 w 148"/>
                <a:gd name="T87" fmla="*/ 171 h 218"/>
                <a:gd name="T88" fmla="*/ 55 w 148"/>
                <a:gd name="T89" fmla="*/ 186 h 218"/>
                <a:gd name="T90" fmla="*/ 69 w 148"/>
                <a:gd name="T91" fmla="*/ 204 h 218"/>
                <a:gd name="T92" fmla="*/ 87 w 148"/>
                <a:gd name="T93" fmla="*/ 213 h 218"/>
                <a:gd name="T94" fmla="*/ 95 w 148"/>
                <a:gd name="T95" fmla="*/ 215 h 218"/>
                <a:gd name="T96" fmla="*/ 127 w 148"/>
                <a:gd name="T97" fmla="*/ 218 h 218"/>
                <a:gd name="T98" fmla="*/ 148 w 148"/>
                <a:gd name="T99" fmla="*/ 216 h 218"/>
                <a:gd name="T100" fmla="*/ 113 w 148"/>
                <a:gd name="T101" fmla="*/ 211 h 218"/>
                <a:gd name="T102" fmla="*/ 87 w 148"/>
                <a:gd name="T103" fmla="*/ 20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" h="218">
                  <a:moveTo>
                    <a:pt x="81" y="195"/>
                  </a:moveTo>
                  <a:lnTo>
                    <a:pt x="81" y="195"/>
                  </a:lnTo>
                  <a:lnTo>
                    <a:pt x="71" y="181"/>
                  </a:lnTo>
                  <a:lnTo>
                    <a:pt x="65" y="171"/>
                  </a:lnTo>
                  <a:lnTo>
                    <a:pt x="62" y="164"/>
                  </a:lnTo>
                  <a:lnTo>
                    <a:pt x="83" y="162"/>
                  </a:lnTo>
                  <a:lnTo>
                    <a:pt x="83" y="162"/>
                  </a:lnTo>
                  <a:lnTo>
                    <a:pt x="71" y="158"/>
                  </a:lnTo>
                  <a:lnTo>
                    <a:pt x="60" y="153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1" y="141"/>
                  </a:lnTo>
                  <a:lnTo>
                    <a:pt x="51" y="132"/>
                  </a:lnTo>
                  <a:lnTo>
                    <a:pt x="51" y="123"/>
                  </a:lnTo>
                  <a:lnTo>
                    <a:pt x="53" y="120"/>
                  </a:lnTo>
                  <a:lnTo>
                    <a:pt x="57" y="118"/>
                  </a:lnTo>
                  <a:lnTo>
                    <a:pt x="57" y="118"/>
                  </a:lnTo>
                  <a:lnTo>
                    <a:pt x="60" y="116"/>
                  </a:lnTo>
                  <a:lnTo>
                    <a:pt x="69" y="116"/>
                  </a:lnTo>
                  <a:lnTo>
                    <a:pt x="92" y="116"/>
                  </a:lnTo>
                  <a:lnTo>
                    <a:pt x="120" y="118"/>
                  </a:lnTo>
                  <a:lnTo>
                    <a:pt x="120" y="118"/>
                  </a:lnTo>
                  <a:lnTo>
                    <a:pt x="88" y="109"/>
                  </a:lnTo>
                  <a:lnTo>
                    <a:pt x="65" y="102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3" y="100"/>
                  </a:lnTo>
                  <a:lnTo>
                    <a:pt x="37" y="102"/>
                  </a:lnTo>
                  <a:lnTo>
                    <a:pt x="34" y="102"/>
                  </a:lnTo>
                  <a:lnTo>
                    <a:pt x="30" y="97"/>
                  </a:lnTo>
                  <a:lnTo>
                    <a:pt x="30" y="97"/>
                  </a:lnTo>
                  <a:lnTo>
                    <a:pt x="29" y="86"/>
                  </a:lnTo>
                  <a:lnTo>
                    <a:pt x="29" y="74"/>
                  </a:lnTo>
                  <a:lnTo>
                    <a:pt x="30" y="60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9" y="41"/>
                  </a:lnTo>
                  <a:lnTo>
                    <a:pt x="43" y="35"/>
                  </a:lnTo>
                  <a:lnTo>
                    <a:pt x="48" y="32"/>
                  </a:lnTo>
                  <a:lnTo>
                    <a:pt x="53" y="30"/>
                  </a:lnTo>
                  <a:lnTo>
                    <a:pt x="62" y="28"/>
                  </a:lnTo>
                  <a:lnTo>
                    <a:pt x="72" y="30"/>
                  </a:lnTo>
                  <a:lnTo>
                    <a:pt x="102" y="37"/>
                  </a:lnTo>
                  <a:lnTo>
                    <a:pt x="102" y="37"/>
                  </a:lnTo>
                  <a:lnTo>
                    <a:pt x="79" y="25"/>
                  </a:lnTo>
                  <a:lnTo>
                    <a:pt x="60" y="20"/>
                  </a:lnTo>
                  <a:lnTo>
                    <a:pt x="53" y="18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1" y="25"/>
                  </a:lnTo>
                  <a:lnTo>
                    <a:pt x="36" y="30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27" y="37"/>
                  </a:lnTo>
                  <a:lnTo>
                    <a:pt x="21" y="35"/>
                  </a:lnTo>
                  <a:lnTo>
                    <a:pt x="18" y="34"/>
                  </a:lnTo>
                  <a:lnTo>
                    <a:pt x="14" y="30"/>
                  </a:lnTo>
                  <a:lnTo>
                    <a:pt x="11" y="23"/>
                  </a:lnTo>
                  <a:lnTo>
                    <a:pt x="7" y="1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7" y="44"/>
                  </a:lnTo>
                  <a:lnTo>
                    <a:pt x="13" y="49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3" y="72"/>
                  </a:lnTo>
                  <a:lnTo>
                    <a:pt x="9" y="85"/>
                  </a:lnTo>
                  <a:lnTo>
                    <a:pt x="9" y="90"/>
                  </a:lnTo>
                  <a:lnTo>
                    <a:pt x="11" y="95"/>
                  </a:lnTo>
                  <a:lnTo>
                    <a:pt x="11" y="95"/>
                  </a:lnTo>
                  <a:lnTo>
                    <a:pt x="18" y="102"/>
                  </a:lnTo>
                  <a:lnTo>
                    <a:pt x="27" y="107"/>
                  </a:lnTo>
                  <a:lnTo>
                    <a:pt x="37" y="113"/>
                  </a:lnTo>
                  <a:lnTo>
                    <a:pt x="37" y="113"/>
                  </a:lnTo>
                  <a:lnTo>
                    <a:pt x="34" y="120"/>
                  </a:lnTo>
                  <a:lnTo>
                    <a:pt x="32" y="136"/>
                  </a:lnTo>
                  <a:lnTo>
                    <a:pt x="32" y="144"/>
                  </a:lnTo>
                  <a:lnTo>
                    <a:pt x="36" y="153"/>
                  </a:lnTo>
                  <a:lnTo>
                    <a:pt x="41" y="158"/>
                  </a:lnTo>
                  <a:lnTo>
                    <a:pt x="44" y="162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0" y="171"/>
                  </a:lnTo>
                  <a:lnTo>
                    <a:pt x="51" y="178"/>
                  </a:lnTo>
                  <a:lnTo>
                    <a:pt x="55" y="186"/>
                  </a:lnTo>
                  <a:lnTo>
                    <a:pt x="60" y="195"/>
                  </a:lnTo>
                  <a:lnTo>
                    <a:pt x="69" y="204"/>
                  </a:lnTo>
                  <a:lnTo>
                    <a:pt x="79" y="211"/>
                  </a:lnTo>
                  <a:lnTo>
                    <a:pt x="87" y="213"/>
                  </a:lnTo>
                  <a:lnTo>
                    <a:pt x="95" y="215"/>
                  </a:lnTo>
                  <a:lnTo>
                    <a:pt x="95" y="215"/>
                  </a:lnTo>
                  <a:lnTo>
                    <a:pt x="113" y="216"/>
                  </a:lnTo>
                  <a:lnTo>
                    <a:pt x="127" y="218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2" y="215"/>
                  </a:lnTo>
                  <a:lnTo>
                    <a:pt x="113" y="211"/>
                  </a:lnTo>
                  <a:lnTo>
                    <a:pt x="94" y="204"/>
                  </a:lnTo>
                  <a:lnTo>
                    <a:pt x="87" y="201"/>
                  </a:lnTo>
                  <a:lnTo>
                    <a:pt x="81" y="195"/>
                  </a:lnTo>
                  <a:close/>
                </a:path>
              </a:pathLst>
            </a:custGeom>
            <a:solidFill>
              <a:srgbClr val="D8A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6" name="Freeform 189"/>
            <p:cNvSpPr>
              <a:spLocks/>
            </p:cNvSpPr>
            <p:nvPr/>
          </p:nvSpPr>
          <p:spPr bwMode="auto">
            <a:xfrm>
              <a:off x="10347326" y="1182688"/>
              <a:ext cx="234950" cy="346075"/>
            </a:xfrm>
            <a:custGeom>
              <a:avLst/>
              <a:gdLst>
                <a:gd name="T0" fmla="*/ 81 w 148"/>
                <a:gd name="T1" fmla="*/ 195 h 218"/>
                <a:gd name="T2" fmla="*/ 65 w 148"/>
                <a:gd name="T3" fmla="*/ 171 h 218"/>
                <a:gd name="T4" fmla="*/ 83 w 148"/>
                <a:gd name="T5" fmla="*/ 162 h 218"/>
                <a:gd name="T6" fmla="*/ 71 w 148"/>
                <a:gd name="T7" fmla="*/ 158 h 218"/>
                <a:gd name="T8" fmla="*/ 53 w 148"/>
                <a:gd name="T9" fmla="*/ 148 h 218"/>
                <a:gd name="T10" fmla="*/ 51 w 148"/>
                <a:gd name="T11" fmla="*/ 141 h 218"/>
                <a:gd name="T12" fmla="*/ 51 w 148"/>
                <a:gd name="T13" fmla="*/ 123 h 218"/>
                <a:gd name="T14" fmla="*/ 57 w 148"/>
                <a:gd name="T15" fmla="*/ 118 h 218"/>
                <a:gd name="T16" fmla="*/ 60 w 148"/>
                <a:gd name="T17" fmla="*/ 116 h 218"/>
                <a:gd name="T18" fmla="*/ 92 w 148"/>
                <a:gd name="T19" fmla="*/ 116 h 218"/>
                <a:gd name="T20" fmla="*/ 120 w 148"/>
                <a:gd name="T21" fmla="*/ 118 h 218"/>
                <a:gd name="T22" fmla="*/ 65 w 148"/>
                <a:gd name="T23" fmla="*/ 102 h 218"/>
                <a:gd name="T24" fmla="*/ 50 w 148"/>
                <a:gd name="T25" fmla="*/ 100 h 218"/>
                <a:gd name="T26" fmla="*/ 37 w 148"/>
                <a:gd name="T27" fmla="*/ 102 h 218"/>
                <a:gd name="T28" fmla="*/ 30 w 148"/>
                <a:gd name="T29" fmla="*/ 97 h 218"/>
                <a:gd name="T30" fmla="*/ 29 w 148"/>
                <a:gd name="T31" fmla="*/ 86 h 218"/>
                <a:gd name="T32" fmla="*/ 30 w 148"/>
                <a:gd name="T33" fmla="*/ 60 h 218"/>
                <a:gd name="T34" fmla="*/ 36 w 148"/>
                <a:gd name="T35" fmla="*/ 46 h 218"/>
                <a:gd name="T36" fmla="*/ 43 w 148"/>
                <a:gd name="T37" fmla="*/ 35 h 218"/>
                <a:gd name="T38" fmla="*/ 53 w 148"/>
                <a:gd name="T39" fmla="*/ 30 h 218"/>
                <a:gd name="T40" fmla="*/ 72 w 148"/>
                <a:gd name="T41" fmla="*/ 30 h 218"/>
                <a:gd name="T42" fmla="*/ 102 w 148"/>
                <a:gd name="T43" fmla="*/ 37 h 218"/>
                <a:gd name="T44" fmla="*/ 60 w 148"/>
                <a:gd name="T45" fmla="*/ 20 h 218"/>
                <a:gd name="T46" fmla="*/ 48 w 148"/>
                <a:gd name="T47" fmla="*/ 20 h 218"/>
                <a:gd name="T48" fmla="*/ 41 w 148"/>
                <a:gd name="T49" fmla="*/ 25 h 218"/>
                <a:gd name="T50" fmla="*/ 30 w 148"/>
                <a:gd name="T51" fmla="*/ 37 h 218"/>
                <a:gd name="T52" fmla="*/ 27 w 148"/>
                <a:gd name="T53" fmla="*/ 37 h 218"/>
                <a:gd name="T54" fmla="*/ 18 w 148"/>
                <a:gd name="T55" fmla="*/ 34 h 218"/>
                <a:gd name="T56" fmla="*/ 11 w 148"/>
                <a:gd name="T57" fmla="*/ 23 h 218"/>
                <a:gd name="T58" fmla="*/ 7 w 148"/>
                <a:gd name="T59" fmla="*/ 0 h 218"/>
                <a:gd name="T60" fmla="*/ 7 w 148"/>
                <a:gd name="T61" fmla="*/ 0 h 218"/>
                <a:gd name="T62" fmla="*/ 0 w 148"/>
                <a:gd name="T63" fmla="*/ 28 h 218"/>
                <a:gd name="T64" fmla="*/ 2 w 148"/>
                <a:gd name="T65" fmla="*/ 34 h 218"/>
                <a:gd name="T66" fmla="*/ 13 w 148"/>
                <a:gd name="T67" fmla="*/ 49 h 218"/>
                <a:gd name="T68" fmla="*/ 20 w 148"/>
                <a:gd name="T69" fmla="*/ 55 h 218"/>
                <a:gd name="T70" fmla="*/ 9 w 148"/>
                <a:gd name="T71" fmla="*/ 85 h 218"/>
                <a:gd name="T72" fmla="*/ 11 w 148"/>
                <a:gd name="T73" fmla="*/ 95 h 218"/>
                <a:gd name="T74" fmla="*/ 18 w 148"/>
                <a:gd name="T75" fmla="*/ 102 h 218"/>
                <a:gd name="T76" fmla="*/ 37 w 148"/>
                <a:gd name="T77" fmla="*/ 113 h 218"/>
                <a:gd name="T78" fmla="*/ 34 w 148"/>
                <a:gd name="T79" fmla="*/ 120 h 218"/>
                <a:gd name="T80" fmla="*/ 32 w 148"/>
                <a:gd name="T81" fmla="*/ 144 h 218"/>
                <a:gd name="T82" fmla="*/ 41 w 148"/>
                <a:gd name="T83" fmla="*/ 158 h 218"/>
                <a:gd name="T84" fmla="*/ 50 w 148"/>
                <a:gd name="T85" fmla="*/ 164 h 218"/>
                <a:gd name="T86" fmla="*/ 50 w 148"/>
                <a:gd name="T87" fmla="*/ 171 h 218"/>
                <a:gd name="T88" fmla="*/ 55 w 148"/>
                <a:gd name="T89" fmla="*/ 186 h 218"/>
                <a:gd name="T90" fmla="*/ 69 w 148"/>
                <a:gd name="T91" fmla="*/ 204 h 218"/>
                <a:gd name="T92" fmla="*/ 87 w 148"/>
                <a:gd name="T93" fmla="*/ 213 h 218"/>
                <a:gd name="T94" fmla="*/ 95 w 148"/>
                <a:gd name="T95" fmla="*/ 215 h 218"/>
                <a:gd name="T96" fmla="*/ 127 w 148"/>
                <a:gd name="T97" fmla="*/ 218 h 218"/>
                <a:gd name="T98" fmla="*/ 148 w 148"/>
                <a:gd name="T99" fmla="*/ 216 h 218"/>
                <a:gd name="T100" fmla="*/ 113 w 148"/>
                <a:gd name="T101" fmla="*/ 211 h 218"/>
                <a:gd name="T102" fmla="*/ 87 w 148"/>
                <a:gd name="T103" fmla="*/ 20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" h="218">
                  <a:moveTo>
                    <a:pt x="81" y="195"/>
                  </a:moveTo>
                  <a:lnTo>
                    <a:pt x="81" y="195"/>
                  </a:lnTo>
                  <a:lnTo>
                    <a:pt x="71" y="181"/>
                  </a:lnTo>
                  <a:lnTo>
                    <a:pt x="65" y="171"/>
                  </a:lnTo>
                  <a:lnTo>
                    <a:pt x="62" y="164"/>
                  </a:lnTo>
                  <a:lnTo>
                    <a:pt x="83" y="162"/>
                  </a:lnTo>
                  <a:lnTo>
                    <a:pt x="83" y="162"/>
                  </a:lnTo>
                  <a:lnTo>
                    <a:pt x="71" y="158"/>
                  </a:lnTo>
                  <a:lnTo>
                    <a:pt x="60" y="153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1" y="141"/>
                  </a:lnTo>
                  <a:lnTo>
                    <a:pt x="51" y="132"/>
                  </a:lnTo>
                  <a:lnTo>
                    <a:pt x="51" y="123"/>
                  </a:lnTo>
                  <a:lnTo>
                    <a:pt x="53" y="120"/>
                  </a:lnTo>
                  <a:lnTo>
                    <a:pt x="57" y="118"/>
                  </a:lnTo>
                  <a:lnTo>
                    <a:pt x="57" y="118"/>
                  </a:lnTo>
                  <a:lnTo>
                    <a:pt x="60" y="116"/>
                  </a:lnTo>
                  <a:lnTo>
                    <a:pt x="69" y="116"/>
                  </a:lnTo>
                  <a:lnTo>
                    <a:pt x="92" y="116"/>
                  </a:lnTo>
                  <a:lnTo>
                    <a:pt x="120" y="118"/>
                  </a:lnTo>
                  <a:lnTo>
                    <a:pt x="120" y="118"/>
                  </a:lnTo>
                  <a:lnTo>
                    <a:pt x="88" y="109"/>
                  </a:lnTo>
                  <a:lnTo>
                    <a:pt x="65" y="102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3" y="100"/>
                  </a:lnTo>
                  <a:lnTo>
                    <a:pt x="37" y="102"/>
                  </a:lnTo>
                  <a:lnTo>
                    <a:pt x="34" y="102"/>
                  </a:lnTo>
                  <a:lnTo>
                    <a:pt x="30" y="97"/>
                  </a:lnTo>
                  <a:lnTo>
                    <a:pt x="30" y="97"/>
                  </a:lnTo>
                  <a:lnTo>
                    <a:pt x="29" y="86"/>
                  </a:lnTo>
                  <a:lnTo>
                    <a:pt x="29" y="74"/>
                  </a:lnTo>
                  <a:lnTo>
                    <a:pt x="30" y="60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9" y="41"/>
                  </a:lnTo>
                  <a:lnTo>
                    <a:pt x="43" y="35"/>
                  </a:lnTo>
                  <a:lnTo>
                    <a:pt x="48" y="32"/>
                  </a:lnTo>
                  <a:lnTo>
                    <a:pt x="53" y="30"/>
                  </a:lnTo>
                  <a:lnTo>
                    <a:pt x="62" y="28"/>
                  </a:lnTo>
                  <a:lnTo>
                    <a:pt x="72" y="30"/>
                  </a:lnTo>
                  <a:lnTo>
                    <a:pt x="102" y="37"/>
                  </a:lnTo>
                  <a:lnTo>
                    <a:pt x="102" y="37"/>
                  </a:lnTo>
                  <a:lnTo>
                    <a:pt x="79" y="25"/>
                  </a:lnTo>
                  <a:lnTo>
                    <a:pt x="60" y="20"/>
                  </a:lnTo>
                  <a:lnTo>
                    <a:pt x="53" y="18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1" y="25"/>
                  </a:lnTo>
                  <a:lnTo>
                    <a:pt x="36" y="30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27" y="37"/>
                  </a:lnTo>
                  <a:lnTo>
                    <a:pt x="21" y="35"/>
                  </a:lnTo>
                  <a:lnTo>
                    <a:pt x="18" y="34"/>
                  </a:lnTo>
                  <a:lnTo>
                    <a:pt x="14" y="30"/>
                  </a:lnTo>
                  <a:lnTo>
                    <a:pt x="11" y="23"/>
                  </a:lnTo>
                  <a:lnTo>
                    <a:pt x="7" y="1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7" y="44"/>
                  </a:lnTo>
                  <a:lnTo>
                    <a:pt x="13" y="49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3" y="72"/>
                  </a:lnTo>
                  <a:lnTo>
                    <a:pt x="9" y="85"/>
                  </a:lnTo>
                  <a:lnTo>
                    <a:pt x="9" y="90"/>
                  </a:lnTo>
                  <a:lnTo>
                    <a:pt x="11" y="95"/>
                  </a:lnTo>
                  <a:lnTo>
                    <a:pt x="11" y="95"/>
                  </a:lnTo>
                  <a:lnTo>
                    <a:pt x="18" y="102"/>
                  </a:lnTo>
                  <a:lnTo>
                    <a:pt x="27" y="107"/>
                  </a:lnTo>
                  <a:lnTo>
                    <a:pt x="37" y="113"/>
                  </a:lnTo>
                  <a:lnTo>
                    <a:pt x="37" y="113"/>
                  </a:lnTo>
                  <a:lnTo>
                    <a:pt x="34" y="120"/>
                  </a:lnTo>
                  <a:lnTo>
                    <a:pt x="32" y="136"/>
                  </a:lnTo>
                  <a:lnTo>
                    <a:pt x="32" y="144"/>
                  </a:lnTo>
                  <a:lnTo>
                    <a:pt x="36" y="153"/>
                  </a:lnTo>
                  <a:lnTo>
                    <a:pt x="41" y="158"/>
                  </a:lnTo>
                  <a:lnTo>
                    <a:pt x="44" y="162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0" y="171"/>
                  </a:lnTo>
                  <a:lnTo>
                    <a:pt x="51" y="178"/>
                  </a:lnTo>
                  <a:lnTo>
                    <a:pt x="55" y="186"/>
                  </a:lnTo>
                  <a:lnTo>
                    <a:pt x="60" y="195"/>
                  </a:lnTo>
                  <a:lnTo>
                    <a:pt x="69" y="204"/>
                  </a:lnTo>
                  <a:lnTo>
                    <a:pt x="79" y="211"/>
                  </a:lnTo>
                  <a:lnTo>
                    <a:pt x="87" y="213"/>
                  </a:lnTo>
                  <a:lnTo>
                    <a:pt x="95" y="215"/>
                  </a:lnTo>
                  <a:lnTo>
                    <a:pt x="95" y="215"/>
                  </a:lnTo>
                  <a:lnTo>
                    <a:pt x="113" y="216"/>
                  </a:lnTo>
                  <a:lnTo>
                    <a:pt x="127" y="218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2" y="215"/>
                  </a:lnTo>
                  <a:lnTo>
                    <a:pt x="113" y="211"/>
                  </a:lnTo>
                  <a:lnTo>
                    <a:pt x="94" y="204"/>
                  </a:lnTo>
                  <a:lnTo>
                    <a:pt x="87" y="201"/>
                  </a:lnTo>
                  <a:lnTo>
                    <a:pt x="81" y="1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7" name="Freeform 190"/>
            <p:cNvSpPr>
              <a:spLocks/>
            </p:cNvSpPr>
            <p:nvPr/>
          </p:nvSpPr>
          <p:spPr bwMode="auto">
            <a:xfrm>
              <a:off x="10406063" y="1570038"/>
              <a:ext cx="220663" cy="238125"/>
            </a:xfrm>
            <a:custGeom>
              <a:avLst/>
              <a:gdLst>
                <a:gd name="T0" fmla="*/ 0 w 139"/>
                <a:gd name="T1" fmla="*/ 25 h 150"/>
                <a:gd name="T2" fmla="*/ 0 w 139"/>
                <a:gd name="T3" fmla="*/ 25 h 150"/>
                <a:gd name="T4" fmla="*/ 4 w 139"/>
                <a:gd name="T5" fmla="*/ 27 h 150"/>
                <a:gd name="T6" fmla="*/ 14 w 139"/>
                <a:gd name="T7" fmla="*/ 29 h 150"/>
                <a:gd name="T8" fmla="*/ 32 w 139"/>
                <a:gd name="T9" fmla="*/ 30 h 150"/>
                <a:gd name="T10" fmla="*/ 44 w 139"/>
                <a:gd name="T11" fmla="*/ 30 h 150"/>
                <a:gd name="T12" fmla="*/ 58 w 139"/>
                <a:gd name="T13" fmla="*/ 30 h 150"/>
                <a:gd name="T14" fmla="*/ 58 w 139"/>
                <a:gd name="T15" fmla="*/ 30 h 150"/>
                <a:gd name="T16" fmla="*/ 72 w 139"/>
                <a:gd name="T17" fmla="*/ 27 h 150"/>
                <a:gd name="T18" fmla="*/ 86 w 139"/>
                <a:gd name="T19" fmla="*/ 23 h 150"/>
                <a:gd name="T20" fmla="*/ 97 w 139"/>
                <a:gd name="T21" fmla="*/ 18 h 150"/>
                <a:gd name="T22" fmla="*/ 106 w 139"/>
                <a:gd name="T23" fmla="*/ 13 h 150"/>
                <a:gd name="T24" fmla="*/ 120 w 139"/>
                <a:gd name="T25" fmla="*/ 4 h 150"/>
                <a:gd name="T26" fmla="*/ 123 w 139"/>
                <a:gd name="T27" fmla="*/ 0 h 150"/>
                <a:gd name="T28" fmla="*/ 139 w 139"/>
                <a:gd name="T29" fmla="*/ 94 h 150"/>
                <a:gd name="T30" fmla="*/ 139 w 139"/>
                <a:gd name="T31" fmla="*/ 94 h 150"/>
                <a:gd name="T32" fmla="*/ 132 w 139"/>
                <a:gd name="T33" fmla="*/ 104 h 150"/>
                <a:gd name="T34" fmla="*/ 122 w 139"/>
                <a:gd name="T35" fmla="*/ 113 h 150"/>
                <a:gd name="T36" fmla="*/ 111 w 139"/>
                <a:gd name="T37" fmla="*/ 125 h 150"/>
                <a:gd name="T38" fmla="*/ 97 w 139"/>
                <a:gd name="T39" fmla="*/ 136 h 150"/>
                <a:gd name="T40" fmla="*/ 83 w 139"/>
                <a:gd name="T41" fmla="*/ 145 h 150"/>
                <a:gd name="T42" fmla="*/ 76 w 139"/>
                <a:gd name="T43" fmla="*/ 146 h 150"/>
                <a:gd name="T44" fmla="*/ 69 w 139"/>
                <a:gd name="T45" fmla="*/ 148 h 150"/>
                <a:gd name="T46" fmla="*/ 62 w 139"/>
                <a:gd name="T47" fmla="*/ 150 h 150"/>
                <a:gd name="T48" fmla="*/ 55 w 139"/>
                <a:gd name="T49" fmla="*/ 148 h 150"/>
                <a:gd name="T50" fmla="*/ 55 w 139"/>
                <a:gd name="T51" fmla="*/ 148 h 150"/>
                <a:gd name="T52" fmla="*/ 42 w 139"/>
                <a:gd name="T53" fmla="*/ 145 h 150"/>
                <a:gd name="T54" fmla="*/ 30 w 139"/>
                <a:gd name="T55" fmla="*/ 139 h 150"/>
                <a:gd name="T56" fmla="*/ 21 w 139"/>
                <a:gd name="T57" fmla="*/ 132 h 150"/>
                <a:gd name="T58" fmla="*/ 14 w 139"/>
                <a:gd name="T59" fmla="*/ 125 h 150"/>
                <a:gd name="T60" fmla="*/ 4 w 139"/>
                <a:gd name="T61" fmla="*/ 115 h 150"/>
                <a:gd name="T62" fmla="*/ 0 w 139"/>
                <a:gd name="T63" fmla="*/ 109 h 150"/>
                <a:gd name="T64" fmla="*/ 0 w 139"/>
                <a:gd name="T65" fmla="*/ 2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150">
                  <a:moveTo>
                    <a:pt x="0" y="25"/>
                  </a:moveTo>
                  <a:lnTo>
                    <a:pt x="0" y="25"/>
                  </a:lnTo>
                  <a:lnTo>
                    <a:pt x="4" y="27"/>
                  </a:lnTo>
                  <a:lnTo>
                    <a:pt x="14" y="29"/>
                  </a:lnTo>
                  <a:lnTo>
                    <a:pt x="32" y="30"/>
                  </a:lnTo>
                  <a:lnTo>
                    <a:pt x="44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72" y="27"/>
                  </a:lnTo>
                  <a:lnTo>
                    <a:pt x="86" y="23"/>
                  </a:lnTo>
                  <a:lnTo>
                    <a:pt x="97" y="18"/>
                  </a:lnTo>
                  <a:lnTo>
                    <a:pt x="106" y="13"/>
                  </a:lnTo>
                  <a:lnTo>
                    <a:pt x="120" y="4"/>
                  </a:lnTo>
                  <a:lnTo>
                    <a:pt x="123" y="0"/>
                  </a:lnTo>
                  <a:lnTo>
                    <a:pt x="139" y="94"/>
                  </a:lnTo>
                  <a:lnTo>
                    <a:pt x="139" y="94"/>
                  </a:lnTo>
                  <a:lnTo>
                    <a:pt x="132" y="104"/>
                  </a:lnTo>
                  <a:lnTo>
                    <a:pt x="122" y="113"/>
                  </a:lnTo>
                  <a:lnTo>
                    <a:pt x="111" y="125"/>
                  </a:lnTo>
                  <a:lnTo>
                    <a:pt x="97" y="136"/>
                  </a:lnTo>
                  <a:lnTo>
                    <a:pt x="83" y="145"/>
                  </a:lnTo>
                  <a:lnTo>
                    <a:pt x="76" y="146"/>
                  </a:lnTo>
                  <a:lnTo>
                    <a:pt x="69" y="148"/>
                  </a:lnTo>
                  <a:lnTo>
                    <a:pt x="62" y="150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42" y="145"/>
                  </a:lnTo>
                  <a:lnTo>
                    <a:pt x="30" y="139"/>
                  </a:lnTo>
                  <a:lnTo>
                    <a:pt x="21" y="132"/>
                  </a:lnTo>
                  <a:lnTo>
                    <a:pt x="14" y="125"/>
                  </a:lnTo>
                  <a:lnTo>
                    <a:pt x="4" y="115"/>
                  </a:lnTo>
                  <a:lnTo>
                    <a:pt x="0" y="109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8" name="Freeform 191"/>
            <p:cNvSpPr>
              <a:spLocks/>
            </p:cNvSpPr>
            <p:nvPr/>
          </p:nvSpPr>
          <p:spPr bwMode="auto">
            <a:xfrm>
              <a:off x="10085388" y="1671638"/>
              <a:ext cx="669925" cy="1023938"/>
            </a:xfrm>
            <a:custGeom>
              <a:avLst/>
              <a:gdLst>
                <a:gd name="T0" fmla="*/ 5 w 422"/>
                <a:gd name="T1" fmla="*/ 378 h 645"/>
                <a:gd name="T2" fmla="*/ 176 w 422"/>
                <a:gd name="T3" fmla="*/ 416 h 645"/>
                <a:gd name="T4" fmla="*/ 194 w 422"/>
                <a:gd name="T5" fmla="*/ 19 h 645"/>
                <a:gd name="T6" fmla="*/ 194 w 422"/>
                <a:gd name="T7" fmla="*/ 19 h 645"/>
                <a:gd name="T8" fmla="*/ 195 w 422"/>
                <a:gd name="T9" fmla="*/ 23 h 645"/>
                <a:gd name="T10" fmla="*/ 204 w 422"/>
                <a:gd name="T11" fmla="*/ 28 h 645"/>
                <a:gd name="T12" fmla="*/ 218 w 422"/>
                <a:gd name="T13" fmla="*/ 37 h 645"/>
                <a:gd name="T14" fmla="*/ 227 w 422"/>
                <a:gd name="T15" fmla="*/ 40 h 645"/>
                <a:gd name="T16" fmla="*/ 236 w 422"/>
                <a:gd name="T17" fmla="*/ 44 h 645"/>
                <a:gd name="T18" fmla="*/ 246 w 422"/>
                <a:gd name="T19" fmla="*/ 45 h 645"/>
                <a:gd name="T20" fmla="*/ 259 w 422"/>
                <a:gd name="T21" fmla="*/ 45 h 645"/>
                <a:gd name="T22" fmla="*/ 271 w 422"/>
                <a:gd name="T23" fmla="*/ 44 h 645"/>
                <a:gd name="T24" fmla="*/ 283 w 422"/>
                <a:gd name="T25" fmla="*/ 40 h 645"/>
                <a:gd name="T26" fmla="*/ 297 w 422"/>
                <a:gd name="T27" fmla="*/ 35 h 645"/>
                <a:gd name="T28" fmla="*/ 313 w 422"/>
                <a:gd name="T29" fmla="*/ 26 h 645"/>
                <a:gd name="T30" fmla="*/ 327 w 422"/>
                <a:gd name="T31" fmla="*/ 16 h 645"/>
                <a:gd name="T32" fmla="*/ 343 w 422"/>
                <a:gd name="T33" fmla="*/ 0 h 645"/>
                <a:gd name="T34" fmla="*/ 422 w 422"/>
                <a:gd name="T35" fmla="*/ 589 h 645"/>
                <a:gd name="T36" fmla="*/ 422 w 422"/>
                <a:gd name="T37" fmla="*/ 589 h 645"/>
                <a:gd name="T38" fmla="*/ 418 w 422"/>
                <a:gd name="T39" fmla="*/ 597 h 645"/>
                <a:gd name="T40" fmla="*/ 411 w 422"/>
                <a:gd name="T41" fmla="*/ 606 h 645"/>
                <a:gd name="T42" fmla="*/ 401 w 422"/>
                <a:gd name="T43" fmla="*/ 617 h 645"/>
                <a:gd name="T44" fmla="*/ 387 w 422"/>
                <a:gd name="T45" fmla="*/ 627 h 645"/>
                <a:gd name="T46" fmla="*/ 369 w 422"/>
                <a:gd name="T47" fmla="*/ 636 h 645"/>
                <a:gd name="T48" fmla="*/ 359 w 422"/>
                <a:gd name="T49" fmla="*/ 639 h 645"/>
                <a:gd name="T50" fmla="*/ 346 w 422"/>
                <a:gd name="T51" fmla="*/ 643 h 645"/>
                <a:gd name="T52" fmla="*/ 334 w 422"/>
                <a:gd name="T53" fmla="*/ 645 h 645"/>
                <a:gd name="T54" fmla="*/ 320 w 422"/>
                <a:gd name="T55" fmla="*/ 645 h 645"/>
                <a:gd name="T56" fmla="*/ 320 w 422"/>
                <a:gd name="T57" fmla="*/ 645 h 645"/>
                <a:gd name="T58" fmla="*/ 246 w 422"/>
                <a:gd name="T59" fmla="*/ 645 h 645"/>
                <a:gd name="T60" fmla="*/ 160 w 422"/>
                <a:gd name="T61" fmla="*/ 641 h 645"/>
                <a:gd name="T62" fmla="*/ 60 w 422"/>
                <a:gd name="T63" fmla="*/ 636 h 645"/>
                <a:gd name="T64" fmla="*/ 60 w 422"/>
                <a:gd name="T65" fmla="*/ 636 h 645"/>
                <a:gd name="T66" fmla="*/ 48 w 422"/>
                <a:gd name="T67" fmla="*/ 617 h 645"/>
                <a:gd name="T68" fmla="*/ 35 w 422"/>
                <a:gd name="T69" fmla="*/ 594 h 645"/>
                <a:gd name="T70" fmla="*/ 23 w 422"/>
                <a:gd name="T71" fmla="*/ 562 h 645"/>
                <a:gd name="T72" fmla="*/ 16 w 422"/>
                <a:gd name="T73" fmla="*/ 545 h 645"/>
                <a:gd name="T74" fmla="*/ 11 w 422"/>
                <a:gd name="T75" fmla="*/ 525 h 645"/>
                <a:gd name="T76" fmla="*/ 5 w 422"/>
                <a:gd name="T77" fmla="*/ 504 h 645"/>
                <a:gd name="T78" fmla="*/ 2 w 422"/>
                <a:gd name="T79" fmla="*/ 481 h 645"/>
                <a:gd name="T80" fmla="*/ 0 w 422"/>
                <a:gd name="T81" fmla="*/ 457 h 645"/>
                <a:gd name="T82" fmla="*/ 0 w 422"/>
                <a:gd name="T83" fmla="*/ 432 h 645"/>
                <a:gd name="T84" fmla="*/ 2 w 422"/>
                <a:gd name="T85" fmla="*/ 406 h 645"/>
                <a:gd name="T86" fmla="*/ 5 w 422"/>
                <a:gd name="T87" fmla="*/ 37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" h="645">
                  <a:moveTo>
                    <a:pt x="5" y="378"/>
                  </a:moveTo>
                  <a:lnTo>
                    <a:pt x="176" y="416"/>
                  </a:lnTo>
                  <a:lnTo>
                    <a:pt x="194" y="19"/>
                  </a:lnTo>
                  <a:lnTo>
                    <a:pt x="194" y="19"/>
                  </a:lnTo>
                  <a:lnTo>
                    <a:pt x="195" y="23"/>
                  </a:lnTo>
                  <a:lnTo>
                    <a:pt x="204" y="28"/>
                  </a:lnTo>
                  <a:lnTo>
                    <a:pt x="218" y="37"/>
                  </a:lnTo>
                  <a:lnTo>
                    <a:pt x="227" y="40"/>
                  </a:lnTo>
                  <a:lnTo>
                    <a:pt x="236" y="44"/>
                  </a:lnTo>
                  <a:lnTo>
                    <a:pt x="246" y="45"/>
                  </a:lnTo>
                  <a:lnTo>
                    <a:pt x="259" y="45"/>
                  </a:lnTo>
                  <a:lnTo>
                    <a:pt x="271" y="44"/>
                  </a:lnTo>
                  <a:lnTo>
                    <a:pt x="283" y="40"/>
                  </a:lnTo>
                  <a:lnTo>
                    <a:pt x="297" y="35"/>
                  </a:lnTo>
                  <a:lnTo>
                    <a:pt x="313" y="26"/>
                  </a:lnTo>
                  <a:lnTo>
                    <a:pt x="327" y="16"/>
                  </a:lnTo>
                  <a:lnTo>
                    <a:pt x="343" y="0"/>
                  </a:lnTo>
                  <a:lnTo>
                    <a:pt x="422" y="589"/>
                  </a:lnTo>
                  <a:lnTo>
                    <a:pt x="422" y="589"/>
                  </a:lnTo>
                  <a:lnTo>
                    <a:pt x="418" y="597"/>
                  </a:lnTo>
                  <a:lnTo>
                    <a:pt x="411" y="606"/>
                  </a:lnTo>
                  <a:lnTo>
                    <a:pt x="401" y="617"/>
                  </a:lnTo>
                  <a:lnTo>
                    <a:pt x="387" y="627"/>
                  </a:lnTo>
                  <a:lnTo>
                    <a:pt x="369" y="636"/>
                  </a:lnTo>
                  <a:lnTo>
                    <a:pt x="359" y="639"/>
                  </a:lnTo>
                  <a:lnTo>
                    <a:pt x="346" y="643"/>
                  </a:lnTo>
                  <a:lnTo>
                    <a:pt x="334" y="645"/>
                  </a:lnTo>
                  <a:lnTo>
                    <a:pt x="320" y="645"/>
                  </a:lnTo>
                  <a:lnTo>
                    <a:pt x="320" y="645"/>
                  </a:lnTo>
                  <a:lnTo>
                    <a:pt x="246" y="645"/>
                  </a:lnTo>
                  <a:lnTo>
                    <a:pt x="160" y="641"/>
                  </a:lnTo>
                  <a:lnTo>
                    <a:pt x="60" y="636"/>
                  </a:lnTo>
                  <a:lnTo>
                    <a:pt x="60" y="636"/>
                  </a:lnTo>
                  <a:lnTo>
                    <a:pt x="48" y="617"/>
                  </a:lnTo>
                  <a:lnTo>
                    <a:pt x="35" y="594"/>
                  </a:lnTo>
                  <a:lnTo>
                    <a:pt x="23" y="562"/>
                  </a:lnTo>
                  <a:lnTo>
                    <a:pt x="16" y="545"/>
                  </a:lnTo>
                  <a:lnTo>
                    <a:pt x="11" y="525"/>
                  </a:lnTo>
                  <a:lnTo>
                    <a:pt x="5" y="504"/>
                  </a:lnTo>
                  <a:lnTo>
                    <a:pt x="2" y="481"/>
                  </a:lnTo>
                  <a:lnTo>
                    <a:pt x="0" y="457"/>
                  </a:lnTo>
                  <a:lnTo>
                    <a:pt x="0" y="432"/>
                  </a:lnTo>
                  <a:lnTo>
                    <a:pt x="2" y="406"/>
                  </a:lnTo>
                  <a:lnTo>
                    <a:pt x="5" y="378"/>
                  </a:lnTo>
                  <a:close/>
                </a:path>
              </a:pathLst>
            </a:custGeom>
            <a:solidFill>
              <a:srgbClr val="2D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9" name="Freeform 192"/>
            <p:cNvSpPr>
              <a:spLocks/>
            </p:cNvSpPr>
            <p:nvPr/>
          </p:nvSpPr>
          <p:spPr bwMode="auto">
            <a:xfrm>
              <a:off x="10085388" y="1671638"/>
              <a:ext cx="669925" cy="1023938"/>
            </a:xfrm>
            <a:custGeom>
              <a:avLst/>
              <a:gdLst>
                <a:gd name="T0" fmla="*/ 5 w 422"/>
                <a:gd name="T1" fmla="*/ 378 h 645"/>
                <a:gd name="T2" fmla="*/ 176 w 422"/>
                <a:gd name="T3" fmla="*/ 416 h 645"/>
                <a:gd name="T4" fmla="*/ 194 w 422"/>
                <a:gd name="T5" fmla="*/ 19 h 645"/>
                <a:gd name="T6" fmla="*/ 194 w 422"/>
                <a:gd name="T7" fmla="*/ 19 h 645"/>
                <a:gd name="T8" fmla="*/ 195 w 422"/>
                <a:gd name="T9" fmla="*/ 23 h 645"/>
                <a:gd name="T10" fmla="*/ 204 w 422"/>
                <a:gd name="T11" fmla="*/ 28 h 645"/>
                <a:gd name="T12" fmla="*/ 218 w 422"/>
                <a:gd name="T13" fmla="*/ 37 h 645"/>
                <a:gd name="T14" fmla="*/ 227 w 422"/>
                <a:gd name="T15" fmla="*/ 40 h 645"/>
                <a:gd name="T16" fmla="*/ 236 w 422"/>
                <a:gd name="T17" fmla="*/ 44 h 645"/>
                <a:gd name="T18" fmla="*/ 246 w 422"/>
                <a:gd name="T19" fmla="*/ 45 h 645"/>
                <a:gd name="T20" fmla="*/ 259 w 422"/>
                <a:gd name="T21" fmla="*/ 45 h 645"/>
                <a:gd name="T22" fmla="*/ 271 w 422"/>
                <a:gd name="T23" fmla="*/ 44 h 645"/>
                <a:gd name="T24" fmla="*/ 283 w 422"/>
                <a:gd name="T25" fmla="*/ 40 h 645"/>
                <a:gd name="T26" fmla="*/ 297 w 422"/>
                <a:gd name="T27" fmla="*/ 35 h 645"/>
                <a:gd name="T28" fmla="*/ 313 w 422"/>
                <a:gd name="T29" fmla="*/ 26 h 645"/>
                <a:gd name="T30" fmla="*/ 327 w 422"/>
                <a:gd name="T31" fmla="*/ 16 h 645"/>
                <a:gd name="T32" fmla="*/ 343 w 422"/>
                <a:gd name="T33" fmla="*/ 0 h 645"/>
                <a:gd name="T34" fmla="*/ 422 w 422"/>
                <a:gd name="T35" fmla="*/ 589 h 645"/>
                <a:gd name="T36" fmla="*/ 422 w 422"/>
                <a:gd name="T37" fmla="*/ 589 h 645"/>
                <a:gd name="T38" fmla="*/ 418 w 422"/>
                <a:gd name="T39" fmla="*/ 597 h 645"/>
                <a:gd name="T40" fmla="*/ 411 w 422"/>
                <a:gd name="T41" fmla="*/ 606 h 645"/>
                <a:gd name="T42" fmla="*/ 401 w 422"/>
                <a:gd name="T43" fmla="*/ 617 h 645"/>
                <a:gd name="T44" fmla="*/ 387 w 422"/>
                <a:gd name="T45" fmla="*/ 627 h 645"/>
                <a:gd name="T46" fmla="*/ 369 w 422"/>
                <a:gd name="T47" fmla="*/ 636 h 645"/>
                <a:gd name="T48" fmla="*/ 359 w 422"/>
                <a:gd name="T49" fmla="*/ 639 h 645"/>
                <a:gd name="T50" fmla="*/ 346 w 422"/>
                <a:gd name="T51" fmla="*/ 643 h 645"/>
                <a:gd name="T52" fmla="*/ 334 w 422"/>
                <a:gd name="T53" fmla="*/ 645 h 645"/>
                <a:gd name="T54" fmla="*/ 320 w 422"/>
                <a:gd name="T55" fmla="*/ 645 h 645"/>
                <a:gd name="T56" fmla="*/ 320 w 422"/>
                <a:gd name="T57" fmla="*/ 645 h 645"/>
                <a:gd name="T58" fmla="*/ 246 w 422"/>
                <a:gd name="T59" fmla="*/ 645 h 645"/>
                <a:gd name="T60" fmla="*/ 160 w 422"/>
                <a:gd name="T61" fmla="*/ 641 h 645"/>
                <a:gd name="T62" fmla="*/ 60 w 422"/>
                <a:gd name="T63" fmla="*/ 636 h 645"/>
                <a:gd name="T64" fmla="*/ 60 w 422"/>
                <a:gd name="T65" fmla="*/ 636 h 645"/>
                <a:gd name="T66" fmla="*/ 48 w 422"/>
                <a:gd name="T67" fmla="*/ 617 h 645"/>
                <a:gd name="T68" fmla="*/ 35 w 422"/>
                <a:gd name="T69" fmla="*/ 594 h 645"/>
                <a:gd name="T70" fmla="*/ 23 w 422"/>
                <a:gd name="T71" fmla="*/ 562 h 645"/>
                <a:gd name="T72" fmla="*/ 16 w 422"/>
                <a:gd name="T73" fmla="*/ 545 h 645"/>
                <a:gd name="T74" fmla="*/ 11 w 422"/>
                <a:gd name="T75" fmla="*/ 525 h 645"/>
                <a:gd name="T76" fmla="*/ 5 w 422"/>
                <a:gd name="T77" fmla="*/ 504 h 645"/>
                <a:gd name="T78" fmla="*/ 2 w 422"/>
                <a:gd name="T79" fmla="*/ 481 h 645"/>
                <a:gd name="T80" fmla="*/ 0 w 422"/>
                <a:gd name="T81" fmla="*/ 457 h 645"/>
                <a:gd name="T82" fmla="*/ 0 w 422"/>
                <a:gd name="T83" fmla="*/ 432 h 645"/>
                <a:gd name="T84" fmla="*/ 2 w 422"/>
                <a:gd name="T85" fmla="*/ 406 h 645"/>
                <a:gd name="T86" fmla="*/ 5 w 422"/>
                <a:gd name="T87" fmla="*/ 37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" h="645">
                  <a:moveTo>
                    <a:pt x="5" y="378"/>
                  </a:moveTo>
                  <a:lnTo>
                    <a:pt x="176" y="416"/>
                  </a:lnTo>
                  <a:lnTo>
                    <a:pt x="194" y="19"/>
                  </a:lnTo>
                  <a:lnTo>
                    <a:pt x="194" y="19"/>
                  </a:lnTo>
                  <a:lnTo>
                    <a:pt x="195" y="23"/>
                  </a:lnTo>
                  <a:lnTo>
                    <a:pt x="204" y="28"/>
                  </a:lnTo>
                  <a:lnTo>
                    <a:pt x="218" y="37"/>
                  </a:lnTo>
                  <a:lnTo>
                    <a:pt x="227" y="40"/>
                  </a:lnTo>
                  <a:lnTo>
                    <a:pt x="236" y="44"/>
                  </a:lnTo>
                  <a:lnTo>
                    <a:pt x="246" y="45"/>
                  </a:lnTo>
                  <a:lnTo>
                    <a:pt x="259" y="45"/>
                  </a:lnTo>
                  <a:lnTo>
                    <a:pt x="271" y="44"/>
                  </a:lnTo>
                  <a:lnTo>
                    <a:pt x="283" y="40"/>
                  </a:lnTo>
                  <a:lnTo>
                    <a:pt x="297" y="35"/>
                  </a:lnTo>
                  <a:lnTo>
                    <a:pt x="313" y="26"/>
                  </a:lnTo>
                  <a:lnTo>
                    <a:pt x="327" y="16"/>
                  </a:lnTo>
                  <a:lnTo>
                    <a:pt x="343" y="0"/>
                  </a:lnTo>
                  <a:lnTo>
                    <a:pt x="422" y="589"/>
                  </a:lnTo>
                  <a:lnTo>
                    <a:pt x="422" y="589"/>
                  </a:lnTo>
                  <a:lnTo>
                    <a:pt x="418" y="597"/>
                  </a:lnTo>
                  <a:lnTo>
                    <a:pt x="411" y="606"/>
                  </a:lnTo>
                  <a:lnTo>
                    <a:pt x="401" y="617"/>
                  </a:lnTo>
                  <a:lnTo>
                    <a:pt x="387" y="627"/>
                  </a:lnTo>
                  <a:lnTo>
                    <a:pt x="369" y="636"/>
                  </a:lnTo>
                  <a:lnTo>
                    <a:pt x="359" y="639"/>
                  </a:lnTo>
                  <a:lnTo>
                    <a:pt x="346" y="643"/>
                  </a:lnTo>
                  <a:lnTo>
                    <a:pt x="334" y="645"/>
                  </a:lnTo>
                  <a:lnTo>
                    <a:pt x="320" y="645"/>
                  </a:lnTo>
                  <a:lnTo>
                    <a:pt x="320" y="645"/>
                  </a:lnTo>
                  <a:lnTo>
                    <a:pt x="246" y="645"/>
                  </a:lnTo>
                  <a:lnTo>
                    <a:pt x="160" y="641"/>
                  </a:lnTo>
                  <a:lnTo>
                    <a:pt x="60" y="636"/>
                  </a:lnTo>
                  <a:lnTo>
                    <a:pt x="60" y="636"/>
                  </a:lnTo>
                  <a:lnTo>
                    <a:pt x="48" y="617"/>
                  </a:lnTo>
                  <a:lnTo>
                    <a:pt x="35" y="594"/>
                  </a:lnTo>
                  <a:lnTo>
                    <a:pt x="23" y="562"/>
                  </a:lnTo>
                  <a:lnTo>
                    <a:pt x="16" y="545"/>
                  </a:lnTo>
                  <a:lnTo>
                    <a:pt x="11" y="525"/>
                  </a:lnTo>
                  <a:lnTo>
                    <a:pt x="5" y="504"/>
                  </a:lnTo>
                  <a:lnTo>
                    <a:pt x="2" y="481"/>
                  </a:lnTo>
                  <a:lnTo>
                    <a:pt x="0" y="457"/>
                  </a:lnTo>
                  <a:lnTo>
                    <a:pt x="0" y="432"/>
                  </a:lnTo>
                  <a:lnTo>
                    <a:pt x="2" y="406"/>
                  </a:lnTo>
                  <a:lnTo>
                    <a:pt x="5" y="3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" name="Freeform 193"/>
            <p:cNvSpPr>
              <a:spLocks/>
            </p:cNvSpPr>
            <p:nvPr/>
          </p:nvSpPr>
          <p:spPr bwMode="auto">
            <a:xfrm>
              <a:off x="8559801" y="3925888"/>
              <a:ext cx="211138" cy="77788"/>
            </a:xfrm>
            <a:custGeom>
              <a:avLst/>
              <a:gdLst>
                <a:gd name="T0" fmla="*/ 0 w 133"/>
                <a:gd name="T1" fmla="*/ 12 h 49"/>
                <a:gd name="T2" fmla="*/ 0 w 133"/>
                <a:gd name="T3" fmla="*/ 49 h 49"/>
                <a:gd name="T4" fmla="*/ 133 w 133"/>
                <a:gd name="T5" fmla="*/ 31 h 49"/>
                <a:gd name="T6" fmla="*/ 133 w 133"/>
                <a:gd name="T7" fmla="*/ 0 h 49"/>
                <a:gd name="T8" fmla="*/ 0 w 133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9">
                  <a:moveTo>
                    <a:pt x="0" y="12"/>
                  </a:moveTo>
                  <a:lnTo>
                    <a:pt x="0" y="49"/>
                  </a:lnTo>
                  <a:lnTo>
                    <a:pt x="133" y="31"/>
                  </a:lnTo>
                  <a:lnTo>
                    <a:pt x="133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" name="Freeform 194"/>
            <p:cNvSpPr>
              <a:spLocks/>
            </p:cNvSpPr>
            <p:nvPr/>
          </p:nvSpPr>
          <p:spPr bwMode="auto">
            <a:xfrm>
              <a:off x="8520113" y="2217738"/>
              <a:ext cx="493713" cy="1746250"/>
            </a:xfrm>
            <a:custGeom>
              <a:avLst/>
              <a:gdLst>
                <a:gd name="T0" fmla="*/ 259 w 311"/>
                <a:gd name="T1" fmla="*/ 0 h 1100"/>
                <a:gd name="T2" fmla="*/ 259 w 311"/>
                <a:gd name="T3" fmla="*/ 0 h 1100"/>
                <a:gd name="T4" fmla="*/ 273 w 311"/>
                <a:gd name="T5" fmla="*/ 37 h 1100"/>
                <a:gd name="T6" fmla="*/ 285 w 311"/>
                <a:gd name="T7" fmla="*/ 79 h 1100"/>
                <a:gd name="T8" fmla="*/ 297 w 311"/>
                <a:gd name="T9" fmla="*/ 134 h 1100"/>
                <a:gd name="T10" fmla="*/ 303 w 311"/>
                <a:gd name="T11" fmla="*/ 164 h 1100"/>
                <a:gd name="T12" fmla="*/ 308 w 311"/>
                <a:gd name="T13" fmla="*/ 195 h 1100"/>
                <a:gd name="T14" fmla="*/ 310 w 311"/>
                <a:gd name="T15" fmla="*/ 227 h 1100"/>
                <a:gd name="T16" fmla="*/ 311 w 311"/>
                <a:gd name="T17" fmla="*/ 260 h 1100"/>
                <a:gd name="T18" fmla="*/ 310 w 311"/>
                <a:gd name="T19" fmla="*/ 294 h 1100"/>
                <a:gd name="T20" fmla="*/ 306 w 311"/>
                <a:gd name="T21" fmla="*/ 325 h 1100"/>
                <a:gd name="T22" fmla="*/ 301 w 311"/>
                <a:gd name="T23" fmla="*/ 359 h 1100"/>
                <a:gd name="T24" fmla="*/ 290 w 311"/>
                <a:gd name="T25" fmla="*/ 390 h 1100"/>
                <a:gd name="T26" fmla="*/ 290 w 311"/>
                <a:gd name="T27" fmla="*/ 390 h 1100"/>
                <a:gd name="T28" fmla="*/ 283 w 311"/>
                <a:gd name="T29" fmla="*/ 404 h 1100"/>
                <a:gd name="T30" fmla="*/ 266 w 311"/>
                <a:gd name="T31" fmla="*/ 443 h 1100"/>
                <a:gd name="T32" fmla="*/ 253 w 311"/>
                <a:gd name="T33" fmla="*/ 473 h 1100"/>
                <a:gd name="T34" fmla="*/ 239 w 311"/>
                <a:gd name="T35" fmla="*/ 506 h 1100"/>
                <a:gd name="T36" fmla="*/ 225 w 311"/>
                <a:gd name="T37" fmla="*/ 547 h 1100"/>
                <a:gd name="T38" fmla="*/ 213 w 311"/>
                <a:gd name="T39" fmla="*/ 591 h 1100"/>
                <a:gd name="T40" fmla="*/ 199 w 311"/>
                <a:gd name="T41" fmla="*/ 640 h 1100"/>
                <a:gd name="T42" fmla="*/ 187 w 311"/>
                <a:gd name="T43" fmla="*/ 694 h 1100"/>
                <a:gd name="T44" fmla="*/ 176 w 311"/>
                <a:gd name="T45" fmla="*/ 751 h 1100"/>
                <a:gd name="T46" fmla="*/ 167 w 311"/>
                <a:gd name="T47" fmla="*/ 812 h 1100"/>
                <a:gd name="T48" fmla="*/ 162 w 311"/>
                <a:gd name="T49" fmla="*/ 877 h 1100"/>
                <a:gd name="T50" fmla="*/ 160 w 311"/>
                <a:gd name="T51" fmla="*/ 946 h 1100"/>
                <a:gd name="T52" fmla="*/ 160 w 311"/>
                <a:gd name="T53" fmla="*/ 1016 h 1100"/>
                <a:gd name="T54" fmla="*/ 164 w 311"/>
                <a:gd name="T55" fmla="*/ 1051 h 1100"/>
                <a:gd name="T56" fmla="*/ 167 w 311"/>
                <a:gd name="T57" fmla="*/ 1088 h 1100"/>
                <a:gd name="T58" fmla="*/ 7 w 311"/>
                <a:gd name="T59" fmla="*/ 1100 h 1100"/>
                <a:gd name="T60" fmla="*/ 7 w 311"/>
                <a:gd name="T61" fmla="*/ 1100 h 1100"/>
                <a:gd name="T62" fmla="*/ 4 w 311"/>
                <a:gd name="T63" fmla="*/ 1041 h 1100"/>
                <a:gd name="T64" fmla="*/ 2 w 311"/>
                <a:gd name="T65" fmla="*/ 976 h 1100"/>
                <a:gd name="T66" fmla="*/ 0 w 311"/>
                <a:gd name="T67" fmla="*/ 893 h 1100"/>
                <a:gd name="T68" fmla="*/ 2 w 311"/>
                <a:gd name="T69" fmla="*/ 802 h 1100"/>
                <a:gd name="T70" fmla="*/ 4 w 311"/>
                <a:gd name="T71" fmla="*/ 752 h 1100"/>
                <a:gd name="T72" fmla="*/ 7 w 311"/>
                <a:gd name="T73" fmla="*/ 703 h 1100"/>
                <a:gd name="T74" fmla="*/ 13 w 311"/>
                <a:gd name="T75" fmla="*/ 656 h 1100"/>
                <a:gd name="T76" fmla="*/ 18 w 311"/>
                <a:gd name="T77" fmla="*/ 608 h 1100"/>
                <a:gd name="T78" fmla="*/ 27 w 311"/>
                <a:gd name="T79" fmla="*/ 563 h 1100"/>
                <a:gd name="T80" fmla="*/ 35 w 311"/>
                <a:gd name="T81" fmla="*/ 519 h 1100"/>
                <a:gd name="T82" fmla="*/ 35 w 311"/>
                <a:gd name="T83" fmla="*/ 519 h 1100"/>
                <a:gd name="T84" fmla="*/ 48 w 311"/>
                <a:gd name="T85" fmla="*/ 477 h 1100"/>
                <a:gd name="T86" fmla="*/ 62 w 311"/>
                <a:gd name="T87" fmla="*/ 433 h 1100"/>
                <a:gd name="T88" fmla="*/ 78 w 311"/>
                <a:gd name="T89" fmla="*/ 389 h 1100"/>
                <a:gd name="T90" fmla="*/ 93 w 311"/>
                <a:gd name="T91" fmla="*/ 345 h 1100"/>
                <a:gd name="T92" fmla="*/ 130 w 311"/>
                <a:gd name="T93" fmla="*/ 257 h 1100"/>
                <a:gd name="T94" fmla="*/ 169 w 311"/>
                <a:gd name="T95" fmla="*/ 176 h 1100"/>
                <a:gd name="T96" fmla="*/ 202 w 311"/>
                <a:gd name="T97" fmla="*/ 106 h 1100"/>
                <a:gd name="T98" fmla="*/ 232 w 311"/>
                <a:gd name="T99" fmla="*/ 49 h 1100"/>
                <a:gd name="T100" fmla="*/ 259 w 311"/>
                <a:gd name="T101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1" h="1100">
                  <a:moveTo>
                    <a:pt x="259" y="0"/>
                  </a:moveTo>
                  <a:lnTo>
                    <a:pt x="259" y="0"/>
                  </a:lnTo>
                  <a:lnTo>
                    <a:pt x="273" y="37"/>
                  </a:lnTo>
                  <a:lnTo>
                    <a:pt x="285" y="79"/>
                  </a:lnTo>
                  <a:lnTo>
                    <a:pt x="297" y="134"/>
                  </a:lnTo>
                  <a:lnTo>
                    <a:pt x="303" y="164"/>
                  </a:lnTo>
                  <a:lnTo>
                    <a:pt x="308" y="195"/>
                  </a:lnTo>
                  <a:lnTo>
                    <a:pt x="310" y="227"/>
                  </a:lnTo>
                  <a:lnTo>
                    <a:pt x="311" y="260"/>
                  </a:lnTo>
                  <a:lnTo>
                    <a:pt x="310" y="294"/>
                  </a:lnTo>
                  <a:lnTo>
                    <a:pt x="306" y="325"/>
                  </a:lnTo>
                  <a:lnTo>
                    <a:pt x="301" y="359"/>
                  </a:lnTo>
                  <a:lnTo>
                    <a:pt x="290" y="390"/>
                  </a:lnTo>
                  <a:lnTo>
                    <a:pt x="290" y="390"/>
                  </a:lnTo>
                  <a:lnTo>
                    <a:pt x="283" y="404"/>
                  </a:lnTo>
                  <a:lnTo>
                    <a:pt x="266" y="443"/>
                  </a:lnTo>
                  <a:lnTo>
                    <a:pt x="253" y="473"/>
                  </a:lnTo>
                  <a:lnTo>
                    <a:pt x="239" y="506"/>
                  </a:lnTo>
                  <a:lnTo>
                    <a:pt x="225" y="547"/>
                  </a:lnTo>
                  <a:lnTo>
                    <a:pt x="213" y="591"/>
                  </a:lnTo>
                  <a:lnTo>
                    <a:pt x="199" y="640"/>
                  </a:lnTo>
                  <a:lnTo>
                    <a:pt x="187" y="694"/>
                  </a:lnTo>
                  <a:lnTo>
                    <a:pt x="176" y="751"/>
                  </a:lnTo>
                  <a:lnTo>
                    <a:pt x="167" y="812"/>
                  </a:lnTo>
                  <a:lnTo>
                    <a:pt x="162" y="877"/>
                  </a:lnTo>
                  <a:lnTo>
                    <a:pt x="160" y="946"/>
                  </a:lnTo>
                  <a:lnTo>
                    <a:pt x="160" y="1016"/>
                  </a:lnTo>
                  <a:lnTo>
                    <a:pt x="164" y="1051"/>
                  </a:lnTo>
                  <a:lnTo>
                    <a:pt x="167" y="1088"/>
                  </a:lnTo>
                  <a:lnTo>
                    <a:pt x="7" y="1100"/>
                  </a:lnTo>
                  <a:lnTo>
                    <a:pt x="7" y="1100"/>
                  </a:lnTo>
                  <a:lnTo>
                    <a:pt x="4" y="1041"/>
                  </a:lnTo>
                  <a:lnTo>
                    <a:pt x="2" y="976"/>
                  </a:lnTo>
                  <a:lnTo>
                    <a:pt x="0" y="893"/>
                  </a:lnTo>
                  <a:lnTo>
                    <a:pt x="2" y="802"/>
                  </a:lnTo>
                  <a:lnTo>
                    <a:pt x="4" y="752"/>
                  </a:lnTo>
                  <a:lnTo>
                    <a:pt x="7" y="703"/>
                  </a:lnTo>
                  <a:lnTo>
                    <a:pt x="13" y="656"/>
                  </a:lnTo>
                  <a:lnTo>
                    <a:pt x="18" y="608"/>
                  </a:lnTo>
                  <a:lnTo>
                    <a:pt x="27" y="563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48" y="477"/>
                  </a:lnTo>
                  <a:lnTo>
                    <a:pt x="62" y="433"/>
                  </a:lnTo>
                  <a:lnTo>
                    <a:pt x="78" y="389"/>
                  </a:lnTo>
                  <a:lnTo>
                    <a:pt x="93" y="345"/>
                  </a:lnTo>
                  <a:lnTo>
                    <a:pt x="130" y="257"/>
                  </a:lnTo>
                  <a:lnTo>
                    <a:pt x="169" y="176"/>
                  </a:lnTo>
                  <a:lnTo>
                    <a:pt x="202" y="106"/>
                  </a:lnTo>
                  <a:lnTo>
                    <a:pt x="232" y="4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2D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" name="Freeform 195"/>
            <p:cNvSpPr>
              <a:spLocks/>
            </p:cNvSpPr>
            <p:nvPr/>
          </p:nvSpPr>
          <p:spPr bwMode="auto">
            <a:xfrm>
              <a:off x="8520113" y="2217738"/>
              <a:ext cx="493713" cy="1746250"/>
            </a:xfrm>
            <a:custGeom>
              <a:avLst/>
              <a:gdLst>
                <a:gd name="T0" fmla="*/ 259 w 311"/>
                <a:gd name="T1" fmla="*/ 0 h 1100"/>
                <a:gd name="T2" fmla="*/ 259 w 311"/>
                <a:gd name="T3" fmla="*/ 0 h 1100"/>
                <a:gd name="T4" fmla="*/ 273 w 311"/>
                <a:gd name="T5" fmla="*/ 37 h 1100"/>
                <a:gd name="T6" fmla="*/ 285 w 311"/>
                <a:gd name="T7" fmla="*/ 79 h 1100"/>
                <a:gd name="T8" fmla="*/ 297 w 311"/>
                <a:gd name="T9" fmla="*/ 134 h 1100"/>
                <a:gd name="T10" fmla="*/ 303 w 311"/>
                <a:gd name="T11" fmla="*/ 164 h 1100"/>
                <a:gd name="T12" fmla="*/ 308 w 311"/>
                <a:gd name="T13" fmla="*/ 195 h 1100"/>
                <a:gd name="T14" fmla="*/ 310 w 311"/>
                <a:gd name="T15" fmla="*/ 227 h 1100"/>
                <a:gd name="T16" fmla="*/ 311 w 311"/>
                <a:gd name="T17" fmla="*/ 260 h 1100"/>
                <a:gd name="T18" fmla="*/ 310 w 311"/>
                <a:gd name="T19" fmla="*/ 294 h 1100"/>
                <a:gd name="T20" fmla="*/ 306 w 311"/>
                <a:gd name="T21" fmla="*/ 325 h 1100"/>
                <a:gd name="T22" fmla="*/ 301 w 311"/>
                <a:gd name="T23" fmla="*/ 359 h 1100"/>
                <a:gd name="T24" fmla="*/ 290 w 311"/>
                <a:gd name="T25" fmla="*/ 390 h 1100"/>
                <a:gd name="T26" fmla="*/ 290 w 311"/>
                <a:gd name="T27" fmla="*/ 390 h 1100"/>
                <a:gd name="T28" fmla="*/ 283 w 311"/>
                <a:gd name="T29" fmla="*/ 404 h 1100"/>
                <a:gd name="T30" fmla="*/ 266 w 311"/>
                <a:gd name="T31" fmla="*/ 443 h 1100"/>
                <a:gd name="T32" fmla="*/ 253 w 311"/>
                <a:gd name="T33" fmla="*/ 473 h 1100"/>
                <a:gd name="T34" fmla="*/ 239 w 311"/>
                <a:gd name="T35" fmla="*/ 506 h 1100"/>
                <a:gd name="T36" fmla="*/ 225 w 311"/>
                <a:gd name="T37" fmla="*/ 547 h 1100"/>
                <a:gd name="T38" fmla="*/ 213 w 311"/>
                <a:gd name="T39" fmla="*/ 591 h 1100"/>
                <a:gd name="T40" fmla="*/ 199 w 311"/>
                <a:gd name="T41" fmla="*/ 640 h 1100"/>
                <a:gd name="T42" fmla="*/ 187 w 311"/>
                <a:gd name="T43" fmla="*/ 694 h 1100"/>
                <a:gd name="T44" fmla="*/ 176 w 311"/>
                <a:gd name="T45" fmla="*/ 751 h 1100"/>
                <a:gd name="T46" fmla="*/ 167 w 311"/>
                <a:gd name="T47" fmla="*/ 812 h 1100"/>
                <a:gd name="T48" fmla="*/ 162 w 311"/>
                <a:gd name="T49" fmla="*/ 877 h 1100"/>
                <a:gd name="T50" fmla="*/ 160 w 311"/>
                <a:gd name="T51" fmla="*/ 946 h 1100"/>
                <a:gd name="T52" fmla="*/ 160 w 311"/>
                <a:gd name="T53" fmla="*/ 1016 h 1100"/>
                <a:gd name="T54" fmla="*/ 164 w 311"/>
                <a:gd name="T55" fmla="*/ 1051 h 1100"/>
                <a:gd name="T56" fmla="*/ 167 w 311"/>
                <a:gd name="T57" fmla="*/ 1088 h 1100"/>
                <a:gd name="T58" fmla="*/ 7 w 311"/>
                <a:gd name="T59" fmla="*/ 1100 h 1100"/>
                <a:gd name="T60" fmla="*/ 7 w 311"/>
                <a:gd name="T61" fmla="*/ 1100 h 1100"/>
                <a:gd name="T62" fmla="*/ 4 w 311"/>
                <a:gd name="T63" fmla="*/ 1041 h 1100"/>
                <a:gd name="T64" fmla="*/ 2 w 311"/>
                <a:gd name="T65" fmla="*/ 976 h 1100"/>
                <a:gd name="T66" fmla="*/ 0 w 311"/>
                <a:gd name="T67" fmla="*/ 893 h 1100"/>
                <a:gd name="T68" fmla="*/ 2 w 311"/>
                <a:gd name="T69" fmla="*/ 802 h 1100"/>
                <a:gd name="T70" fmla="*/ 4 w 311"/>
                <a:gd name="T71" fmla="*/ 752 h 1100"/>
                <a:gd name="T72" fmla="*/ 7 w 311"/>
                <a:gd name="T73" fmla="*/ 703 h 1100"/>
                <a:gd name="T74" fmla="*/ 13 w 311"/>
                <a:gd name="T75" fmla="*/ 656 h 1100"/>
                <a:gd name="T76" fmla="*/ 18 w 311"/>
                <a:gd name="T77" fmla="*/ 608 h 1100"/>
                <a:gd name="T78" fmla="*/ 27 w 311"/>
                <a:gd name="T79" fmla="*/ 563 h 1100"/>
                <a:gd name="T80" fmla="*/ 35 w 311"/>
                <a:gd name="T81" fmla="*/ 519 h 1100"/>
                <a:gd name="T82" fmla="*/ 35 w 311"/>
                <a:gd name="T83" fmla="*/ 519 h 1100"/>
                <a:gd name="T84" fmla="*/ 48 w 311"/>
                <a:gd name="T85" fmla="*/ 477 h 1100"/>
                <a:gd name="T86" fmla="*/ 62 w 311"/>
                <a:gd name="T87" fmla="*/ 433 h 1100"/>
                <a:gd name="T88" fmla="*/ 78 w 311"/>
                <a:gd name="T89" fmla="*/ 389 h 1100"/>
                <a:gd name="T90" fmla="*/ 93 w 311"/>
                <a:gd name="T91" fmla="*/ 345 h 1100"/>
                <a:gd name="T92" fmla="*/ 130 w 311"/>
                <a:gd name="T93" fmla="*/ 257 h 1100"/>
                <a:gd name="T94" fmla="*/ 169 w 311"/>
                <a:gd name="T95" fmla="*/ 176 h 1100"/>
                <a:gd name="T96" fmla="*/ 202 w 311"/>
                <a:gd name="T97" fmla="*/ 106 h 1100"/>
                <a:gd name="T98" fmla="*/ 232 w 311"/>
                <a:gd name="T99" fmla="*/ 49 h 1100"/>
                <a:gd name="T100" fmla="*/ 259 w 311"/>
                <a:gd name="T101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1" h="1100">
                  <a:moveTo>
                    <a:pt x="259" y="0"/>
                  </a:moveTo>
                  <a:lnTo>
                    <a:pt x="259" y="0"/>
                  </a:lnTo>
                  <a:lnTo>
                    <a:pt x="273" y="37"/>
                  </a:lnTo>
                  <a:lnTo>
                    <a:pt x="285" y="79"/>
                  </a:lnTo>
                  <a:lnTo>
                    <a:pt x="297" y="134"/>
                  </a:lnTo>
                  <a:lnTo>
                    <a:pt x="303" y="164"/>
                  </a:lnTo>
                  <a:lnTo>
                    <a:pt x="308" y="195"/>
                  </a:lnTo>
                  <a:lnTo>
                    <a:pt x="310" y="227"/>
                  </a:lnTo>
                  <a:lnTo>
                    <a:pt x="311" y="260"/>
                  </a:lnTo>
                  <a:lnTo>
                    <a:pt x="310" y="294"/>
                  </a:lnTo>
                  <a:lnTo>
                    <a:pt x="306" y="325"/>
                  </a:lnTo>
                  <a:lnTo>
                    <a:pt x="301" y="359"/>
                  </a:lnTo>
                  <a:lnTo>
                    <a:pt x="290" y="390"/>
                  </a:lnTo>
                  <a:lnTo>
                    <a:pt x="290" y="390"/>
                  </a:lnTo>
                  <a:lnTo>
                    <a:pt x="283" y="404"/>
                  </a:lnTo>
                  <a:lnTo>
                    <a:pt x="266" y="443"/>
                  </a:lnTo>
                  <a:lnTo>
                    <a:pt x="253" y="473"/>
                  </a:lnTo>
                  <a:lnTo>
                    <a:pt x="239" y="506"/>
                  </a:lnTo>
                  <a:lnTo>
                    <a:pt x="225" y="547"/>
                  </a:lnTo>
                  <a:lnTo>
                    <a:pt x="213" y="591"/>
                  </a:lnTo>
                  <a:lnTo>
                    <a:pt x="199" y="640"/>
                  </a:lnTo>
                  <a:lnTo>
                    <a:pt x="187" y="694"/>
                  </a:lnTo>
                  <a:lnTo>
                    <a:pt x="176" y="751"/>
                  </a:lnTo>
                  <a:lnTo>
                    <a:pt x="167" y="812"/>
                  </a:lnTo>
                  <a:lnTo>
                    <a:pt x="162" y="877"/>
                  </a:lnTo>
                  <a:lnTo>
                    <a:pt x="160" y="946"/>
                  </a:lnTo>
                  <a:lnTo>
                    <a:pt x="160" y="1016"/>
                  </a:lnTo>
                  <a:lnTo>
                    <a:pt x="164" y="1051"/>
                  </a:lnTo>
                  <a:lnTo>
                    <a:pt x="167" y="1088"/>
                  </a:lnTo>
                  <a:lnTo>
                    <a:pt x="7" y="1100"/>
                  </a:lnTo>
                  <a:lnTo>
                    <a:pt x="7" y="1100"/>
                  </a:lnTo>
                  <a:lnTo>
                    <a:pt x="4" y="1041"/>
                  </a:lnTo>
                  <a:lnTo>
                    <a:pt x="2" y="976"/>
                  </a:lnTo>
                  <a:lnTo>
                    <a:pt x="0" y="893"/>
                  </a:lnTo>
                  <a:lnTo>
                    <a:pt x="2" y="802"/>
                  </a:lnTo>
                  <a:lnTo>
                    <a:pt x="4" y="752"/>
                  </a:lnTo>
                  <a:lnTo>
                    <a:pt x="7" y="703"/>
                  </a:lnTo>
                  <a:lnTo>
                    <a:pt x="13" y="656"/>
                  </a:lnTo>
                  <a:lnTo>
                    <a:pt x="18" y="608"/>
                  </a:lnTo>
                  <a:lnTo>
                    <a:pt x="27" y="563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48" y="477"/>
                  </a:lnTo>
                  <a:lnTo>
                    <a:pt x="62" y="433"/>
                  </a:lnTo>
                  <a:lnTo>
                    <a:pt x="78" y="389"/>
                  </a:lnTo>
                  <a:lnTo>
                    <a:pt x="93" y="345"/>
                  </a:lnTo>
                  <a:lnTo>
                    <a:pt x="130" y="257"/>
                  </a:lnTo>
                  <a:lnTo>
                    <a:pt x="169" y="176"/>
                  </a:lnTo>
                  <a:lnTo>
                    <a:pt x="202" y="106"/>
                  </a:lnTo>
                  <a:lnTo>
                    <a:pt x="232" y="49"/>
                  </a:lnTo>
                  <a:lnTo>
                    <a:pt x="2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xmlns="" id="{1CE92192-C6AF-448D-B50C-8EE897AEE7D6}"/>
              </a:ext>
            </a:extLst>
          </p:cNvPr>
          <p:cNvGrpSpPr/>
          <p:nvPr/>
        </p:nvGrpSpPr>
        <p:grpSpPr>
          <a:xfrm>
            <a:off x="11188212" y="239634"/>
            <a:ext cx="578338" cy="578338"/>
            <a:chOff x="3598537" y="2275301"/>
            <a:chExt cx="578338" cy="578338"/>
          </a:xfrm>
        </p:grpSpPr>
        <p:sp>
          <p:nvSpPr>
            <p:cNvPr id="138" name="Rounded Rectangle 45">
              <a:extLst>
                <a:ext uri="{FF2B5EF4-FFF2-40B4-BE49-F238E27FC236}">
                  <a16:creationId xmlns:a16="http://schemas.microsoft.com/office/drawing/2014/main" xmlns="" id="{55401A1E-7400-4E07-B3C0-B845471003F0}"/>
                </a:ext>
              </a:extLst>
            </p:cNvPr>
            <p:cNvSpPr/>
            <p:nvPr/>
          </p:nvSpPr>
          <p:spPr bwMode="auto">
            <a:xfrm>
              <a:off x="3598537" y="2275301"/>
              <a:ext cx="578338" cy="578338"/>
            </a:xfrm>
            <a:prstGeom prst="roundRect">
              <a:avLst/>
            </a:prstGeom>
            <a:solidFill>
              <a:srgbClr val="339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xmlns="" id="{392DBF50-7604-4516-839C-817A6972B714}"/>
                </a:ext>
              </a:extLst>
            </p:cNvPr>
            <p:cNvGrpSpPr/>
            <p:nvPr/>
          </p:nvGrpSpPr>
          <p:grpSpPr>
            <a:xfrm>
              <a:off x="3755183" y="2427452"/>
              <a:ext cx="308068" cy="285449"/>
              <a:chOff x="3755183" y="2427452"/>
              <a:chExt cx="308068" cy="285449"/>
            </a:xfrm>
          </p:grpSpPr>
          <p:sp>
            <p:nvSpPr>
              <p:cNvPr id="140" name="Freeform 102">
                <a:extLst>
                  <a:ext uri="{FF2B5EF4-FFF2-40B4-BE49-F238E27FC236}">
                    <a16:creationId xmlns:a16="http://schemas.microsoft.com/office/drawing/2014/main" xmlns="" id="{03A591D9-6A1A-4A4D-97A2-B297F3316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447" y="2481641"/>
                <a:ext cx="90200" cy="29003"/>
              </a:xfrm>
              <a:custGeom>
                <a:avLst/>
                <a:gdLst>
                  <a:gd name="T0" fmla="*/ 5 w 130"/>
                  <a:gd name="T1" fmla="*/ 0 h 38"/>
                  <a:gd name="T2" fmla="*/ 130 w 130"/>
                  <a:gd name="T3" fmla="*/ 33 h 38"/>
                  <a:gd name="T4" fmla="*/ 125 w 130"/>
                  <a:gd name="T5" fmla="*/ 38 h 38"/>
                  <a:gd name="T6" fmla="*/ 0 w 130"/>
                  <a:gd name="T7" fmla="*/ 5 h 38"/>
                  <a:gd name="T8" fmla="*/ 5 w 13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38">
                    <a:moveTo>
                      <a:pt x="5" y="0"/>
                    </a:moveTo>
                    <a:lnTo>
                      <a:pt x="130" y="33"/>
                    </a:lnTo>
                    <a:lnTo>
                      <a:pt x="125" y="38"/>
                    </a:lnTo>
                    <a:lnTo>
                      <a:pt x="0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03">
                <a:extLst>
                  <a:ext uri="{FF2B5EF4-FFF2-40B4-BE49-F238E27FC236}">
                    <a16:creationId xmlns:a16="http://schemas.microsoft.com/office/drawing/2014/main" xmlns="" id="{E0C3130A-A15F-4F46-A55A-3B6F4FF89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1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  <a:gd name="T16" fmla="*/ 163 w 234"/>
                  <a:gd name="T17" fmla="*/ 23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  <a:lnTo>
                      <a:pt x="163" y="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04">
                <a:extLst>
                  <a:ext uri="{FF2B5EF4-FFF2-40B4-BE49-F238E27FC236}">
                    <a16:creationId xmlns:a16="http://schemas.microsoft.com/office/drawing/2014/main" xmlns="" id="{95FC2BFE-2476-46EE-BB6C-A1A9C47FD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70" y="2427452"/>
                <a:ext cx="162360" cy="202257"/>
              </a:xfrm>
              <a:custGeom>
                <a:avLst/>
                <a:gdLst>
                  <a:gd name="T0" fmla="*/ 163 w 234"/>
                  <a:gd name="T1" fmla="*/ 234 h 265"/>
                  <a:gd name="T2" fmla="*/ 170 w 234"/>
                  <a:gd name="T3" fmla="*/ 265 h 265"/>
                  <a:gd name="T4" fmla="*/ 0 w 234"/>
                  <a:gd name="T5" fmla="*/ 213 h 265"/>
                  <a:gd name="T6" fmla="*/ 40 w 234"/>
                  <a:gd name="T7" fmla="*/ 170 h 265"/>
                  <a:gd name="T8" fmla="*/ 76 w 234"/>
                  <a:gd name="T9" fmla="*/ 47 h 265"/>
                  <a:gd name="T10" fmla="*/ 62 w 234"/>
                  <a:gd name="T11" fmla="*/ 0 h 265"/>
                  <a:gd name="T12" fmla="*/ 234 w 234"/>
                  <a:gd name="T13" fmla="*/ 47 h 265"/>
                  <a:gd name="T14" fmla="*/ 208 w 234"/>
                  <a:gd name="T15" fmla="*/ 6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4" h="265">
                    <a:moveTo>
                      <a:pt x="163" y="234"/>
                    </a:moveTo>
                    <a:lnTo>
                      <a:pt x="170" y="265"/>
                    </a:lnTo>
                    <a:lnTo>
                      <a:pt x="0" y="213"/>
                    </a:lnTo>
                    <a:lnTo>
                      <a:pt x="40" y="170"/>
                    </a:lnTo>
                    <a:lnTo>
                      <a:pt x="76" y="47"/>
                    </a:lnTo>
                    <a:lnTo>
                      <a:pt x="62" y="0"/>
                    </a:lnTo>
                    <a:lnTo>
                      <a:pt x="234" y="47"/>
                    </a:lnTo>
                    <a:lnTo>
                      <a:pt x="208" y="66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05">
                <a:extLst>
                  <a:ext uri="{FF2B5EF4-FFF2-40B4-BE49-F238E27FC236}">
                    <a16:creationId xmlns:a16="http://schemas.microsoft.com/office/drawing/2014/main" xmlns="" id="{0E851FD6-62DC-4E2E-9F9E-3F09D613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566" y="2525145"/>
                <a:ext cx="204685" cy="83193"/>
              </a:xfrm>
              <a:custGeom>
                <a:avLst/>
                <a:gdLst>
                  <a:gd name="T0" fmla="*/ 6 w 125"/>
                  <a:gd name="T1" fmla="*/ 0 h 46"/>
                  <a:gd name="T2" fmla="*/ 113 w 125"/>
                  <a:gd name="T3" fmla="*/ 17 h 46"/>
                  <a:gd name="T4" fmla="*/ 125 w 125"/>
                  <a:gd name="T5" fmla="*/ 29 h 46"/>
                  <a:gd name="T6" fmla="*/ 115 w 125"/>
                  <a:gd name="T7" fmla="*/ 44 h 46"/>
                  <a:gd name="T8" fmla="*/ 94 w 125"/>
                  <a:gd name="T9" fmla="*/ 44 h 46"/>
                  <a:gd name="T10" fmla="*/ 0 w 125"/>
                  <a:gd name="T11" fmla="*/ 23 h 46"/>
                  <a:gd name="T12" fmla="*/ 6 w 125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46">
                    <a:moveTo>
                      <a:pt x="6" y="0"/>
                    </a:moveTo>
                    <a:cubicBezTo>
                      <a:pt x="6" y="0"/>
                      <a:pt x="108" y="15"/>
                      <a:pt x="113" y="17"/>
                    </a:cubicBezTo>
                    <a:cubicBezTo>
                      <a:pt x="121" y="18"/>
                      <a:pt x="125" y="23"/>
                      <a:pt x="125" y="29"/>
                    </a:cubicBezTo>
                    <a:cubicBezTo>
                      <a:pt x="125" y="38"/>
                      <a:pt x="121" y="43"/>
                      <a:pt x="115" y="44"/>
                    </a:cubicBezTo>
                    <a:cubicBezTo>
                      <a:pt x="109" y="46"/>
                      <a:pt x="103" y="46"/>
                      <a:pt x="94" y="44"/>
                    </a:cubicBezTo>
                    <a:cubicBezTo>
                      <a:pt x="84" y="43"/>
                      <a:pt x="0" y="23"/>
                      <a:pt x="0" y="23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06">
                <a:extLst>
                  <a:ext uri="{FF2B5EF4-FFF2-40B4-BE49-F238E27FC236}">
                    <a16:creationId xmlns:a16="http://schemas.microsoft.com/office/drawing/2014/main" xmlns="" id="{53B807F7-21D0-46B1-84CE-3712EB56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183" y="2669397"/>
                <a:ext cx="165830" cy="43504"/>
              </a:xfrm>
              <a:custGeom>
                <a:avLst/>
                <a:gdLst>
                  <a:gd name="T0" fmla="*/ 0 w 239"/>
                  <a:gd name="T1" fmla="*/ 57 h 57"/>
                  <a:gd name="T2" fmla="*/ 239 w 239"/>
                  <a:gd name="T3" fmla="*/ 57 h 57"/>
                  <a:gd name="T4" fmla="*/ 213 w 239"/>
                  <a:gd name="T5" fmla="*/ 0 h 57"/>
                  <a:gd name="T6" fmla="*/ 16 w 239"/>
                  <a:gd name="T7" fmla="*/ 0 h 57"/>
                  <a:gd name="T8" fmla="*/ 0 w 239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57">
                    <a:moveTo>
                      <a:pt x="0" y="57"/>
                    </a:moveTo>
                    <a:lnTo>
                      <a:pt x="239" y="57"/>
                    </a:lnTo>
                    <a:lnTo>
                      <a:pt x="213" y="0"/>
                    </a:lnTo>
                    <a:lnTo>
                      <a:pt x="16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26821E0C-41C0-4582-9EE9-4A084CC7E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44154" y="1650462"/>
            <a:ext cx="1800000" cy="1800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4E721B3A-468E-4516-9D25-A2003FC18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3028" y="1620446"/>
            <a:ext cx="1800000" cy="183001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B3AFA486-5C47-4742-9976-B0A6B23DE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21902" y="1639166"/>
            <a:ext cx="1800000" cy="1800000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xmlns="" id="{08764A0F-E108-4F5C-A77B-35849836D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56081"/>
            <a:ext cx="150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241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 animBg="1"/>
      <p:bldP spid="175" grpId="0" animBg="1"/>
      <p:bldP spid="177" grpId="0"/>
      <p:bldP spid="7" grpId="0"/>
      <p:bldP spid="13" grpId="0"/>
    </p:bldLst>
  </p:timing>
</p:sld>
</file>

<file path=ppt/theme/theme1.xml><?xml version="1.0" encoding="utf-8"?>
<a:theme xmlns:a="http://schemas.openxmlformats.org/drawingml/2006/main" name="1_Office Theme">
  <a:themeElements>
    <a:clrScheme name="warnakr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233C"/>
      </a:accent1>
      <a:accent2>
        <a:srgbClr val="F0992F"/>
      </a:accent2>
      <a:accent3>
        <a:srgbClr val="1E3046"/>
      </a:accent3>
      <a:accent4>
        <a:srgbClr val="3392E2"/>
      </a:accent4>
      <a:accent5>
        <a:srgbClr val="83B14C"/>
      </a:accent5>
      <a:accent6>
        <a:srgbClr val="73757B"/>
      </a:accent6>
      <a:hlink>
        <a:srgbClr val="0563C1"/>
      </a:hlink>
      <a:folHlink>
        <a:srgbClr val="954F72"/>
      </a:folHlink>
    </a:clrScheme>
    <a:fontScheme name="Project freelance">
      <a:majorFont>
        <a:latin typeface="Roboto"/>
        <a:ea typeface=""/>
        <a:cs typeface=""/>
      </a:majorFont>
      <a:minorFont>
        <a:latin typeface="Roboto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ITHOUT_BAR_ANIMATION">
  <a:themeElements>
    <a:clrScheme name="warnakr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233C"/>
      </a:accent1>
      <a:accent2>
        <a:srgbClr val="F0992F"/>
      </a:accent2>
      <a:accent3>
        <a:srgbClr val="1E3046"/>
      </a:accent3>
      <a:accent4>
        <a:srgbClr val="3392E2"/>
      </a:accent4>
      <a:accent5>
        <a:srgbClr val="83B14C"/>
      </a:accent5>
      <a:accent6>
        <a:srgbClr val="73757B"/>
      </a:accent6>
      <a:hlink>
        <a:srgbClr val="0563C1"/>
      </a:hlink>
      <a:folHlink>
        <a:srgbClr val="954F72"/>
      </a:folHlink>
    </a:clrScheme>
    <a:fontScheme name="Project freelance">
      <a:majorFont>
        <a:latin typeface="Roboto"/>
        <a:ea typeface=""/>
        <a:cs typeface=""/>
      </a:majorFont>
      <a:minorFont>
        <a:latin typeface="Roboto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8397</TotalTime>
  <Words>1283</Words>
  <Application>Microsoft Office PowerPoint</Application>
  <PresentationFormat>Personnalisé</PresentationFormat>
  <Paragraphs>376</Paragraphs>
  <Slides>40</Slides>
  <Notes>40</Notes>
  <HiddenSlides>0</HiddenSlides>
  <MMClips>0</MMClips>
  <ScaleCrop>false</ScaleCrop>
  <HeadingPairs>
    <vt:vector size="6" baseType="variant">
      <vt:variant>
        <vt:lpstr>Thème</vt:lpstr>
      </vt:variant>
      <vt:variant>
        <vt:i4>4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1_Office Theme</vt:lpstr>
      <vt:lpstr>Office Theme</vt:lpstr>
      <vt:lpstr>WITHOUT_BAR_ANIMATION</vt:lpstr>
      <vt:lpstr>Conception personnalisée</vt:lpstr>
      <vt:lpstr>Visio</vt:lpstr>
      <vt:lpstr>Diapositive 1</vt:lpstr>
      <vt:lpstr>PLAN</vt:lpstr>
      <vt:lpstr>INTRODUCTION</vt:lpstr>
      <vt:lpstr>ETUDE DE L’EXISTANT </vt:lpstr>
      <vt:lpstr>ETUDE DE L’EXISTANT </vt:lpstr>
      <vt:lpstr>ETUDE DE L’EXISTANT</vt:lpstr>
      <vt:lpstr>METHODOLOGIE</vt:lpstr>
      <vt:lpstr>ANALYSE  DES BESOINS DÉCOMPOSITION ET SPÉCIFICATION  </vt:lpstr>
      <vt:lpstr>ANALYSE DES BESOINS</vt:lpstr>
      <vt:lpstr>ANALYSE DES BESOINS</vt:lpstr>
      <vt:lpstr>ANALYSE DES BESOINS</vt:lpstr>
      <vt:lpstr>ANALYSE DES BESOINS</vt:lpstr>
      <vt:lpstr>ANALYSE DES BESOINS</vt:lpstr>
      <vt:lpstr>CONCEPTION  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REALISATION  </vt:lpstr>
      <vt:lpstr>REALISATION</vt:lpstr>
      <vt:lpstr>REALISATION</vt:lpstr>
      <vt:lpstr>REALISATION</vt:lpstr>
      <vt:lpstr>REALISATION</vt:lpstr>
      <vt:lpstr>Amélioration  </vt:lpstr>
      <vt:lpstr>Optimisation</vt:lpstr>
      <vt:lpstr>Optimisation</vt:lpstr>
      <vt:lpstr>Optimisation</vt:lpstr>
      <vt:lpstr>Optimisation</vt:lpstr>
      <vt:lpstr>Optimisation</vt:lpstr>
      <vt:lpstr>Optimisation</vt:lpstr>
      <vt:lpstr>Optimisation</vt:lpstr>
      <vt:lpstr>Optimisation</vt:lpstr>
      <vt:lpstr>CONCLUSION ET PERSPECTIVES    </vt:lpstr>
      <vt:lpstr>CONCLUSION</vt:lpstr>
      <vt:lpstr>PERSPECTIVES</vt:lpstr>
      <vt:lpstr>Diapositive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 frigui</dc:creator>
  <cp:lastModifiedBy>ACER</cp:lastModifiedBy>
  <cp:revision>391</cp:revision>
  <dcterms:modified xsi:type="dcterms:W3CDTF">2019-08-26T22:07:38Z</dcterms:modified>
</cp:coreProperties>
</file>